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32"/>
    <a:srgbClr val="05AEEF"/>
    <a:srgbClr val="3D4C62"/>
    <a:srgbClr val="001732"/>
    <a:srgbClr val="FAFAFA"/>
    <a:srgbClr val="0393EF"/>
    <a:srgbClr val="A2A2A2"/>
    <a:srgbClr val="FFC000"/>
    <a:srgbClr val="5B9BD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3"/>
    <p:restoredTop sz="94628"/>
  </p:normalViewPr>
  <p:slideViewPr>
    <p:cSldViewPr snapToGrid="0">
      <p:cViewPr varScale="1">
        <p:scale>
          <a:sx n="140" d="100"/>
          <a:sy n="140" d="100"/>
        </p:scale>
        <p:origin x="21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Dark Blue</a:t>
            </a:r>
            <a:endParaRPr lang="en-NL" dirty="0">
              <a:solidFill>
                <a:srgbClr val="0018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001832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07881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49192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62196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522941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00183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00183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1832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1832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001832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Example page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This is your definition</a:t>
            </a:r>
            <a:endParaRPr lang="en-NL" sz="2000" b="1" dirty="0">
              <a:solidFill>
                <a:srgbClr val="FAFAFA"/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rgbClr val="FAFAFA"/>
                </a:solidFill>
              </a:rPr>
              <a:t>Example page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rgbClr val="FAFAFA"/>
                </a:solidFill>
              </a:rPr>
              <a:t>This is your definition</a:t>
            </a:r>
            <a:endParaRPr lang="en-NL" sz="2000" b="1" dirty="0">
              <a:solidFill>
                <a:srgbClr val="FAFAFA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92244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3D4C6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3D4C6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3D4C6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3D4C6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/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rgbClr val="001832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1832">
              <a:alpha val="48485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1832">
              <a:alpha val="6278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001832">
              <a:alpha val="8478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rgbClr val="00183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001832">
                <a:alpha val="27049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001832">
                <a:alpha val="52000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00183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183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001732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3D4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1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271C43F9-6702-C2D3-AEA4-DCBE1AB80DC3}"/>
              </a:ext>
            </a:extLst>
          </p:cNvPr>
          <p:cNvGrpSpPr/>
          <p:nvPr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24B73AF1-C975-78DC-16A1-25B2459FEFA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66556160-DEB9-53F2-AF76-0AA0F7F6686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19B6E5FC-E415-8AFE-07D1-951C7B352D6A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3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11077</TotalTime>
  <Words>21922</Words>
  <Application>Microsoft Macintosh PowerPoint</Application>
  <PresentationFormat>On-screen Show (16:9)</PresentationFormat>
  <Paragraphs>2756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112</cp:revision>
  <dcterms:created xsi:type="dcterms:W3CDTF">2023-05-22T12:12:04Z</dcterms:created>
  <dcterms:modified xsi:type="dcterms:W3CDTF">2023-12-21T15:41:50Z</dcterms:modified>
</cp:coreProperties>
</file>