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18"/>
    <a:srgbClr val="E8E6E6"/>
    <a:srgbClr val="730D7C"/>
    <a:srgbClr val="FFAE00"/>
    <a:srgbClr val="DAC410"/>
    <a:srgbClr val="ED7D31"/>
    <a:srgbClr val="FEE601"/>
    <a:srgbClr val="FFC000"/>
    <a:srgbClr val="05AEEF"/>
    <a:srgbClr val="3D4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4"/>
    <p:restoredTop sz="94628"/>
  </p:normalViewPr>
  <p:slideViewPr>
    <p:cSldViewPr snapToGrid="0">
      <p:cViewPr>
        <p:scale>
          <a:sx n="145" d="100"/>
          <a:sy n="145" d="100"/>
        </p:scale>
        <p:origin x="24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70AD18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70AD1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rgbClr val="70AD1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rgbClr val="70AD18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70AD18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70AD18"/>
                </a:solidFill>
              </a:rPr>
              <a:t>Green</a:t>
            </a:r>
            <a:endParaRPr lang="en-NL" dirty="0">
              <a:solidFill>
                <a:srgbClr val="70AD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70AD18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0AD18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0AD18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0AD18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0AD18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07881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49192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164889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592597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70AD1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70AD1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0AD18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0AD18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70AD18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70AD18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70AD18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Photo credits: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Pexels.com</a:t>
            </a:r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 |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foc</a:t>
            </a:r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foodoncam</a:t>
            </a:r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Example page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This is your definition</a:t>
            </a:r>
            <a:endParaRPr lang="en-NL" sz="2000" b="1" dirty="0">
              <a:solidFill>
                <a:schemeClr val="bg1"/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Example page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chemeClr val="bg1"/>
                </a:solidFill>
              </a:rPr>
              <a:t>This is your definition</a:t>
            </a:r>
            <a:endParaRPr lang="en-NL" sz="2000" b="1" dirty="0">
              <a:solidFill>
                <a:schemeClr val="bg1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70AD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730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70AD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70AD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730D7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730D7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89123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0AD1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70AD18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0AD18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0AD18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70AD18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42508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70AD18">
              <a:alpha val="84132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0AD18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0AD18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70AD18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rgbClr val="70AD18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70AD18">
              <a:alpha val="17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70AD18">
              <a:alpha val="5474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70AD18">
              <a:alpha val="7995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rgbClr val="70AD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rgbClr val="70AD18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rgbClr val="70AD18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6">
                <a:lumMod val="20000"/>
                <a:lumOff val="80000"/>
                <a:alpha val="44000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70AD18">
                <a:alpha val="33000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70AD18">
                <a:alpha val="69000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70AD18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70AD18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70AD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50" cy="566649"/>
            <a:chOff x="-1" y="-1"/>
            <a:chExt cx="1711879" cy="1711879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0" y="527647"/>
              <a:ext cx="1013022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accent6">
              <a:alpha val="83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24B73AF1-C975-78DC-16A1-25B2459FEFA1}"/>
              </a:ext>
            </a:extLst>
          </p:cNvPr>
          <p:cNvSpPr/>
          <p:nvPr/>
        </p:nvSpPr>
        <p:spPr>
          <a:xfrm>
            <a:off x="2832071" y="966191"/>
            <a:ext cx="566650" cy="566650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6556160-DEB9-53F2-AF76-0AA0F7F66861}"/>
              </a:ext>
            </a:extLst>
          </p:cNvPr>
          <p:cNvSpPr/>
          <p:nvPr/>
        </p:nvSpPr>
        <p:spPr>
          <a:xfrm>
            <a:off x="3070587" y="1133098"/>
            <a:ext cx="305096" cy="36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19B6E5FC-E415-8AFE-07D1-951C7B352D6A}"/>
              </a:ext>
            </a:extLst>
          </p:cNvPr>
          <p:cNvSpPr/>
          <p:nvPr/>
        </p:nvSpPr>
        <p:spPr>
          <a:xfrm>
            <a:off x="3068999" y="1132470"/>
            <a:ext cx="81460" cy="222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>
              <a:solidFill>
                <a:schemeClr val="bg1"/>
              </a:solidFill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50" cy="566650"/>
            <a:chOff x="-1" y="-1"/>
            <a:chExt cx="1711879" cy="1711879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40"/>
              <a:ext cx="1021662" cy="113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0" y="483675"/>
              <a:ext cx="505455" cy="676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>
                <a:alpha val="99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0AD1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11119</TotalTime>
  <Words>21921</Words>
  <Application>Microsoft Macintosh PowerPoint</Application>
  <PresentationFormat>On-screen Show (16:9)</PresentationFormat>
  <Paragraphs>2757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122</cp:revision>
  <dcterms:created xsi:type="dcterms:W3CDTF">2023-05-22T12:12:04Z</dcterms:created>
  <dcterms:modified xsi:type="dcterms:W3CDTF">2023-12-21T15:30:48Z</dcterms:modified>
</cp:coreProperties>
</file>