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8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9.xml" ContentType="application/vnd.openxmlformats-officedocument.drawingml.char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3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4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5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6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7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8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7" r:id="rId1"/>
  </p:sldMasterIdLst>
  <p:notesMasterIdLst>
    <p:notesMasterId r:id="rId82"/>
  </p:notesMasterIdLst>
  <p:sldIdLst>
    <p:sldId id="396" r:id="rId2"/>
    <p:sldId id="266" r:id="rId3"/>
    <p:sldId id="398" r:id="rId4"/>
    <p:sldId id="394" r:id="rId5"/>
    <p:sldId id="262" r:id="rId6"/>
    <p:sldId id="263" r:id="rId7"/>
    <p:sldId id="264" r:id="rId8"/>
    <p:sldId id="267" r:id="rId9"/>
    <p:sldId id="268" r:id="rId10"/>
    <p:sldId id="387" r:id="rId11"/>
    <p:sldId id="375" r:id="rId12"/>
    <p:sldId id="349" r:id="rId13"/>
    <p:sldId id="350" r:id="rId14"/>
    <p:sldId id="363" r:id="rId15"/>
    <p:sldId id="386" r:id="rId16"/>
    <p:sldId id="364" r:id="rId17"/>
    <p:sldId id="371" r:id="rId18"/>
    <p:sldId id="374" r:id="rId19"/>
    <p:sldId id="358" r:id="rId20"/>
    <p:sldId id="359" r:id="rId21"/>
    <p:sldId id="269" r:id="rId22"/>
    <p:sldId id="272" r:id="rId23"/>
    <p:sldId id="271" r:id="rId24"/>
    <p:sldId id="274" r:id="rId25"/>
    <p:sldId id="275" r:id="rId26"/>
    <p:sldId id="277" r:id="rId27"/>
    <p:sldId id="276" r:id="rId28"/>
    <p:sldId id="388" r:id="rId29"/>
    <p:sldId id="278" r:id="rId30"/>
    <p:sldId id="279" r:id="rId31"/>
    <p:sldId id="280" r:id="rId32"/>
    <p:sldId id="281" r:id="rId33"/>
    <p:sldId id="291" r:id="rId34"/>
    <p:sldId id="290" r:id="rId35"/>
    <p:sldId id="283" r:id="rId36"/>
    <p:sldId id="284" r:id="rId37"/>
    <p:sldId id="348" r:id="rId38"/>
    <p:sldId id="298" r:id="rId39"/>
    <p:sldId id="383" r:id="rId40"/>
    <p:sldId id="297" r:id="rId41"/>
    <p:sldId id="292" r:id="rId42"/>
    <p:sldId id="351" r:id="rId43"/>
    <p:sldId id="352" r:id="rId44"/>
    <p:sldId id="296" r:id="rId45"/>
    <p:sldId id="355" r:id="rId46"/>
    <p:sldId id="376" r:id="rId47"/>
    <p:sldId id="299" r:id="rId48"/>
    <p:sldId id="295" r:id="rId49"/>
    <p:sldId id="300" r:id="rId50"/>
    <p:sldId id="301" r:id="rId51"/>
    <p:sldId id="302" r:id="rId52"/>
    <p:sldId id="304" r:id="rId53"/>
    <p:sldId id="305" r:id="rId54"/>
    <p:sldId id="306" r:id="rId55"/>
    <p:sldId id="307" r:id="rId56"/>
    <p:sldId id="309" r:id="rId57"/>
    <p:sldId id="310" r:id="rId58"/>
    <p:sldId id="318" r:id="rId59"/>
    <p:sldId id="311" r:id="rId60"/>
    <p:sldId id="395" r:id="rId61"/>
    <p:sldId id="312" r:id="rId62"/>
    <p:sldId id="313" r:id="rId63"/>
    <p:sldId id="314" r:id="rId64"/>
    <p:sldId id="315" r:id="rId65"/>
    <p:sldId id="316" r:id="rId66"/>
    <p:sldId id="317" r:id="rId67"/>
    <p:sldId id="319" r:id="rId68"/>
    <p:sldId id="378" r:id="rId69"/>
    <p:sldId id="379" r:id="rId70"/>
    <p:sldId id="380" r:id="rId71"/>
    <p:sldId id="320" r:id="rId72"/>
    <p:sldId id="322" r:id="rId73"/>
    <p:sldId id="323" r:id="rId74"/>
    <p:sldId id="329" r:id="rId75"/>
    <p:sldId id="330" r:id="rId76"/>
    <p:sldId id="326" r:id="rId77"/>
    <p:sldId id="327" r:id="rId78"/>
    <p:sldId id="328" r:id="rId79"/>
    <p:sldId id="334" r:id="rId80"/>
    <p:sldId id="335" r:id="rId8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AE00"/>
    <a:srgbClr val="DAC410"/>
    <a:srgbClr val="ED7D31"/>
    <a:srgbClr val="FEE601"/>
    <a:srgbClr val="FFC000"/>
    <a:srgbClr val="05AEEF"/>
    <a:srgbClr val="3D4C62"/>
    <a:srgbClr val="001832"/>
    <a:srgbClr val="001732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64"/>
    <p:restoredTop sz="94628"/>
  </p:normalViewPr>
  <p:slideViewPr>
    <p:cSldViewPr snapToGrid="0">
      <p:cViewPr varScale="1">
        <p:scale>
          <a:sx n="148" d="100"/>
          <a:sy n="148" d="100"/>
        </p:scale>
        <p:origin x="168" y="7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0" d="100"/>
          <a:sy n="110" d="100"/>
        </p:scale>
        <p:origin x="4544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0579"/>
          <c:y val="8.2868200000000003E-2"/>
          <c:w val="0.60953199999999996"/>
          <c:h val="0.812944"/>
        </c:manualLayout>
      </c:layout>
      <c:doughnut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Plaats titel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F7EF-CD4B-858B-6F6E45B279B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2-F7EF-CD4B-858B-6F6E45B279B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4-F7EF-CD4B-858B-6F6E45B279B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6-F7EF-CD4B-858B-6F6E45B279B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8-F7EF-CD4B-858B-6F6E45B279BF}"/>
              </c:ext>
            </c:extLst>
          </c:dPt>
          <c:dLbls>
            <c:dLbl>
              <c:idx val="0"/>
              <c:numFmt formatCode="0%" sourceLinked="0"/>
              <c:spPr/>
              <c:txPr>
                <a:bodyPr/>
                <a:lstStyle/>
                <a:p>
                  <a:pPr>
                    <a:defRPr sz="1400" b="0" i="0" u="none" strike="noStrike">
                      <a:solidFill>
                        <a:srgbClr val="FFFFFF"/>
                      </a:solidFill>
                      <a:latin typeface="Roboto Slab Regular Regular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0-F7EF-CD4B-858B-6F6E45B279BF}"/>
                </c:ext>
              </c:extLst>
            </c:dLbl>
            <c:dLbl>
              <c:idx val="1"/>
              <c:numFmt formatCode="0%" sourceLinked="0"/>
              <c:spPr/>
              <c:txPr>
                <a:bodyPr/>
                <a:lstStyle/>
                <a:p>
                  <a:pPr>
                    <a:defRPr sz="1400" b="0" i="0" u="none" strike="noStrike">
                      <a:solidFill>
                        <a:srgbClr val="FFFFFF"/>
                      </a:solidFill>
                      <a:latin typeface="Roboto Slab Regular Regular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2-F7EF-CD4B-858B-6F6E45B279BF}"/>
                </c:ext>
              </c:extLst>
            </c:dLbl>
            <c:dLbl>
              <c:idx val="2"/>
              <c:numFmt formatCode="0%" sourceLinked="0"/>
              <c:spPr/>
              <c:txPr>
                <a:bodyPr/>
                <a:lstStyle/>
                <a:p>
                  <a:pPr>
                    <a:defRPr sz="1400" b="0" i="0" u="none" strike="noStrike">
                      <a:solidFill>
                        <a:srgbClr val="FFFFFF"/>
                      </a:solidFill>
                      <a:latin typeface="Roboto Slab Regular Regular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4-F7EF-CD4B-858B-6F6E45B279BF}"/>
                </c:ext>
              </c:extLst>
            </c:dLbl>
            <c:dLbl>
              <c:idx val="3"/>
              <c:numFmt formatCode="0%" sourceLinked="0"/>
              <c:spPr/>
              <c:txPr>
                <a:bodyPr/>
                <a:lstStyle/>
                <a:p>
                  <a:pPr>
                    <a:defRPr sz="1400" b="0" i="0" u="none" strike="noStrike">
                      <a:solidFill>
                        <a:srgbClr val="FFFFFF"/>
                      </a:solidFill>
                      <a:latin typeface="Roboto Slab Regular Regular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6-F7EF-CD4B-858B-6F6E45B279BF}"/>
                </c:ext>
              </c:extLst>
            </c:dLbl>
            <c:dLbl>
              <c:idx val="4"/>
              <c:numFmt formatCode="0%" sourceLinked="0"/>
              <c:spPr/>
              <c:txPr>
                <a:bodyPr/>
                <a:lstStyle/>
                <a:p>
                  <a:pPr>
                    <a:defRPr sz="1400" b="0" i="0" u="none" strike="noStrike">
                      <a:solidFill>
                        <a:srgbClr val="FFFFFF"/>
                      </a:solidFill>
                      <a:latin typeface="Roboto Slab Regular Regular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8-F7EF-CD4B-858B-6F6E45B279BF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0" i="0" u="none" strike="noStrike">
                    <a:solidFill>
                      <a:srgbClr val="FFFFFF"/>
                    </a:solidFill>
                    <a:latin typeface="Roboto Slab Regular Regular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Sheet1!$B$1:$F$1</c:f>
              <c:strCache>
                <c:ptCount val="5"/>
                <c:pt idx="0">
                  <c:v>Onderwerp1</c:v>
                </c:pt>
                <c:pt idx="1">
                  <c:v>Onderwerp2</c:v>
                </c:pt>
                <c:pt idx="2">
                  <c:v>Onderwerp3</c:v>
                </c:pt>
                <c:pt idx="3">
                  <c:v>Onderwerp4</c:v>
                </c:pt>
                <c:pt idx="4">
                  <c:v>Onderwerp5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0.4</c:v>
                </c:pt>
                <c:pt idx="1">
                  <c:v>0.2</c:v>
                </c:pt>
                <c:pt idx="2">
                  <c:v>0.25</c:v>
                </c:pt>
                <c:pt idx="3">
                  <c:v>0.15</c:v>
                </c:pt>
                <c:pt idx="4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F7EF-CD4B-858B-6F6E45B279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"/>
          <c:y val="0.95333000000000001"/>
          <c:w val="1"/>
          <c:h val="4.6670400000000001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200" b="0" i="0" u="none" strike="noStrike">
              <a:solidFill>
                <a:srgbClr val="000000"/>
              </a:solidFill>
              <a:latin typeface="Arial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0579"/>
          <c:y val="8.2868200000000003E-2"/>
          <c:w val="0.60953199999999996"/>
          <c:h val="0.812944"/>
        </c:manualLayout>
      </c:layout>
      <c:doughnut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Plaats titel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8E1B-EB48-BF7C-C8E5C731A7F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2-8E1B-EB48-BF7C-C8E5C731A7F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4-8E1B-EB48-BF7C-C8E5C731A7F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6-8E1B-EB48-BF7C-C8E5C731A7F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8-8E1B-EB48-BF7C-C8E5C731A7F4}"/>
              </c:ext>
            </c:extLst>
          </c:dPt>
          <c:dLbls>
            <c:dLbl>
              <c:idx val="0"/>
              <c:numFmt formatCode="0%" sourceLinked="0"/>
              <c:spPr/>
              <c:txPr>
                <a:bodyPr/>
                <a:lstStyle/>
                <a:p>
                  <a:pPr>
                    <a:defRPr sz="1400" b="0" i="0" u="none" strike="noStrike">
                      <a:solidFill>
                        <a:srgbClr val="FFFFFF"/>
                      </a:solidFill>
                      <a:latin typeface="Roboto Slab Regular Regular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0-8E1B-EB48-BF7C-C8E5C731A7F4}"/>
                </c:ext>
              </c:extLst>
            </c:dLbl>
            <c:dLbl>
              <c:idx val="1"/>
              <c:numFmt formatCode="0%" sourceLinked="0"/>
              <c:spPr/>
              <c:txPr>
                <a:bodyPr/>
                <a:lstStyle/>
                <a:p>
                  <a:pPr>
                    <a:defRPr sz="1400" b="0" i="0" u="none" strike="noStrike">
                      <a:solidFill>
                        <a:srgbClr val="FFFFFF"/>
                      </a:solidFill>
                      <a:latin typeface="Roboto Slab Regular Regular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2-8E1B-EB48-BF7C-C8E5C731A7F4}"/>
                </c:ext>
              </c:extLst>
            </c:dLbl>
            <c:dLbl>
              <c:idx val="2"/>
              <c:numFmt formatCode="0%" sourceLinked="0"/>
              <c:spPr/>
              <c:txPr>
                <a:bodyPr/>
                <a:lstStyle/>
                <a:p>
                  <a:pPr>
                    <a:defRPr sz="1400" b="0" i="0" u="none" strike="noStrike">
                      <a:solidFill>
                        <a:srgbClr val="FFFFFF"/>
                      </a:solidFill>
                      <a:latin typeface="Roboto Slab Regular Regular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4-8E1B-EB48-BF7C-C8E5C731A7F4}"/>
                </c:ext>
              </c:extLst>
            </c:dLbl>
            <c:dLbl>
              <c:idx val="3"/>
              <c:numFmt formatCode="0%" sourceLinked="0"/>
              <c:spPr/>
              <c:txPr>
                <a:bodyPr/>
                <a:lstStyle/>
                <a:p>
                  <a:pPr>
                    <a:defRPr sz="1400" b="0" i="0" u="none" strike="noStrike">
                      <a:solidFill>
                        <a:srgbClr val="FFFFFF"/>
                      </a:solidFill>
                      <a:latin typeface="Roboto Slab Regular Regular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6-8E1B-EB48-BF7C-C8E5C731A7F4}"/>
                </c:ext>
              </c:extLst>
            </c:dLbl>
            <c:dLbl>
              <c:idx val="4"/>
              <c:numFmt formatCode="0%" sourceLinked="0"/>
              <c:spPr/>
              <c:txPr>
                <a:bodyPr/>
                <a:lstStyle/>
                <a:p>
                  <a:pPr>
                    <a:defRPr sz="1400" b="0" i="0" u="none" strike="noStrike">
                      <a:solidFill>
                        <a:srgbClr val="FFFFFF"/>
                      </a:solidFill>
                      <a:latin typeface="Roboto Slab Regular Regular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8-8E1B-EB48-BF7C-C8E5C731A7F4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0" i="0" u="none" strike="noStrike">
                    <a:solidFill>
                      <a:srgbClr val="FFFFFF"/>
                    </a:solidFill>
                    <a:latin typeface="Roboto Slab Regular Regular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Sheet1!$B$1:$F$1</c:f>
              <c:strCache>
                <c:ptCount val="5"/>
                <c:pt idx="0">
                  <c:v>Onderwerp1</c:v>
                </c:pt>
                <c:pt idx="1">
                  <c:v>Onderwerp2</c:v>
                </c:pt>
                <c:pt idx="2">
                  <c:v>Onderwerp3</c:v>
                </c:pt>
                <c:pt idx="3">
                  <c:v>Onderwerp4</c:v>
                </c:pt>
                <c:pt idx="4">
                  <c:v>Onderwerp5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0.4</c:v>
                </c:pt>
                <c:pt idx="1">
                  <c:v>0.2</c:v>
                </c:pt>
                <c:pt idx="2">
                  <c:v>0.25</c:v>
                </c:pt>
                <c:pt idx="3">
                  <c:v>0.15</c:v>
                </c:pt>
                <c:pt idx="4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8E1B-EB48-BF7C-C8E5C731A7F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886335193552907E-2"/>
          <c:y val="2.4887549812585681E-2"/>
          <c:w val="0.95508800000000005"/>
          <c:h val="0.8501950000000000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Subject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&lt;10</c:v>
                </c:pt>
                <c:pt idx="1">
                  <c:v>10 - 24</c:v>
                </c:pt>
                <c:pt idx="2">
                  <c:v>25 - 49</c:v>
                </c:pt>
                <c:pt idx="3">
                  <c:v>50 - 99</c:v>
                </c:pt>
                <c:pt idx="4">
                  <c:v>100 - 149</c:v>
                </c:pt>
                <c:pt idx="5">
                  <c:v>150 - 199</c:v>
                </c:pt>
                <c:pt idx="6">
                  <c:v>200 - 299</c:v>
                </c:pt>
                <c:pt idx="7">
                  <c:v>300 - 399</c:v>
                </c:pt>
                <c:pt idx="8">
                  <c:v>400 - 499</c:v>
                </c:pt>
                <c:pt idx="9">
                  <c:v>500 - 999</c:v>
                </c:pt>
                <c:pt idx="10">
                  <c:v>1000 - 14999</c:v>
                </c:pt>
                <c:pt idx="11">
                  <c:v>2000 - 2999</c:v>
                </c:pt>
                <c:pt idx="12">
                  <c:v>2999 - 3999</c:v>
                </c:pt>
                <c:pt idx="13">
                  <c:v>4000 - 7499</c:v>
                </c:pt>
                <c:pt idx="14">
                  <c:v>7500 - 9999</c:v>
                </c:pt>
                <c:pt idx="15">
                  <c:v>&gt; 10000</c:v>
                </c:pt>
              </c:strCache>
            </c:strRef>
          </c:cat>
          <c:val>
            <c:numRef>
              <c:f>Sheet1!$B$2:$B$17</c:f>
              <c:numCache>
                <c:formatCode>General</c:formatCode>
                <c:ptCount val="16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2</c:v>
                </c:pt>
                <c:pt idx="4">
                  <c:v>3</c:v>
                </c:pt>
                <c:pt idx="5">
                  <c:v>1</c:v>
                </c:pt>
                <c:pt idx="6">
                  <c:v>3</c:v>
                </c:pt>
                <c:pt idx="7">
                  <c:v>1</c:v>
                </c:pt>
                <c:pt idx="8">
                  <c:v>2</c:v>
                </c:pt>
                <c:pt idx="9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9AA-FF45-A64B-3D9CAB51163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Subject</c:v>
                </c:pt>
              </c:strCache>
            </c:strRef>
          </c:tx>
          <c:spPr>
            <a:solidFill>
              <a:schemeClr val="accent2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.#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&lt;10</c:v>
                </c:pt>
                <c:pt idx="1">
                  <c:v>10 - 24</c:v>
                </c:pt>
                <c:pt idx="2">
                  <c:v>25 - 49</c:v>
                </c:pt>
                <c:pt idx="3">
                  <c:v>50 - 99</c:v>
                </c:pt>
                <c:pt idx="4">
                  <c:v>100 - 149</c:v>
                </c:pt>
                <c:pt idx="5">
                  <c:v>150 - 199</c:v>
                </c:pt>
                <c:pt idx="6">
                  <c:v>200 - 299</c:v>
                </c:pt>
                <c:pt idx="7">
                  <c:v>300 - 399</c:v>
                </c:pt>
                <c:pt idx="8">
                  <c:v>400 - 499</c:v>
                </c:pt>
                <c:pt idx="9">
                  <c:v>500 - 999</c:v>
                </c:pt>
                <c:pt idx="10">
                  <c:v>1000 - 14999</c:v>
                </c:pt>
                <c:pt idx="11">
                  <c:v>2000 - 2999</c:v>
                </c:pt>
                <c:pt idx="12">
                  <c:v>2999 - 3999</c:v>
                </c:pt>
                <c:pt idx="13">
                  <c:v>4000 - 7499</c:v>
                </c:pt>
                <c:pt idx="14">
                  <c:v>7500 - 9999</c:v>
                </c:pt>
                <c:pt idx="15">
                  <c:v>&gt; 10000</c:v>
                </c:pt>
              </c:strCache>
            </c:strRef>
          </c:cat>
          <c:val>
            <c:numRef>
              <c:f>Sheet1!$C$2:$C$17</c:f>
              <c:numCache>
                <c:formatCode>General</c:formatCode>
                <c:ptCount val="16"/>
                <c:pt idx="0">
                  <c:v>2.5</c:v>
                </c:pt>
                <c:pt idx="1">
                  <c:v>5</c:v>
                </c:pt>
                <c:pt idx="2">
                  <c:v>20</c:v>
                </c:pt>
                <c:pt idx="3">
                  <c:v>17.5</c:v>
                </c:pt>
                <c:pt idx="4">
                  <c:v>22.5</c:v>
                </c:pt>
                <c:pt idx="5">
                  <c:v>12.5</c:v>
                </c:pt>
                <c:pt idx="6">
                  <c:v>15</c:v>
                </c:pt>
                <c:pt idx="7">
                  <c:v>10</c:v>
                </c:pt>
                <c:pt idx="8">
                  <c:v>8</c:v>
                </c:pt>
                <c:pt idx="9">
                  <c:v>9</c:v>
                </c:pt>
                <c:pt idx="11">
                  <c:v>2.5</c:v>
                </c:pt>
                <c:pt idx="12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9AA-FF45-A64B-3D9CAB51163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Subject</c:v>
                </c:pt>
              </c:strCache>
            </c:strRef>
          </c:tx>
          <c:spPr>
            <a:solidFill>
              <a:schemeClr val="accent3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&lt;10</c:v>
                </c:pt>
                <c:pt idx="1">
                  <c:v>10 - 24</c:v>
                </c:pt>
                <c:pt idx="2">
                  <c:v>25 - 49</c:v>
                </c:pt>
                <c:pt idx="3">
                  <c:v>50 - 99</c:v>
                </c:pt>
                <c:pt idx="4">
                  <c:v>100 - 149</c:v>
                </c:pt>
                <c:pt idx="5">
                  <c:v>150 - 199</c:v>
                </c:pt>
                <c:pt idx="6">
                  <c:v>200 - 299</c:v>
                </c:pt>
                <c:pt idx="7">
                  <c:v>300 - 399</c:v>
                </c:pt>
                <c:pt idx="8">
                  <c:v>400 - 499</c:v>
                </c:pt>
                <c:pt idx="9">
                  <c:v>500 - 999</c:v>
                </c:pt>
                <c:pt idx="10">
                  <c:v>1000 - 14999</c:v>
                </c:pt>
                <c:pt idx="11">
                  <c:v>2000 - 2999</c:v>
                </c:pt>
                <c:pt idx="12">
                  <c:v>2999 - 3999</c:v>
                </c:pt>
                <c:pt idx="13">
                  <c:v>4000 - 7499</c:v>
                </c:pt>
                <c:pt idx="14">
                  <c:v>7500 - 9999</c:v>
                </c:pt>
                <c:pt idx="15">
                  <c:v>&gt; 10000</c:v>
                </c:pt>
              </c:strCache>
            </c:strRef>
          </c:cat>
          <c:val>
            <c:numRef>
              <c:f>Sheet1!$D$2:$D$17</c:f>
              <c:numCache>
                <c:formatCode>General</c:formatCode>
                <c:ptCount val="16"/>
                <c:pt idx="2">
                  <c:v>1</c:v>
                </c:pt>
                <c:pt idx="3">
                  <c:v>2</c:v>
                </c:pt>
                <c:pt idx="4">
                  <c:v>2</c:v>
                </c:pt>
                <c:pt idx="5">
                  <c:v>3</c:v>
                </c:pt>
                <c:pt idx="6">
                  <c:v>3.5</c:v>
                </c:pt>
                <c:pt idx="7">
                  <c:v>4</c:v>
                </c:pt>
                <c:pt idx="8">
                  <c:v>1</c:v>
                </c:pt>
                <c:pt idx="9">
                  <c:v>7.5</c:v>
                </c:pt>
                <c:pt idx="10">
                  <c:v>5</c:v>
                </c:pt>
                <c:pt idx="11">
                  <c:v>8</c:v>
                </c:pt>
                <c:pt idx="12">
                  <c:v>3</c:v>
                </c:pt>
                <c:pt idx="13">
                  <c:v>2.5</c:v>
                </c:pt>
                <c:pt idx="14">
                  <c:v>2</c:v>
                </c:pt>
                <c:pt idx="1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9AA-FF45-A64B-3D9CAB51163B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Subject</c:v>
                </c:pt>
              </c:strCache>
            </c:strRef>
          </c:tx>
          <c:spPr>
            <a:solidFill>
              <a:schemeClr val="accent4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&lt;10</c:v>
                </c:pt>
                <c:pt idx="1">
                  <c:v>10 - 24</c:v>
                </c:pt>
                <c:pt idx="2">
                  <c:v>25 - 49</c:v>
                </c:pt>
                <c:pt idx="3">
                  <c:v>50 - 99</c:v>
                </c:pt>
                <c:pt idx="4">
                  <c:v>100 - 149</c:v>
                </c:pt>
                <c:pt idx="5">
                  <c:v>150 - 199</c:v>
                </c:pt>
                <c:pt idx="6">
                  <c:v>200 - 299</c:v>
                </c:pt>
                <c:pt idx="7">
                  <c:v>300 - 399</c:v>
                </c:pt>
                <c:pt idx="8">
                  <c:v>400 - 499</c:v>
                </c:pt>
                <c:pt idx="9">
                  <c:v>500 - 999</c:v>
                </c:pt>
                <c:pt idx="10">
                  <c:v>1000 - 14999</c:v>
                </c:pt>
                <c:pt idx="11">
                  <c:v>2000 - 2999</c:v>
                </c:pt>
                <c:pt idx="12">
                  <c:v>2999 - 3999</c:v>
                </c:pt>
                <c:pt idx="13">
                  <c:v>4000 - 7499</c:v>
                </c:pt>
                <c:pt idx="14">
                  <c:v>7500 - 9999</c:v>
                </c:pt>
                <c:pt idx="15">
                  <c:v>&gt; 10000</c:v>
                </c:pt>
              </c:strCache>
            </c:strRef>
          </c:cat>
          <c:val>
            <c:numRef>
              <c:f>Sheet1!$E$2:$E$17</c:f>
              <c:numCache>
                <c:formatCode>General</c:formatCode>
                <c:ptCount val="16"/>
                <c:pt idx="0">
                  <c:v>5</c:v>
                </c:pt>
                <c:pt idx="1">
                  <c:v>2</c:v>
                </c:pt>
                <c:pt idx="13">
                  <c:v>4</c:v>
                </c:pt>
                <c:pt idx="14">
                  <c:v>1</c:v>
                </c:pt>
                <c:pt idx="1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9AA-FF45-A64B-3D9CAB5116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2"/>
        <c:overlap val="10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chemeClr val="accent1"/>
            </a:solidFill>
            <a:prstDash val="solid"/>
            <a:round/>
          </a:ln>
        </c:spPr>
        <c:txPr>
          <a:bodyPr rot="0"/>
          <a:lstStyle/>
          <a:p>
            <a:pPr>
              <a:defRPr sz="800" b="0" i="0" u="none" strike="noStrike">
                <a:solidFill>
                  <a:srgbClr val="000000"/>
                </a:solidFill>
                <a:latin typeface="Arial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  <c:max val="30"/>
        </c:scaling>
        <c:delete val="0"/>
        <c:axPos val="l"/>
        <c:majorGridlines>
          <c:spPr>
            <a:ln w="12700" cap="flat">
              <a:solidFill>
                <a:srgbClr val="D9D9D9"/>
              </a:solidFill>
              <a:prstDash val="solid"/>
              <a:round/>
            </a:ln>
          </c:spPr>
        </c:majorGridlines>
        <c:numFmt formatCode="0.#" sourceLinked="0"/>
        <c:majorTickMark val="none"/>
        <c:minorTickMark val="none"/>
        <c:tickLblPos val="nextTo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100" b="0" i="0" u="none" strike="noStrike">
                <a:solidFill>
                  <a:srgbClr val="000000"/>
                </a:solidFill>
                <a:latin typeface="Arial"/>
              </a:defRPr>
            </a:pPr>
            <a:endParaRPr lang="en-US"/>
          </a:p>
        </c:txPr>
        <c:crossAx val="2094734552"/>
        <c:crosses val="autoZero"/>
        <c:crossBetween val="between"/>
        <c:majorUnit val="7.5"/>
        <c:minorUnit val="3.75"/>
      </c:valAx>
      <c:spPr>
        <a:noFill/>
        <a:ln w="12700" cap="flat">
          <a:noFill/>
          <a:miter lim="400000"/>
        </a:ln>
        <a:effectLst/>
      </c:spPr>
    </c:plotArea>
    <c:legend>
      <c:legendPos val="b"/>
      <c:legendEntry>
        <c:idx val="0"/>
        <c:txPr>
          <a:bodyPr rot="0"/>
          <a:lstStyle/>
          <a:p>
            <a:pPr>
              <a:defRPr sz="900" b="0" i="0" u="none" strike="noStrike">
                <a:solidFill>
                  <a:srgbClr val="000000"/>
                </a:solidFill>
                <a:latin typeface="Arial"/>
              </a:defRPr>
            </a:pPr>
            <a:endParaRPr lang="en-US"/>
          </a:p>
        </c:txPr>
      </c:legendEntry>
      <c:legendEntry>
        <c:idx val="1"/>
        <c:txPr>
          <a:bodyPr rot="0"/>
          <a:lstStyle/>
          <a:p>
            <a:pPr>
              <a:defRPr sz="900" b="0" i="0" u="none" strike="noStrike">
                <a:solidFill>
                  <a:srgbClr val="000000"/>
                </a:solidFill>
                <a:latin typeface="Arial"/>
              </a:defRPr>
            </a:pPr>
            <a:endParaRPr lang="en-US"/>
          </a:p>
        </c:txPr>
      </c:legendEntry>
      <c:legendEntry>
        <c:idx val="2"/>
        <c:txPr>
          <a:bodyPr rot="0"/>
          <a:lstStyle/>
          <a:p>
            <a:pPr>
              <a:defRPr sz="900" b="0" i="0" u="none" strike="noStrike">
                <a:solidFill>
                  <a:srgbClr val="000000"/>
                </a:solidFill>
                <a:latin typeface="Arial"/>
              </a:defRPr>
            </a:pPr>
            <a:endParaRPr lang="en-US"/>
          </a:p>
        </c:txPr>
      </c:legendEntry>
      <c:legendEntry>
        <c:idx val="3"/>
        <c:txPr>
          <a:bodyPr rot="0"/>
          <a:lstStyle/>
          <a:p>
            <a:pPr>
              <a:defRPr sz="900" b="0" i="0" u="none" strike="noStrike">
                <a:solidFill>
                  <a:srgbClr val="000000"/>
                </a:solidFill>
                <a:latin typeface="Arial"/>
              </a:defRPr>
            </a:pPr>
            <a:endParaRPr lang="en-US"/>
          </a:p>
        </c:txPr>
      </c:legendEntry>
      <c:layout>
        <c:manualLayout>
          <c:xMode val="edge"/>
          <c:yMode val="edge"/>
          <c:x val="0.1607574758102098"/>
          <c:y val="0.95109202459468001"/>
          <c:w val="0.67797399999999997"/>
          <c:h val="4.8907975405319958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100" b="0" i="0" u="none" strike="noStrike">
              <a:solidFill>
                <a:srgbClr val="000000"/>
              </a:solidFill>
              <a:latin typeface="Arial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00AEE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74E-4047-BF10-5E0185F0EBEF}"/>
              </c:ext>
            </c:extLst>
          </c:dPt>
          <c:dPt>
            <c:idx val="1"/>
            <c:bubble3D val="0"/>
            <c:spPr>
              <a:solidFill>
                <a:srgbClr val="003F8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74E-4047-BF10-5E0185F0EBEF}"/>
              </c:ext>
            </c:extLst>
          </c:dPt>
          <c:dPt>
            <c:idx val="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74E-4047-BF10-5E0185F0EBEF}"/>
              </c:ext>
            </c:extLst>
          </c:dPt>
          <c:dPt>
            <c:idx val="3"/>
            <c:bubble3D val="0"/>
            <c:spPr>
              <a:solidFill>
                <a:schemeClr val="bg2">
                  <a:lumMod val="9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74E-4047-BF10-5E0185F0EBEF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74E-4047-BF10-5E0185F0EB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379A-E741-B403-9B9B750E916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379A-E741-B403-9B9B750E916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379A-E741-B403-9B9B750E916F}"/>
              </c:ext>
            </c:extLst>
          </c:dPt>
          <c:cat>
            <c:strRef>
              <c:f>Sheet1!$A$2:$A$4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79A-E741-B403-9B9B750E916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6FC-F44B-A971-79C650FFA6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7966752"/>
        <c:axId val="442671840"/>
      </c:lineChart>
      <c:catAx>
        <c:axId val="5079667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42671840"/>
        <c:crosses val="autoZero"/>
        <c:auto val="1"/>
        <c:lblAlgn val="ctr"/>
        <c:lblOffset val="100"/>
        <c:noMultiLvlLbl val="0"/>
      </c:catAx>
      <c:valAx>
        <c:axId val="442671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7966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967-0F4D-9A54-53D1FC423B9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7966752"/>
        <c:axId val="442671840"/>
      </c:lineChart>
      <c:catAx>
        <c:axId val="5079667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42671840"/>
        <c:crosses val="autoZero"/>
        <c:auto val="1"/>
        <c:lblAlgn val="ctr"/>
        <c:lblOffset val="100"/>
        <c:noMultiLvlLbl val="0"/>
      </c:catAx>
      <c:valAx>
        <c:axId val="442671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7966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Pt>
            <c:idx val="1"/>
            <c:marker>
              <c:symbol val="none"/>
            </c:marker>
            <c:bubble3D val="0"/>
            <c:spPr>
              <a:ln w="28575" cap="rnd">
                <a:solidFill>
                  <a:schemeClr val="accent4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2-EBBC-2044-8180-F7FCDE6D130E}"/>
              </c:ext>
            </c:extLst>
          </c:dPt>
          <c:dPt>
            <c:idx val="2"/>
            <c:marker>
              <c:symbol val="none"/>
            </c:marker>
            <c:bubble3D val="0"/>
            <c:spPr>
              <a:ln w="28575" cap="rnd">
                <a:solidFill>
                  <a:schemeClr val="accent4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1-EBBC-2044-8180-F7FCDE6D130E}"/>
              </c:ext>
            </c:extLst>
          </c:dPt>
          <c:dPt>
            <c:idx val="3"/>
            <c:marker>
              <c:symbol val="none"/>
            </c:marker>
            <c:bubble3D val="0"/>
            <c:spPr>
              <a:ln w="28575" cap="rnd">
                <a:solidFill>
                  <a:schemeClr val="accent4"/>
                </a:solidFill>
                <a:round/>
              </a:ln>
              <a:effectLst/>
            </c:spPr>
            <c:extLst>
              <c:ext xmlns:c16="http://schemas.microsoft.com/office/drawing/2014/chart" uri="{C3380CC4-5D6E-409C-BE32-E72D297353CC}">
                <c16:uniqueId val="{00000000-EBBC-2044-8180-F7FCDE6D130E}"/>
              </c:ext>
            </c:extLst>
          </c:dPt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5AF-3148-A68A-4E8B06A157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7966752"/>
        <c:axId val="442671840"/>
      </c:lineChart>
      <c:catAx>
        <c:axId val="5079667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42671840"/>
        <c:crosses val="autoZero"/>
        <c:auto val="1"/>
        <c:lblAlgn val="ctr"/>
        <c:lblOffset val="100"/>
        <c:noMultiLvlLbl val="0"/>
      </c:catAx>
      <c:valAx>
        <c:axId val="442671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7966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3AA-9B4E-B870-5265E53314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7966752"/>
        <c:axId val="442671840"/>
      </c:lineChart>
      <c:catAx>
        <c:axId val="5079667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42671840"/>
        <c:crosses val="autoZero"/>
        <c:auto val="1"/>
        <c:lblAlgn val="ctr"/>
        <c:lblOffset val="100"/>
        <c:noMultiLvlLbl val="0"/>
      </c:catAx>
      <c:valAx>
        <c:axId val="442671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7966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911799999999997E-2"/>
          <c:y val="2.7331399999999999E-2"/>
          <c:w val="0.95508800000000005"/>
          <c:h val="0.8501950000000000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Onderwerp1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&lt;10</c:v>
                </c:pt>
                <c:pt idx="1">
                  <c:v>10 - 24</c:v>
                </c:pt>
                <c:pt idx="2">
                  <c:v>25 - 49</c:v>
                </c:pt>
                <c:pt idx="3">
                  <c:v>50 - 99</c:v>
                </c:pt>
                <c:pt idx="4">
                  <c:v>100 - 149</c:v>
                </c:pt>
                <c:pt idx="5">
                  <c:v>150 - 199</c:v>
                </c:pt>
                <c:pt idx="6">
                  <c:v>200 - 299</c:v>
                </c:pt>
                <c:pt idx="7">
                  <c:v>300 - 399</c:v>
                </c:pt>
                <c:pt idx="8">
                  <c:v>400 - 499</c:v>
                </c:pt>
                <c:pt idx="9">
                  <c:v>500 - 999</c:v>
                </c:pt>
                <c:pt idx="10">
                  <c:v>1000 - 14999</c:v>
                </c:pt>
                <c:pt idx="11">
                  <c:v>2000 - 2999</c:v>
                </c:pt>
                <c:pt idx="12">
                  <c:v>2999 - 3999</c:v>
                </c:pt>
                <c:pt idx="13">
                  <c:v>4000 - 7499</c:v>
                </c:pt>
                <c:pt idx="14">
                  <c:v>7500 - 9999</c:v>
                </c:pt>
                <c:pt idx="15">
                  <c:v>&gt; 10000</c:v>
                </c:pt>
              </c:strCache>
            </c:strRef>
          </c:cat>
          <c:val>
            <c:numRef>
              <c:f>Sheet1!$B$2:$B$17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2</c:v>
                </c:pt>
                <c:pt idx="4">
                  <c:v>3</c:v>
                </c:pt>
                <c:pt idx="5">
                  <c:v>1</c:v>
                </c:pt>
                <c:pt idx="6">
                  <c:v>3</c:v>
                </c:pt>
                <c:pt idx="7">
                  <c:v>1</c:v>
                </c:pt>
                <c:pt idx="8">
                  <c:v>2</c:v>
                </c:pt>
                <c:pt idx="9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DB-5A46-B423-DBA916F3D69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Onderwerp2</c:v>
                </c:pt>
              </c:strCache>
            </c:strRef>
          </c:tx>
          <c:spPr>
            <a:solidFill>
              <a:schemeClr val="accent2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.#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&lt;10</c:v>
                </c:pt>
                <c:pt idx="1">
                  <c:v>10 - 24</c:v>
                </c:pt>
                <c:pt idx="2">
                  <c:v>25 - 49</c:v>
                </c:pt>
                <c:pt idx="3">
                  <c:v>50 - 99</c:v>
                </c:pt>
                <c:pt idx="4">
                  <c:v>100 - 149</c:v>
                </c:pt>
                <c:pt idx="5">
                  <c:v>150 - 199</c:v>
                </c:pt>
                <c:pt idx="6">
                  <c:v>200 - 299</c:v>
                </c:pt>
                <c:pt idx="7">
                  <c:v>300 - 399</c:v>
                </c:pt>
                <c:pt idx="8">
                  <c:v>400 - 499</c:v>
                </c:pt>
                <c:pt idx="9">
                  <c:v>500 - 999</c:v>
                </c:pt>
                <c:pt idx="10">
                  <c:v>1000 - 14999</c:v>
                </c:pt>
                <c:pt idx="11">
                  <c:v>2000 - 2999</c:v>
                </c:pt>
                <c:pt idx="12">
                  <c:v>2999 - 3999</c:v>
                </c:pt>
                <c:pt idx="13">
                  <c:v>4000 - 7499</c:v>
                </c:pt>
                <c:pt idx="14">
                  <c:v>7500 - 9999</c:v>
                </c:pt>
                <c:pt idx="15">
                  <c:v>&gt; 10000</c:v>
                </c:pt>
              </c:strCache>
            </c:strRef>
          </c:cat>
          <c:val>
            <c:numRef>
              <c:f>Sheet1!$C$2:$C$17</c:f>
              <c:numCache>
                <c:formatCode>General</c:formatCode>
                <c:ptCount val="13"/>
                <c:pt idx="0">
                  <c:v>2.5</c:v>
                </c:pt>
                <c:pt idx="1">
                  <c:v>5</c:v>
                </c:pt>
                <c:pt idx="2">
                  <c:v>20</c:v>
                </c:pt>
                <c:pt idx="3">
                  <c:v>17.5</c:v>
                </c:pt>
                <c:pt idx="4">
                  <c:v>22.5</c:v>
                </c:pt>
                <c:pt idx="5">
                  <c:v>12.5</c:v>
                </c:pt>
                <c:pt idx="6">
                  <c:v>15</c:v>
                </c:pt>
                <c:pt idx="7">
                  <c:v>10</c:v>
                </c:pt>
                <c:pt idx="8">
                  <c:v>8</c:v>
                </c:pt>
                <c:pt idx="9">
                  <c:v>9</c:v>
                </c:pt>
                <c:pt idx="11">
                  <c:v>2.5</c:v>
                </c:pt>
                <c:pt idx="12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7DB-5A46-B423-DBA916F3D69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Onderwerp4</c:v>
                </c:pt>
              </c:strCache>
            </c:strRef>
          </c:tx>
          <c:spPr>
            <a:solidFill>
              <a:schemeClr val="accent3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&lt;10</c:v>
                </c:pt>
                <c:pt idx="1">
                  <c:v>10 - 24</c:v>
                </c:pt>
                <c:pt idx="2">
                  <c:v>25 - 49</c:v>
                </c:pt>
                <c:pt idx="3">
                  <c:v>50 - 99</c:v>
                </c:pt>
                <c:pt idx="4">
                  <c:v>100 - 149</c:v>
                </c:pt>
                <c:pt idx="5">
                  <c:v>150 - 199</c:v>
                </c:pt>
                <c:pt idx="6">
                  <c:v>200 - 299</c:v>
                </c:pt>
                <c:pt idx="7">
                  <c:v>300 - 399</c:v>
                </c:pt>
                <c:pt idx="8">
                  <c:v>400 - 499</c:v>
                </c:pt>
                <c:pt idx="9">
                  <c:v>500 - 999</c:v>
                </c:pt>
                <c:pt idx="10">
                  <c:v>1000 - 14999</c:v>
                </c:pt>
                <c:pt idx="11">
                  <c:v>2000 - 2999</c:v>
                </c:pt>
                <c:pt idx="12">
                  <c:v>2999 - 3999</c:v>
                </c:pt>
                <c:pt idx="13">
                  <c:v>4000 - 7499</c:v>
                </c:pt>
                <c:pt idx="14">
                  <c:v>7500 - 9999</c:v>
                </c:pt>
                <c:pt idx="15">
                  <c:v>&gt; 10000</c:v>
                </c:pt>
              </c:strCache>
            </c:strRef>
          </c:cat>
          <c:val>
            <c:numRef>
              <c:f>Sheet1!$D$2:$D$17</c:f>
              <c:numCache>
                <c:formatCode>General</c:formatCode>
                <c:ptCount val="16"/>
                <c:pt idx="2">
                  <c:v>1</c:v>
                </c:pt>
                <c:pt idx="3">
                  <c:v>2</c:v>
                </c:pt>
                <c:pt idx="4">
                  <c:v>2</c:v>
                </c:pt>
                <c:pt idx="5">
                  <c:v>3</c:v>
                </c:pt>
                <c:pt idx="6">
                  <c:v>3.5</c:v>
                </c:pt>
                <c:pt idx="7">
                  <c:v>4</c:v>
                </c:pt>
                <c:pt idx="8">
                  <c:v>1</c:v>
                </c:pt>
                <c:pt idx="9">
                  <c:v>7.5</c:v>
                </c:pt>
                <c:pt idx="10">
                  <c:v>5</c:v>
                </c:pt>
                <c:pt idx="11">
                  <c:v>8</c:v>
                </c:pt>
                <c:pt idx="12">
                  <c:v>3</c:v>
                </c:pt>
                <c:pt idx="13">
                  <c:v>2.5</c:v>
                </c:pt>
                <c:pt idx="14">
                  <c:v>2</c:v>
                </c:pt>
                <c:pt idx="1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7DB-5A46-B423-DBA916F3D69B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Onderwerp3</c:v>
                </c:pt>
              </c:strCache>
            </c:strRef>
          </c:tx>
          <c:spPr>
            <a:solidFill>
              <a:schemeClr val="accent4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&lt;10</c:v>
                </c:pt>
                <c:pt idx="1">
                  <c:v>10 - 24</c:v>
                </c:pt>
                <c:pt idx="2">
                  <c:v>25 - 49</c:v>
                </c:pt>
                <c:pt idx="3">
                  <c:v>50 - 99</c:v>
                </c:pt>
                <c:pt idx="4">
                  <c:v>100 - 149</c:v>
                </c:pt>
                <c:pt idx="5">
                  <c:v>150 - 199</c:v>
                </c:pt>
                <c:pt idx="6">
                  <c:v>200 - 299</c:v>
                </c:pt>
                <c:pt idx="7">
                  <c:v>300 - 399</c:v>
                </c:pt>
                <c:pt idx="8">
                  <c:v>400 - 499</c:v>
                </c:pt>
                <c:pt idx="9">
                  <c:v>500 - 999</c:v>
                </c:pt>
                <c:pt idx="10">
                  <c:v>1000 - 14999</c:v>
                </c:pt>
                <c:pt idx="11">
                  <c:v>2000 - 2999</c:v>
                </c:pt>
                <c:pt idx="12">
                  <c:v>2999 - 3999</c:v>
                </c:pt>
                <c:pt idx="13">
                  <c:v>4000 - 7499</c:v>
                </c:pt>
                <c:pt idx="14">
                  <c:v>7500 - 9999</c:v>
                </c:pt>
                <c:pt idx="15">
                  <c:v>&gt; 10000</c:v>
                </c:pt>
              </c:strCache>
            </c:strRef>
          </c:cat>
          <c:val>
            <c:numRef>
              <c:f>Sheet1!$E$2:$E$17</c:f>
              <c:numCache>
                <c:formatCode>General</c:formatCode>
                <c:ptCount val="16"/>
                <c:pt idx="0">
                  <c:v>5</c:v>
                </c:pt>
                <c:pt idx="1">
                  <c:v>2</c:v>
                </c:pt>
                <c:pt idx="13">
                  <c:v>4</c:v>
                </c:pt>
                <c:pt idx="14">
                  <c:v>1</c:v>
                </c:pt>
                <c:pt idx="1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87DB-5A46-B423-DBA916F3D6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2"/>
        <c:overlap val="10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chemeClr val="accent1"/>
            </a:solidFill>
            <a:prstDash val="solid"/>
            <a:round/>
          </a:ln>
        </c:spPr>
        <c:txPr>
          <a:bodyPr rot="0"/>
          <a:lstStyle/>
          <a:p>
            <a:pPr>
              <a:defRPr sz="800" b="0" i="0" u="none" strike="noStrike">
                <a:solidFill>
                  <a:srgbClr val="000000"/>
                </a:solidFill>
                <a:latin typeface="Arial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  <c:max val="30"/>
        </c:scaling>
        <c:delete val="0"/>
        <c:axPos val="l"/>
        <c:majorGridlines>
          <c:spPr>
            <a:ln w="12700" cap="flat">
              <a:solidFill>
                <a:srgbClr val="D9D9D9"/>
              </a:solidFill>
              <a:prstDash val="solid"/>
              <a:round/>
            </a:ln>
          </c:spPr>
        </c:majorGridlines>
        <c:numFmt formatCode="0.#" sourceLinked="0"/>
        <c:majorTickMark val="none"/>
        <c:minorTickMark val="none"/>
        <c:tickLblPos val="nextTo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100" b="0" i="0" u="none" strike="noStrike">
                <a:solidFill>
                  <a:srgbClr val="000000"/>
                </a:solidFill>
                <a:latin typeface="Arial"/>
              </a:defRPr>
            </a:pPr>
            <a:endParaRPr lang="en-US"/>
          </a:p>
        </c:txPr>
        <c:crossAx val="2094734552"/>
        <c:crosses val="autoZero"/>
        <c:crossBetween val="between"/>
        <c:majorUnit val="7.5"/>
        <c:minorUnit val="3.75"/>
      </c:valAx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.16538"/>
          <c:y val="0.95109200000000005"/>
          <c:w val="0.67797399999999997"/>
          <c:h val="4.8907800000000001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100" b="0" i="0" u="none" strike="noStrike">
              <a:solidFill>
                <a:srgbClr val="000000"/>
              </a:solidFill>
              <a:latin typeface="Arial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/>
          <a:lstStyle/>
          <a:p>
            <a:pPr>
              <a:defRPr sz="1600" b="0" i="0" u="none" strike="noStrike">
                <a:solidFill>
                  <a:srgbClr val="000000"/>
                </a:solidFill>
                <a:latin typeface="Roboto Slab Bold"/>
              </a:defRPr>
            </a:pPr>
            <a:r>
              <a:rPr lang="en-GB" sz="1600" b="0" i="0" u="none" strike="noStrike">
                <a:solidFill>
                  <a:srgbClr val="000000"/>
                </a:solidFill>
                <a:latin typeface="Roboto Slab Bold"/>
              </a:rPr>
              <a:t>Plaats titel</a:t>
            </a:r>
          </a:p>
        </c:rich>
      </c:tx>
      <c:layout>
        <c:manualLayout>
          <c:xMode val="edge"/>
          <c:yMode val="edge"/>
          <c:x val="0.42074499999999998"/>
          <c:y val="0"/>
          <c:w val="0.1492"/>
          <c:h val="8.2868200000000003E-2"/>
        </c:manualLayout>
      </c:layout>
      <c:overlay val="1"/>
      <c:spPr>
        <a:noFill/>
        <a:effectLst/>
      </c:spPr>
    </c:title>
    <c:autoTitleDeleted val="0"/>
    <c:plotArea>
      <c:layout>
        <c:manualLayout>
          <c:layoutTarget val="inner"/>
          <c:xMode val="edge"/>
          <c:yMode val="edge"/>
          <c:x val="0.190579"/>
          <c:y val="8.2868200000000003E-2"/>
          <c:w val="0.60953199999999996"/>
          <c:h val="0.812944"/>
        </c:manualLayout>
      </c:layout>
      <c:doughnutChart>
        <c:varyColors val="0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60"/>
      </c:doughnutChart>
      <c:spPr>
        <a:noFill/>
        <a:ln w="25400">
          <a:noFill/>
        </a:ln>
        <a:effectLst/>
      </c:spPr>
    </c:plotArea>
    <c:legend>
      <c:legendPos val="b"/>
      <c:overlay val="0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200" b="0" i="0" u="none" strike="noStrike">
              <a:solidFill>
                <a:srgbClr val="000000"/>
              </a:solidFill>
              <a:latin typeface="Arial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00AEEF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CFB-8B47-BF2F-9B6A47EB15D5}"/>
              </c:ext>
            </c:extLst>
          </c:dPt>
          <c:dPt>
            <c:idx val="1"/>
            <c:bubble3D val="0"/>
            <c:spPr>
              <a:solidFill>
                <a:srgbClr val="003F8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1CFB-8B47-BF2F-9B6A47EB15D5}"/>
              </c:ext>
            </c:extLst>
          </c:dPt>
          <c:dPt>
            <c:idx val="2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CFB-8B47-BF2F-9B6A47EB15D5}"/>
              </c:ext>
            </c:extLst>
          </c:dPt>
          <c:dPt>
            <c:idx val="3"/>
            <c:bubble3D val="0"/>
            <c:spPr>
              <a:solidFill>
                <a:schemeClr val="bg2">
                  <a:lumMod val="9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CFB-8B47-BF2F-9B6A47EB15D5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CFB-8B47-BF2F-9B6A47EB15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BD36-A642-BBB3-C4499C1F14D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BD36-A642-BBB3-C4499C1F14D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BD36-A642-BBB3-C4499C1F14D2}"/>
              </c:ext>
            </c:extLst>
          </c:dPt>
          <c:cat>
            <c:strRef>
              <c:f>Sheet1!$A$2:$A$4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D36-A642-BBB3-C4499C1F14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1FF-C941-A373-48D5980E93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7966752"/>
        <c:axId val="442671840"/>
      </c:lineChart>
      <c:catAx>
        <c:axId val="5079667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42671840"/>
        <c:crosses val="autoZero"/>
        <c:auto val="1"/>
        <c:lblAlgn val="ctr"/>
        <c:lblOffset val="100"/>
        <c:noMultiLvlLbl val="0"/>
      </c:catAx>
      <c:valAx>
        <c:axId val="442671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7966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9F4-F947-AC5E-489B39A8EE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7966752"/>
        <c:axId val="442671840"/>
      </c:lineChart>
      <c:catAx>
        <c:axId val="5079667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42671840"/>
        <c:crosses val="autoZero"/>
        <c:auto val="1"/>
        <c:lblAlgn val="ctr"/>
        <c:lblOffset val="100"/>
        <c:noMultiLvlLbl val="0"/>
      </c:catAx>
      <c:valAx>
        <c:axId val="442671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7966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E15-AE48-B8AB-6481A94AC4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7966752"/>
        <c:axId val="442671840"/>
      </c:lineChart>
      <c:catAx>
        <c:axId val="5079667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42671840"/>
        <c:crosses val="autoZero"/>
        <c:auto val="1"/>
        <c:lblAlgn val="ctr"/>
        <c:lblOffset val="100"/>
        <c:noMultiLvlLbl val="0"/>
      </c:catAx>
      <c:valAx>
        <c:axId val="442671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7966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144-B44B-B9CC-3E18B3DC40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07966752"/>
        <c:axId val="442671840"/>
      </c:lineChart>
      <c:catAx>
        <c:axId val="5079667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442671840"/>
        <c:crosses val="autoZero"/>
        <c:auto val="1"/>
        <c:lblAlgn val="ctr"/>
        <c:lblOffset val="100"/>
        <c:noMultiLvlLbl val="0"/>
      </c:catAx>
      <c:valAx>
        <c:axId val="4426718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7966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9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9911799999999997E-2"/>
          <c:y val="2.7331399999999999E-2"/>
          <c:w val="0.95508800000000005"/>
          <c:h val="0.8501950000000000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Onderwerp1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&lt;10</c:v>
                </c:pt>
                <c:pt idx="1">
                  <c:v>10 - 24</c:v>
                </c:pt>
                <c:pt idx="2">
                  <c:v>25 - 49</c:v>
                </c:pt>
                <c:pt idx="3">
                  <c:v>50 - 99</c:v>
                </c:pt>
                <c:pt idx="4">
                  <c:v>100 - 149</c:v>
                </c:pt>
                <c:pt idx="5">
                  <c:v>150 - 199</c:v>
                </c:pt>
                <c:pt idx="6">
                  <c:v>200 - 299</c:v>
                </c:pt>
                <c:pt idx="7">
                  <c:v>300 - 399</c:v>
                </c:pt>
                <c:pt idx="8">
                  <c:v>400 - 499</c:v>
                </c:pt>
                <c:pt idx="9">
                  <c:v>500 - 999</c:v>
                </c:pt>
                <c:pt idx="10">
                  <c:v>1000 - 14999</c:v>
                </c:pt>
                <c:pt idx="11">
                  <c:v>2000 - 2999</c:v>
                </c:pt>
                <c:pt idx="12">
                  <c:v>2999 - 3999</c:v>
                </c:pt>
                <c:pt idx="13">
                  <c:v>4000 - 7499</c:v>
                </c:pt>
                <c:pt idx="14">
                  <c:v>7500 - 9999</c:v>
                </c:pt>
                <c:pt idx="15">
                  <c:v>&gt; 10000</c:v>
                </c:pt>
              </c:strCache>
            </c:strRef>
          </c:cat>
          <c:val>
            <c:numRef>
              <c:f>Sheet1!$B$2:$B$17</c:f>
              <c:numCache>
                <c:formatCode>General</c:formatCode>
                <c:ptCount val="10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2</c:v>
                </c:pt>
                <c:pt idx="4">
                  <c:v>3</c:v>
                </c:pt>
                <c:pt idx="5">
                  <c:v>1</c:v>
                </c:pt>
                <c:pt idx="6">
                  <c:v>3</c:v>
                </c:pt>
                <c:pt idx="7">
                  <c:v>1</c:v>
                </c:pt>
                <c:pt idx="8">
                  <c:v>2</c:v>
                </c:pt>
                <c:pt idx="9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2E-1F48-BCDB-BA3B0EFFFFE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Onderwerp2</c:v>
                </c:pt>
              </c:strCache>
            </c:strRef>
          </c:tx>
          <c:spPr>
            <a:solidFill>
              <a:schemeClr val="accent2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.#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&lt;10</c:v>
                </c:pt>
                <c:pt idx="1">
                  <c:v>10 - 24</c:v>
                </c:pt>
                <c:pt idx="2">
                  <c:v>25 - 49</c:v>
                </c:pt>
                <c:pt idx="3">
                  <c:v>50 - 99</c:v>
                </c:pt>
                <c:pt idx="4">
                  <c:v>100 - 149</c:v>
                </c:pt>
                <c:pt idx="5">
                  <c:v>150 - 199</c:v>
                </c:pt>
                <c:pt idx="6">
                  <c:v>200 - 299</c:v>
                </c:pt>
                <c:pt idx="7">
                  <c:v>300 - 399</c:v>
                </c:pt>
                <c:pt idx="8">
                  <c:v>400 - 499</c:v>
                </c:pt>
                <c:pt idx="9">
                  <c:v>500 - 999</c:v>
                </c:pt>
                <c:pt idx="10">
                  <c:v>1000 - 14999</c:v>
                </c:pt>
                <c:pt idx="11">
                  <c:v>2000 - 2999</c:v>
                </c:pt>
                <c:pt idx="12">
                  <c:v>2999 - 3999</c:v>
                </c:pt>
                <c:pt idx="13">
                  <c:v>4000 - 7499</c:v>
                </c:pt>
                <c:pt idx="14">
                  <c:v>7500 - 9999</c:v>
                </c:pt>
                <c:pt idx="15">
                  <c:v>&gt; 10000</c:v>
                </c:pt>
              </c:strCache>
            </c:strRef>
          </c:cat>
          <c:val>
            <c:numRef>
              <c:f>Sheet1!$C$2:$C$17</c:f>
              <c:numCache>
                <c:formatCode>General</c:formatCode>
                <c:ptCount val="13"/>
                <c:pt idx="0">
                  <c:v>2.5</c:v>
                </c:pt>
                <c:pt idx="1">
                  <c:v>5</c:v>
                </c:pt>
                <c:pt idx="2">
                  <c:v>20</c:v>
                </c:pt>
                <c:pt idx="3">
                  <c:v>17.5</c:v>
                </c:pt>
                <c:pt idx="4">
                  <c:v>22.5</c:v>
                </c:pt>
                <c:pt idx="5">
                  <c:v>12.5</c:v>
                </c:pt>
                <c:pt idx="6">
                  <c:v>15</c:v>
                </c:pt>
                <c:pt idx="7">
                  <c:v>10</c:v>
                </c:pt>
                <c:pt idx="8">
                  <c:v>8</c:v>
                </c:pt>
                <c:pt idx="9">
                  <c:v>9</c:v>
                </c:pt>
                <c:pt idx="11">
                  <c:v>2.5</c:v>
                </c:pt>
                <c:pt idx="12">
                  <c:v>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82E-1F48-BCDB-BA3B0EFFFFE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Onderwerp4</c:v>
                </c:pt>
              </c:strCache>
            </c:strRef>
          </c:tx>
          <c:spPr>
            <a:solidFill>
              <a:schemeClr val="accent3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&lt;10</c:v>
                </c:pt>
                <c:pt idx="1">
                  <c:v>10 - 24</c:v>
                </c:pt>
                <c:pt idx="2">
                  <c:v>25 - 49</c:v>
                </c:pt>
                <c:pt idx="3">
                  <c:v>50 - 99</c:v>
                </c:pt>
                <c:pt idx="4">
                  <c:v>100 - 149</c:v>
                </c:pt>
                <c:pt idx="5">
                  <c:v>150 - 199</c:v>
                </c:pt>
                <c:pt idx="6">
                  <c:v>200 - 299</c:v>
                </c:pt>
                <c:pt idx="7">
                  <c:v>300 - 399</c:v>
                </c:pt>
                <c:pt idx="8">
                  <c:v>400 - 499</c:v>
                </c:pt>
                <c:pt idx="9">
                  <c:v>500 - 999</c:v>
                </c:pt>
                <c:pt idx="10">
                  <c:v>1000 - 14999</c:v>
                </c:pt>
                <c:pt idx="11">
                  <c:v>2000 - 2999</c:v>
                </c:pt>
                <c:pt idx="12">
                  <c:v>2999 - 3999</c:v>
                </c:pt>
                <c:pt idx="13">
                  <c:v>4000 - 7499</c:v>
                </c:pt>
                <c:pt idx="14">
                  <c:v>7500 - 9999</c:v>
                </c:pt>
                <c:pt idx="15">
                  <c:v>&gt; 10000</c:v>
                </c:pt>
              </c:strCache>
            </c:strRef>
          </c:cat>
          <c:val>
            <c:numRef>
              <c:f>Sheet1!$D$2:$D$17</c:f>
              <c:numCache>
                <c:formatCode>General</c:formatCode>
                <c:ptCount val="16"/>
                <c:pt idx="2">
                  <c:v>1</c:v>
                </c:pt>
                <c:pt idx="3">
                  <c:v>2</c:v>
                </c:pt>
                <c:pt idx="4">
                  <c:v>2</c:v>
                </c:pt>
                <c:pt idx="5">
                  <c:v>3</c:v>
                </c:pt>
                <c:pt idx="6">
                  <c:v>3.5</c:v>
                </c:pt>
                <c:pt idx="7">
                  <c:v>4</c:v>
                </c:pt>
                <c:pt idx="8">
                  <c:v>1</c:v>
                </c:pt>
                <c:pt idx="9">
                  <c:v>7.5</c:v>
                </c:pt>
                <c:pt idx="10">
                  <c:v>5</c:v>
                </c:pt>
                <c:pt idx="11">
                  <c:v>8</c:v>
                </c:pt>
                <c:pt idx="12">
                  <c:v>3</c:v>
                </c:pt>
                <c:pt idx="13">
                  <c:v>2.5</c:v>
                </c:pt>
                <c:pt idx="14">
                  <c:v>2</c:v>
                </c:pt>
                <c:pt idx="1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82E-1F48-BCDB-BA3B0EFFFFE4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Onderwerp3</c:v>
                </c:pt>
              </c:strCache>
            </c:strRef>
          </c:tx>
          <c:spPr>
            <a:solidFill>
              <a:schemeClr val="accent4"/>
            </a:solidFill>
            <a:ln w="12700" cap="flat">
              <a:noFill/>
              <a:miter lim="400000"/>
            </a:ln>
            <a:effectLst/>
          </c:spPr>
          <c:invertIfNegative val="0"/>
          <c:dLbls>
            <c:numFmt formatCode="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0" i="0" u="none" strike="noStrike">
                    <a:solidFill>
                      <a:srgbClr val="FFFFFF"/>
                    </a:solidFill>
                    <a:latin typeface="Arial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Sheet1!$A$2:$A$17</c:f>
              <c:strCache>
                <c:ptCount val="16"/>
                <c:pt idx="0">
                  <c:v>&lt;10</c:v>
                </c:pt>
                <c:pt idx="1">
                  <c:v>10 - 24</c:v>
                </c:pt>
                <c:pt idx="2">
                  <c:v>25 - 49</c:v>
                </c:pt>
                <c:pt idx="3">
                  <c:v>50 - 99</c:v>
                </c:pt>
                <c:pt idx="4">
                  <c:v>100 - 149</c:v>
                </c:pt>
                <c:pt idx="5">
                  <c:v>150 - 199</c:v>
                </c:pt>
                <c:pt idx="6">
                  <c:v>200 - 299</c:v>
                </c:pt>
                <c:pt idx="7">
                  <c:v>300 - 399</c:v>
                </c:pt>
                <c:pt idx="8">
                  <c:v>400 - 499</c:v>
                </c:pt>
                <c:pt idx="9">
                  <c:v>500 - 999</c:v>
                </c:pt>
                <c:pt idx="10">
                  <c:v>1000 - 14999</c:v>
                </c:pt>
                <c:pt idx="11">
                  <c:v>2000 - 2999</c:v>
                </c:pt>
                <c:pt idx="12">
                  <c:v>2999 - 3999</c:v>
                </c:pt>
                <c:pt idx="13">
                  <c:v>4000 - 7499</c:v>
                </c:pt>
                <c:pt idx="14">
                  <c:v>7500 - 9999</c:v>
                </c:pt>
                <c:pt idx="15">
                  <c:v>&gt; 10000</c:v>
                </c:pt>
              </c:strCache>
            </c:strRef>
          </c:cat>
          <c:val>
            <c:numRef>
              <c:f>Sheet1!$E$2:$E$17</c:f>
              <c:numCache>
                <c:formatCode>General</c:formatCode>
                <c:ptCount val="16"/>
                <c:pt idx="0">
                  <c:v>5</c:v>
                </c:pt>
                <c:pt idx="1">
                  <c:v>2</c:v>
                </c:pt>
                <c:pt idx="13">
                  <c:v>4</c:v>
                </c:pt>
                <c:pt idx="14">
                  <c:v>1</c:v>
                </c:pt>
                <c:pt idx="15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82E-1F48-BCDB-BA3B0EFFFF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2"/>
        <c:overlap val="100"/>
        <c:axId val="2094734552"/>
        <c:axId val="2094734553"/>
      </c:barChart>
      <c:catAx>
        <c:axId val="20947345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low"/>
        <c:spPr>
          <a:ln w="12700" cap="flat">
            <a:solidFill>
              <a:schemeClr val="accent1"/>
            </a:solidFill>
            <a:prstDash val="solid"/>
            <a:round/>
          </a:ln>
        </c:spPr>
        <c:txPr>
          <a:bodyPr rot="0"/>
          <a:lstStyle/>
          <a:p>
            <a:pPr>
              <a:defRPr sz="800" b="0" i="0" u="none" strike="noStrike">
                <a:solidFill>
                  <a:srgbClr val="000000"/>
                </a:solidFill>
                <a:latin typeface="Arial"/>
              </a:defRPr>
            </a:pPr>
            <a:endParaRPr lang="en-US"/>
          </a:p>
        </c:txPr>
        <c:crossAx val="2094734553"/>
        <c:crosses val="autoZero"/>
        <c:auto val="1"/>
        <c:lblAlgn val="ctr"/>
        <c:lblOffset val="100"/>
        <c:noMultiLvlLbl val="1"/>
      </c:catAx>
      <c:valAx>
        <c:axId val="2094734553"/>
        <c:scaling>
          <c:orientation val="minMax"/>
          <c:max val="30"/>
        </c:scaling>
        <c:delete val="0"/>
        <c:axPos val="l"/>
        <c:majorGridlines>
          <c:spPr>
            <a:ln w="12700" cap="flat">
              <a:solidFill>
                <a:srgbClr val="D9D9D9"/>
              </a:solidFill>
              <a:prstDash val="solid"/>
              <a:round/>
            </a:ln>
          </c:spPr>
        </c:majorGridlines>
        <c:numFmt formatCode="0.#" sourceLinked="0"/>
        <c:majorTickMark val="none"/>
        <c:minorTickMark val="none"/>
        <c:tickLblPos val="nextTo"/>
        <c:spPr>
          <a:ln w="12700" cap="flat">
            <a:noFill/>
            <a:prstDash val="solid"/>
            <a:round/>
          </a:ln>
        </c:spPr>
        <c:txPr>
          <a:bodyPr rot="0"/>
          <a:lstStyle/>
          <a:p>
            <a:pPr>
              <a:defRPr sz="1100" b="0" i="0" u="none" strike="noStrike">
                <a:solidFill>
                  <a:srgbClr val="000000"/>
                </a:solidFill>
                <a:latin typeface="Arial"/>
              </a:defRPr>
            </a:pPr>
            <a:endParaRPr lang="en-US"/>
          </a:p>
        </c:txPr>
        <c:crossAx val="2094734552"/>
        <c:crosses val="autoZero"/>
        <c:crossBetween val="between"/>
        <c:majorUnit val="7.5"/>
        <c:minorUnit val="3.75"/>
      </c:valAx>
      <c:spPr>
        <a:noFill/>
        <a:ln w="12700" cap="flat">
          <a:noFill/>
          <a:miter lim="400000"/>
        </a:ln>
        <a:effectLst/>
      </c:spPr>
    </c:plotArea>
    <c:legend>
      <c:legendPos val="b"/>
      <c:layout>
        <c:manualLayout>
          <c:xMode val="edge"/>
          <c:yMode val="edge"/>
          <c:x val="0.16538"/>
          <c:y val="0.95109200000000005"/>
          <c:w val="0.67797399999999997"/>
          <c:h val="4.8907800000000001E-2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1100" b="0" i="0" u="none" strike="noStrike">
              <a:solidFill>
                <a:srgbClr val="000000"/>
              </a:solidFill>
              <a:latin typeface="Arial"/>
            </a:defRPr>
          </a:pPr>
          <a:endParaRPr lang="en-US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withinLinear" id="14">
  <a:schemeClr val="accent1"/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8857B4-0476-5646-BFC0-FEA0E878F889}" type="datetimeFigureOut">
              <a:rPr lang="en-NL" smtClean="0"/>
              <a:t>12/21/23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73C48-CB47-F446-AD2F-F27B4671898A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985743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73C48-CB47-F446-AD2F-F27B4671898A}" type="slidenum">
              <a:rPr lang="en-NL" smtClean="0"/>
              <a:t>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9003748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73C48-CB47-F446-AD2F-F27B4671898A}" type="slidenum">
              <a:rPr lang="en-NL" smtClean="0"/>
              <a:t>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845031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73C48-CB47-F446-AD2F-F27B4671898A}" type="slidenum">
              <a:rPr lang="en-NL" smtClean="0"/>
              <a:t>23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372658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12/21/23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4855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46">
            <a:extLst>
              <a:ext uri="{FF2B5EF4-FFF2-40B4-BE49-F238E27FC236}">
                <a16:creationId xmlns:a16="http://schemas.microsoft.com/office/drawing/2014/main" id="{33EC3ECB-9ECF-B588-116B-CACF4D76E4B5}"/>
              </a:ext>
            </a:extLst>
          </p:cNvPr>
          <p:cNvSpPr txBox="1">
            <a:spLocks/>
          </p:cNvSpPr>
          <p:nvPr userDrawn="1"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2A2A2A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>
                <a:solidFill>
                  <a:srgbClr val="2A2A2A"/>
                </a:solidFill>
              </a:rPr>
              <a:t>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C80164F-FAFD-2B0A-E364-65A4F3AB4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9003" y="199265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Title slide</a:t>
            </a:r>
            <a:endParaRPr lang="en-NL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32B1A0-5A65-8AA8-AF6D-C111008A8713}"/>
              </a:ext>
            </a:extLst>
          </p:cNvPr>
          <p:cNvSpPr txBox="1">
            <a:spLocks/>
          </p:cNvSpPr>
          <p:nvPr userDrawn="1"/>
        </p:nvSpPr>
        <p:spPr>
          <a:xfrm>
            <a:off x="1109002" y="2655970"/>
            <a:ext cx="6002998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/>
              <a:t>Contact your course team e-learning developer or NMC for a custom title slide</a:t>
            </a:r>
            <a:endParaRPr lang="en-NL" sz="2000" b="1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A745FA-E90B-3019-1D1B-5115E3F2F35C}"/>
              </a:ext>
            </a:extLst>
          </p:cNvPr>
          <p:cNvSpPr txBox="1">
            <a:spLocks/>
          </p:cNvSpPr>
          <p:nvPr userDrawn="1"/>
        </p:nvSpPr>
        <p:spPr>
          <a:xfrm>
            <a:off x="1109002" y="3533152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/>
              <a:t>Dr. John Doe</a:t>
            </a:r>
            <a:endParaRPr lang="en-NL" sz="1600" b="0" dirty="0"/>
          </a:p>
        </p:txBody>
      </p:sp>
      <p:pic>
        <p:nvPicPr>
          <p:cNvPr id="14" name="Afbeelding 10" descr="TU_P3_white.png">
            <a:extLst>
              <a:ext uri="{FF2B5EF4-FFF2-40B4-BE49-F238E27FC236}">
                <a16:creationId xmlns:a16="http://schemas.microsoft.com/office/drawing/2014/main" id="{153479FD-424E-FD65-D4CF-5FCE31B779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462" y="4476750"/>
            <a:ext cx="833297" cy="51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23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Title and Content">
    <p:bg>
      <p:bgPr>
        <a:solidFill>
          <a:srgbClr val="2A2A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46">
            <a:extLst>
              <a:ext uri="{FF2B5EF4-FFF2-40B4-BE49-F238E27FC236}">
                <a16:creationId xmlns:a16="http://schemas.microsoft.com/office/drawing/2014/main" id="{33EC3ECB-9ECF-B588-116B-CACF4D76E4B5}"/>
              </a:ext>
            </a:extLst>
          </p:cNvPr>
          <p:cNvSpPr txBox="1">
            <a:spLocks/>
          </p:cNvSpPr>
          <p:nvPr userDrawn="1"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C80164F-FAFD-2B0A-E364-65A4F3AB4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9003" y="199265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400" b="1">
                <a:solidFill>
                  <a:srgbClr val="EFECE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Title slide</a:t>
            </a:r>
            <a:endParaRPr lang="en-NL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32B1A0-5A65-8AA8-AF6D-C111008A8713}"/>
              </a:ext>
            </a:extLst>
          </p:cNvPr>
          <p:cNvSpPr txBox="1">
            <a:spLocks/>
          </p:cNvSpPr>
          <p:nvPr userDrawn="1"/>
        </p:nvSpPr>
        <p:spPr>
          <a:xfrm>
            <a:off x="1109002" y="2655970"/>
            <a:ext cx="6002998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rgbClr val="EFECE1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rgbClr val="EFECE1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A745FA-E90B-3019-1D1B-5115E3F2F35C}"/>
              </a:ext>
            </a:extLst>
          </p:cNvPr>
          <p:cNvSpPr txBox="1">
            <a:spLocks/>
          </p:cNvSpPr>
          <p:nvPr userDrawn="1"/>
        </p:nvSpPr>
        <p:spPr>
          <a:xfrm>
            <a:off x="1109002" y="3533152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rgbClr val="EFECE1"/>
                </a:solidFill>
              </a:rPr>
              <a:t>Dr. John Doe</a:t>
            </a:r>
            <a:endParaRPr lang="en-NL" sz="1600" b="0" dirty="0">
              <a:solidFill>
                <a:srgbClr val="EFECE1"/>
              </a:solidFill>
            </a:endParaRPr>
          </a:p>
        </p:txBody>
      </p:sp>
      <p:pic>
        <p:nvPicPr>
          <p:cNvPr id="14" name="Afbeelding 10" descr="TU_P3_white.png">
            <a:extLst>
              <a:ext uri="{FF2B5EF4-FFF2-40B4-BE49-F238E27FC236}">
                <a16:creationId xmlns:a16="http://schemas.microsoft.com/office/drawing/2014/main" id="{153479FD-424E-FD65-D4CF-5FCE31B779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462" y="4476750"/>
            <a:ext cx="833297" cy="51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2123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46">
            <a:extLst>
              <a:ext uri="{FF2B5EF4-FFF2-40B4-BE49-F238E27FC236}">
                <a16:creationId xmlns:a16="http://schemas.microsoft.com/office/drawing/2014/main" id="{33EC3ECB-9ECF-B588-116B-CACF4D76E4B5}"/>
              </a:ext>
            </a:extLst>
          </p:cNvPr>
          <p:cNvSpPr txBox="1">
            <a:spLocks/>
          </p:cNvSpPr>
          <p:nvPr userDrawn="1"/>
        </p:nvSpPr>
        <p:spPr>
          <a:xfrm>
            <a:off x="0" y="4531"/>
            <a:ext cx="9144000" cy="5138969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00A6D6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C80164F-FAFD-2B0A-E364-65A4F3AB4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9003" y="199265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Title slide</a:t>
            </a:r>
            <a:endParaRPr lang="en-NL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32B1A0-5A65-8AA8-AF6D-C111008A8713}"/>
              </a:ext>
            </a:extLst>
          </p:cNvPr>
          <p:cNvSpPr txBox="1">
            <a:spLocks/>
          </p:cNvSpPr>
          <p:nvPr userDrawn="1"/>
        </p:nvSpPr>
        <p:spPr>
          <a:xfrm>
            <a:off x="1109002" y="2655970"/>
            <a:ext cx="3891589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/>
              <a:t>Contact your course team e-learning developer or NMC for a custom title slide</a:t>
            </a:r>
            <a:endParaRPr lang="en-NL" sz="2000" b="1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A745FA-E90B-3019-1D1B-5115E3F2F35C}"/>
              </a:ext>
            </a:extLst>
          </p:cNvPr>
          <p:cNvSpPr txBox="1">
            <a:spLocks/>
          </p:cNvSpPr>
          <p:nvPr userDrawn="1"/>
        </p:nvSpPr>
        <p:spPr>
          <a:xfrm>
            <a:off x="1109002" y="3761752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/>
              <a:t>Dr. John Doe</a:t>
            </a:r>
            <a:endParaRPr lang="en-NL" sz="1600" b="0" dirty="0"/>
          </a:p>
        </p:txBody>
      </p:sp>
      <p:pic>
        <p:nvPicPr>
          <p:cNvPr id="14" name="Afbeelding 10" descr="TU_P3_white.png">
            <a:extLst>
              <a:ext uri="{FF2B5EF4-FFF2-40B4-BE49-F238E27FC236}">
                <a16:creationId xmlns:a16="http://schemas.microsoft.com/office/drawing/2014/main" id="{153479FD-424E-FD65-D4CF-5FCE31B779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222" y="133350"/>
            <a:ext cx="833297" cy="51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0393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46">
            <a:extLst>
              <a:ext uri="{FF2B5EF4-FFF2-40B4-BE49-F238E27FC236}">
                <a16:creationId xmlns:a16="http://schemas.microsoft.com/office/drawing/2014/main" id="{33EC3ECB-9ECF-B588-116B-CACF4D76E4B5}"/>
              </a:ext>
            </a:extLst>
          </p:cNvPr>
          <p:cNvSpPr txBox="1">
            <a:spLocks/>
          </p:cNvSpPr>
          <p:nvPr userDrawn="1"/>
        </p:nvSpPr>
        <p:spPr>
          <a:xfrm>
            <a:off x="0" y="4531"/>
            <a:ext cx="9144000" cy="5138969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2A2A2A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endParaRPr lang="nl-NL" sz="12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C80164F-FAFD-2B0A-E364-65A4F3AB4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9003" y="199265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Title slide</a:t>
            </a:r>
            <a:endParaRPr lang="en-NL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32B1A0-5A65-8AA8-AF6D-C111008A8713}"/>
              </a:ext>
            </a:extLst>
          </p:cNvPr>
          <p:cNvSpPr txBox="1">
            <a:spLocks/>
          </p:cNvSpPr>
          <p:nvPr userDrawn="1"/>
        </p:nvSpPr>
        <p:spPr>
          <a:xfrm>
            <a:off x="1109002" y="2655970"/>
            <a:ext cx="3891589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/>
              <a:t>Contact your course team e-learning developer or NMC for a custom title slide</a:t>
            </a:r>
            <a:endParaRPr lang="en-NL" sz="2000" b="1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A745FA-E90B-3019-1D1B-5115E3F2F35C}"/>
              </a:ext>
            </a:extLst>
          </p:cNvPr>
          <p:cNvSpPr txBox="1">
            <a:spLocks/>
          </p:cNvSpPr>
          <p:nvPr userDrawn="1"/>
        </p:nvSpPr>
        <p:spPr>
          <a:xfrm>
            <a:off x="1109002" y="3761752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/>
              <a:t>Dr. John Doe</a:t>
            </a:r>
            <a:endParaRPr lang="en-NL" sz="1600" b="0" dirty="0"/>
          </a:p>
        </p:txBody>
      </p:sp>
      <p:pic>
        <p:nvPicPr>
          <p:cNvPr id="14" name="Afbeelding 10" descr="TU_P3_white.png">
            <a:extLst>
              <a:ext uri="{FF2B5EF4-FFF2-40B4-BE49-F238E27FC236}">
                <a16:creationId xmlns:a16="http://schemas.microsoft.com/office/drawing/2014/main" id="{153479FD-424E-FD65-D4CF-5FCE31B779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222" y="133350"/>
            <a:ext cx="833297" cy="51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858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Title and Content">
    <p:bg>
      <p:bgPr>
        <a:solidFill>
          <a:srgbClr val="2A2A2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46">
            <a:extLst>
              <a:ext uri="{FF2B5EF4-FFF2-40B4-BE49-F238E27FC236}">
                <a16:creationId xmlns:a16="http://schemas.microsoft.com/office/drawing/2014/main" id="{33EC3ECB-9ECF-B588-116B-CACF4D76E4B5}"/>
              </a:ext>
            </a:extLst>
          </p:cNvPr>
          <p:cNvSpPr txBox="1">
            <a:spLocks/>
          </p:cNvSpPr>
          <p:nvPr userDrawn="1"/>
        </p:nvSpPr>
        <p:spPr>
          <a:xfrm>
            <a:off x="0" y="4531"/>
            <a:ext cx="9144000" cy="5138969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endParaRPr lang="nl-NL" sz="12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C80164F-FAFD-2B0A-E364-65A4F3AB4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9003" y="199265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400" b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Title slide</a:t>
            </a:r>
            <a:endParaRPr lang="en-NL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32B1A0-5A65-8AA8-AF6D-C111008A8713}"/>
              </a:ext>
            </a:extLst>
          </p:cNvPr>
          <p:cNvSpPr txBox="1">
            <a:spLocks/>
          </p:cNvSpPr>
          <p:nvPr userDrawn="1"/>
        </p:nvSpPr>
        <p:spPr>
          <a:xfrm>
            <a:off x="1109002" y="2655970"/>
            <a:ext cx="3891589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chemeClr val="bg2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chemeClr val="bg2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A745FA-E90B-3019-1D1B-5115E3F2F35C}"/>
              </a:ext>
            </a:extLst>
          </p:cNvPr>
          <p:cNvSpPr txBox="1">
            <a:spLocks/>
          </p:cNvSpPr>
          <p:nvPr userDrawn="1"/>
        </p:nvSpPr>
        <p:spPr>
          <a:xfrm>
            <a:off x="1109002" y="3761752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chemeClr val="bg2"/>
                </a:solidFill>
              </a:rPr>
              <a:t>Dr. John Doe</a:t>
            </a:r>
            <a:endParaRPr lang="en-NL" sz="1600" b="0" dirty="0">
              <a:solidFill>
                <a:schemeClr val="bg2"/>
              </a:solidFill>
            </a:endParaRPr>
          </a:p>
        </p:txBody>
      </p:sp>
      <p:pic>
        <p:nvPicPr>
          <p:cNvPr id="14" name="Afbeelding 10" descr="TU_P3_white.png">
            <a:extLst>
              <a:ext uri="{FF2B5EF4-FFF2-40B4-BE49-F238E27FC236}">
                <a16:creationId xmlns:a16="http://schemas.microsoft.com/office/drawing/2014/main" id="{153479FD-424E-FD65-D4CF-5FCE31B779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222" y="133350"/>
            <a:ext cx="833297" cy="51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2300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1D673F4-2989-07ED-DC4B-1434C619D557}"/>
              </a:ext>
            </a:extLst>
          </p:cNvPr>
          <p:cNvSpPr txBox="1">
            <a:spLocks/>
          </p:cNvSpPr>
          <p:nvPr userDrawn="1"/>
        </p:nvSpPr>
        <p:spPr>
          <a:xfrm>
            <a:off x="713242" y="1631757"/>
            <a:ext cx="7717516" cy="127010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EE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300" dirty="0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“Put a quote here, let’s</a:t>
            </a:r>
          </a:p>
          <a:p>
            <a:r>
              <a:rPr lang="en-US" sz="3300" dirty="0">
                <a:solidFill>
                  <a:srgbClr val="00AEE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write</a:t>
            </a:r>
            <a:r>
              <a:rPr lang="en-US" sz="3300" dirty="0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something interesting.” </a:t>
            </a:r>
            <a:endParaRPr lang="en-NL" sz="3300" dirty="0">
              <a:solidFill>
                <a:srgbClr val="2A2A2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ABE5611-2F0A-907C-63EE-9E76173CDC71}"/>
              </a:ext>
            </a:extLst>
          </p:cNvPr>
          <p:cNvCxnSpPr>
            <a:cxnSpLocks/>
          </p:cNvCxnSpPr>
          <p:nvPr userDrawn="1"/>
        </p:nvCxnSpPr>
        <p:spPr>
          <a:xfrm flipH="1">
            <a:off x="4129708" y="3287047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67527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ijdelijke aanduiding voor grafiek 11">
            <a:extLst>
              <a:ext uri="{FF2B5EF4-FFF2-40B4-BE49-F238E27FC236}">
                <a16:creationId xmlns:a16="http://schemas.microsoft.com/office/drawing/2014/main" id="{C98A1123-83D5-C67A-254D-5CB2CF4B7E77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702627074"/>
              </p:ext>
            </p:extLst>
          </p:nvPr>
        </p:nvGraphicFramePr>
        <p:xfrm>
          <a:off x="1688217" y="399245"/>
          <a:ext cx="5767566" cy="4258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6192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category"/>
        </p:bldSub>
      </p:bldGraphic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ijdelijke aanduiding voor grafiek 11">
            <a:extLst>
              <a:ext uri="{FF2B5EF4-FFF2-40B4-BE49-F238E27FC236}">
                <a16:creationId xmlns:a16="http://schemas.microsoft.com/office/drawing/2014/main" id="{C98A1123-83D5-C67A-254D-5CB2CF4B7E77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613445584"/>
              </p:ext>
            </p:extLst>
          </p:nvPr>
        </p:nvGraphicFramePr>
        <p:xfrm>
          <a:off x="1162373" y="0"/>
          <a:ext cx="6819253" cy="50355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E7706D23-B8DD-686F-EBF3-C37236D1377B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998282" y="951650"/>
            <a:ext cx="4842590" cy="3862810"/>
            <a:chOff x="3366052" y="1954000"/>
            <a:chExt cx="5459896" cy="4355642"/>
          </a:xfrm>
        </p:grpSpPr>
        <p:grpSp>
          <p:nvGrpSpPr>
            <p:cNvPr id="4" name="Group 19">
              <a:extLst>
                <a:ext uri="{FF2B5EF4-FFF2-40B4-BE49-F238E27FC236}">
                  <a16:creationId xmlns:a16="http://schemas.microsoft.com/office/drawing/2014/main" id="{58340A89-6D1A-1775-2A76-2F4B5B89795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6052" y="2258994"/>
              <a:ext cx="5459896" cy="3638724"/>
              <a:chOff x="1706563" y="1339850"/>
              <a:chExt cx="7186613" cy="4789487"/>
            </a:xfrm>
          </p:grpSpPr>
          <p:sp>
            <p:nvSpPr>
              <p:cNvPr id="20" name="Freeform 5">
                <a:extLst>
                  <a:ext uri="{FF2B5EF4-FFF2-40B4-BE49-F238E27FC236}">
                    <a16:creationId xmlns:a16="http://schemas.microsoft.com/office/drawing/2014/main" id="{3B0602A9-67F0-6096-6937-CDBD8C2D8C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6563" y="5259142"/>
                <a:ext cx="7186613" cy="869163"/>
              </a:xfrm>
              <a:custGeom>
                <a:avLst/>
                <a:gdLst>
                  <a:gd name="T0" fmla="*/ 4527 w 4527"/>
                  <a:gd name="T1" fmla="*/ 547 h 547"/>
                  <a:gd name="T2" fmla="*/ 0 w 4527"/>
                  <a:gd name="T3" fmla="*/ 547 h 547"/>
                  <a:gd name="T4" fmla="*/ 218 w 4527"/>
                  <a:gd name="T5" fmla="*/ 0 h 547"/>
                  <a:gd name="T6" fmla="*/ 4338 w 4527"/>
                  <a:gd name="T7" fmla="*/ 0 h 547"/>
                  <a:gd name="T8" fmla="*/ 4527 w 4527"/>
                  <a:gd name="T9" fmla="*/ 547 h 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27" h="547">
                    <a:moveTo>
                      <a:pt x="4527" y="547"/>
                    </a:moveTo>
                    <a:lnTo>
                      <a:pt x="0" y="547"/>
                    </a:lnTo>
                    <a:lnTo>
                      <a:pt x="218" y="0"/>
                    </a:lnTo>
                    <a:lnTo>
                      <a:pt x="4338" y="0"/>
                    </a:lnTo>
                    <a:lnTo>
                      <a:pt x="4527" y="547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Freeform 6">
                <a:extLst>
                  <a:ext uri="{FF2B5EF4-FFF2-40B4-BE49-F238E27FC236}">
                    <a16:creationId xmlns:a16="http://schemas.microsoft.com/office/drawing/2014/main" id="{D09F142D-A8AC-6E9A-EB68-A1275FDAB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2384" y="1339552"/>
                <a:ext cx="484679" cy="504225"/>
              </a:xfrm>
              <a:custGeom>
                <a:avLst/>
                <a:gdLst>
                  <a:gd name="T0" fmla="*/ 306 w 306"/>
                  <a:gd name="T1" fmla="*/ 57 h 317"/>
                  <a:gd name="T2" fmla="*/ 229 w 306"/>
                  <a:gd name="T3" fmla="*/ 0 h 317"/>
                  <a:gd name="T4" fmla="*/ 0 w 306"/>
                  <a:gd name="T5" fmla="*/ 57 h 317"/>
                  <a:gd name="T6" fmla="*/ 0 w 306"/>
                  <a:gd name="T7" fmla="*/ 317 h 317"/>
                  <a:gd name="T8" fmla="*/ 306 w 306"/>
                  <a:gd name="T9" fmla="*/ 317 h 317"/>
                  <a:gd name="T10" fmla="*/ 306 w 306"/>
                  <a:gd name="T11" fmla="*/ 57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317">
                    <a:moveTo>
                      <a:pt x="306" y="57"/>
                    </a:moveTo>
                    <a:lnTo>
                      <a:pt x="229" y="0"/>
                    </a:lnTo>
                    <a:lnTo>
                      <a:pt x="0" y="57"/>
                    </a:lnTo>
                    <a:lnTo>
                      <a:pt x="0" y="317"/>
                    </a:lnTo>
                    <a:lnTo>
                      <a:pt x="306" y="317"/>
                    </a:lnTo>
                    <a:lnTo>
                      <a:pt x="306" y="57"/>
                    </a:lnTo>
                    <a:close/>
                  </a:path>
                </a:pathLst>
              </a:custGeom>
              <a:solidFill>
                <a:srgbClr val="288D8E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Freeform 7">
                <a:extLst>
                  <a:ext uri="{FF2B5EF4-FFF2-40B4-BE49-F238E27FC236}">
                    <a16:creationId xmlns:a16="http://schemas.microsoft.com/office/drawing/2014/main" id="{385402D6-0895-E3FD-E40A-190033A111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2384" y="1843777"/>
                <a:ext cx="484679" cy="3966950"/>
              </a:xfrm>
              <a:custGeom>
                <a:avLst/>
                <a:gdLst>
                  <a:gd name="T0" fmla="*/ 0 w 306"/>
                  <a:gd name="T1" fmla="*/ 0 h 2500"/>
                  <a:gd name="T2" fmla="*/ 0 w 306"/>
                  <a:gd name="T3" fmla="*/ 2441 h 2500"/>
                  <a:gd name="T4" fmla="*/ 233 w 306"/>
                  <a:gd name="T5" fmla="*/ 2500 h 2500"/>
                  <a:gd name="T6" fmla="*/ 306 w 306"/>
                  <a:gd name="T7" fmla="*/ 2441 h 2500"/>
                  <a:gd name="T8" fmla="*/ 306 w 306"/>
                  <a:gd name="T9" fmla="*/ 0 h 2500"/>
                  <a:gd name="T10" fmla="*/ 0 w 306"/>
                  <a:gd name="T11" fmla="*/ 0 h 2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2500">
                    <a:moveTo>
                      <a:pt x="0" y="0"/>
                    </a:moveTo>
                    <a:lnTo>
                      <a:pt x="0" y="2441"/>
                    </a:lnTo>
                    <a:lnTo>
                      <a:pt x="233" y="2500"/>
                    </a:lnTo>
                    <a:lnTo>
                      <a:pt x="306" y="244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88D8E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Freeform 8">
                <a:extLst>
                  <a:ext uri="{FF2B5EF4-FFF2-40B4-BE49-F238E27FC236}">
                    <a16:creationId xmlns:a16="http://schemas.microsoft.com/office/drawing/2014/main" id="{134B88AB-44CF-32BD-83C3-F8E6DB6DB0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3385" y="1637629"/>
                <a:ext cx="487463" cy="501440"/>
              </a:xfrm>
              <a:custGeom>
                <a:avLst/>
                <a:gdLst>
                  <a:gd name="T0" fmla="*/ 308 w 308"/>
                  <a:gd name="T1" fmla="*/ 56 h 317"/>
                  <a:gd name="T2" fmla="*/ 229 w 308"/>
                  <a:gd name="T3" fmla="*/ 0 h 317"/>
                  <a:gd name="T4" fmla="*/ 0 w 308"/>
                  <a:gd name="T5" fmla="*/ 56 h 317"/>
                  <a:gd name="T6" fmla="*/ 0 w 308"/>
                  <a:gd name="T7" fmla="*/ 317 h 317"/>
                  <a:gd name="T8" fmla="*/ 308 w 308"/>
                  <a:gd name="T9" fmla="*/ 317 h 317"/>
                  <a:gd name="T10" fmla="*/ 308 w 308"/>
                  <a:gd name="T11" fmla="*/ 56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317">
                    <a:moveTo>
                      <a:pt x="308" y="56"/>
                    </a:moveTo>
                    <a:lnTo>
                      <a:pt x="229" y="0"/>
                    </a:lnTo>
                    <a:lnTo>
                      <a:pt x="0" y="56"/>
                    </a:lnTo>
                    <a:lnTo>
                      <a:pt x="0" y="317"/>
                    </a:lnTo>
                    <a:lnTo>
                      <a:pt x="308" y="317"/>
                    </a:lnTo>
                    <a:lnTo>
                      <a:pt x="308" y="56"/>
                    </a:lnTo>
                    <a:close/>
                  </a:path>
                </a:pathLst>
              </a:custGeom>
              <a:solidFill>
                <a:srgbClr val="7CD3D0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" name="Freeform 9">
                <a:extLst>
                  <a:ext uri="{FF2B5EF4-FFF2-40B4-BE49-F238E27FC236}">
                    <a16:creationId xmlns:a16="http://schemas.microsoft.com/office/drawing/2014/main" id="{710BD371-AC0E-DEE2-F49E-67784D00FD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3385" y="2122355"/>
                <a:ext cx="487463" cy="3688372"/>
              </a:xfrm>
              <a:custGeom>
                <a:avLst/>
                <a:gdLst>
                  <a:gd name="T0" fmla="*/ 0 w 308"/>
                  <a:gd name="T1" fmla="*/ 0 h 2323"/>
                  <a:gd name="T2" fmla="*/ 0 w 308"/>
                  <a:gd name="T3" fmla="*/ 2268 h 2323"/>
                  <a:gd name="T4" fmla="*/ 233 w 308"/>
                  <a:gd name="T5" fmla="*/ 2323 h 2323"/>
                  <a:gd name="T6" fmla="*/ 308 w 308"/>
                  <a:gd name="T7" fmla="*/ 2268 h 2323"/>
                  <a:gd name="T8" fmla="*/ 308 w 308"/>
                  <a:gd name="T9" fmla="*/ 0 h 2323"/>
                  <a:gd name="T10" fmla="*/ 0 w 308"/>
                  <a:gd name="T11" fmla="*/ 0 h 2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2323">
                    <a:moveTo>
                      <a:pt x="0" y="0"/>
                    </a:moveTo>
                    <a:lnTo>
                      <a:pt x="0" y="2268"/>
                    </a:lnTo>
                    <a:lnTo>
                      <a:pt x="233" y="2323"/>
                    </a:lnTo>
                    <a:lnTo>
                      <a:pt x="308" y="2268"/>
                    </a:lnTo>
                    <a:lnTo>
                      <a:pt x="30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CD3D0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Freeform 10">
                <a:extLst>
                  <a:ext uri="{FF2B5EF4-FFF2-40B4-BE49-F238E27FC236}">
                    <a16:creationId xmlns:a16="http://schemas.microsoft.com/office/drawing/2014/main" id="{5B4DB98E-575C-CF66-D9CB-44E660E2D3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171" y="2621010"/>
                <a:ext cx="484679" cy="504225"/>
              </a:xfrm>
              <a:custGeom>
                <a:avLst/>
                <a:gdLst>
                  <a:gd name="T0" fmla="*/ 306 w 306"/>
                  <a:gd name="T1" fmla="*/ 57 h 317"/>
                  <a:gd name="T2" fmla="*/ 229 w 306"/>
                  <a:gd name="T3" fmla="*/ 0 h 317"/>
                  <a:gd name="T4" fmla="*/ 0 w 306"/>
                  <a:gd name="T5" fmla="*/ 57 h 317"/>
                  <a:gd name="T6" fmla="*/ 0 w 306"/>
                  <a:gd name="T7" fmla="*/ 317 h 317"/>
                  <a:gd name="T8" fmla="*/ 306 w 306"/>
                  <a:gd name="T9" fmla="*/ 317 h 317"/>
                  <a:gd name="T10" fmla="*/ 306 w 306"/>
                  <a:gd name="T11" fmla="*/ 57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317">
                    <a:moveTo>
                      <a:pt x="306" y="57"/>
                    </a:moveTo>
                    <a:lnTo>
                      <a:pt x="229" y="0"/>
                    </a:lnTo>
                    <a:lnTo>
                      <a:pt x="0" y="57"/>
                    </a:lnTo>
                    <a:lnTo>
                      <a:pt x="0" y="317"/>
                    </a:lnTo>
                    <a:lnTo>
                      <a:pt x="306" y="317"/>
                    </a:lnTo>
                    <a:lnTo>
                      <a:pt x="306" y="57"/>
                    </a:lnTo>
                    <a:close/>
                  </a:path>
                </a:pathLst>
              </a:custGeom>
              <a:solidFill>
                <a:srgbClr val="91DEA1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Freeform 11">
                <a:extLst>
                  <a:ext uri="{FF2B5EF4-FFF2-40B4-BE49-F238E27FC236}">
                    <a16:creationId xmlns:a16="http://schemas.microsoft.com/office/drawing/2014/main" id="{90F3EF76-973E-4D8D-EB64-3C7402C293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171" y="3125235"/>
                <a:ext cx="484679" cy="2685491"/>
              </a:xfrm>
              <a:custGeom>
                <a:avLst/>
                <a:gdLst>
                  <a:gd name="T0" fmla="*/ 0 w 306"/>
                  <a:gd name="T1" fmla="*/ 0 h 1692"/>
                  <a:gd name="T2" fmla="*/ 0 w 306"/>
                  <a:gd name="T3" fmla="*/ 1651 h 1692"/>
                  <a:gd name="T4" fmla="*/ 232 w 306"/>
                  <a:gd name="T5" fmla="*/ 1692 h 1692"/>
                  <a:gd name="T6" fmla="*/ 306 w 306"/>
                  <a:gd name="T7" fmla="*/ 1651 h 1692"/>
                  <a:gd name="T8" fmla="*/ 306 w 306"/>
                  <a:gd name="T9" fmla="*/ 0 h 1692"/>
                  <a:gd name="T10" fmla="*/ 0 w 306"/>
                  <a:gd name="T11" fmla="*/ 0 h 16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1692">
                    <a:moveTo>
                      <a:pt x="0" y="0"/>
                    </a:moveTo>
                    <a:lnTo>
                      <a:pt x="0" y="1651"/>
                    </a:lnTo>
                    <a:lnTo>
                      <a:pt x="232" y="1692"/>
                    </a:lnTo>
                    <a:lnTo>
                      <a:pt x="306" y="165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1DEA1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Freeform 12">
                <a:extLst>
                  <a:ext uri="{FF2B5EF4-FFF2-40B4-BE49-F238E27FC236}">
                    <a16:creationId xmlns:a16="http://schemas.microsoft.com/office/drawing/2014/main" id="{7E6F0C1F-4327-1CDA-8C09-C3A7C2C8B0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5386" y="1384124"/>
                <a:ext cx="490250" cy="504225"/>
              </a:xfrm>
              <a:custGeom>
                <a:avLst/>
                <a:gdLst>
                  <a:gd name="T0" fmla="*/ 308 w 308"/>
                  <a:gd name="T1" fmla="*/ 56 h 318"/>
                  <a:gd name="T2" fmla="*/ 229 w 308"/>
                  <a:gd name="T3" fmla="*/ 0 h 318"/>
                  <a:gd name="T4" fmla="*/ 0 w 308"/>
                  <a:gd name="T5" fmla="*/ 56 h 318"/>
                  <a:gd name="T6" fmla="*/ 0 w 308"/>
                  <a:gd name="T7" fmla="*/ 318 h 318"/>
                  <a:gd name="T8" fmla="*/ 308 w 308"/>
                  <a:gd name="T9" fmla="*/ 318 h 318"/>
                  <a:gd name="T10" fmla="*/ 308 w 308"/>
                  <a:gd name="T11" fmla="*/ 56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318">
                    <a:moveTo>
                      <a:pt x="308" y="56"/>
                    </a:moveTo>
                    <a:lnTo>
                      <a:pt x="229" y="0"/>
                    </a:lnTo>
                    <a:lnTo>
                      <a:pt x="0" y="56"/>
                    </a:lnTo>
                    <a:lnTo>
                      <a:pt x="0" y="318"/>
                    </a:lnTo>
                    <a:lnTo>
                      <a:pt x="308" y="318"/>
                    </a:lnTo>
                    <a:lnTo>
                      <a:pt x="308" y="56"/>
                    </a:lnTo>
                    <a:close/>
                  </a:path>
                </a:pathLst>
              </a:custGeom>
              <a:solidFill>
                <a:srgbClr val="FBE766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Freeform 13">
                <a:extLst>
                  <a:ext uri="{FF2B5EF4-FFF2-40B4-BE49-F238E27FC236}">
                    <a16:creationId xmlns:a16="http://schemas.microsoft.com/office/drawing/2014/main" id="{5D450249-CE34-0F2E-49E6-1E89E7AFA9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5386" y="1888349"/>
                <a:ext cx="490250" cy="3922377"/>
              </a:xfrm>
              <a:custGeom>
                <a:avLst/>
                <a:gdLst>
                  <a:gd name="T0" fmla="*/ 0 w 308"/>
                  <a:gd name="T1" fmla="*/ 0 h 2471"/>
                  <a:gd name="T2" fmla="*/ 0 w 308"/>
                  <a:gd name="T3" fmla="*/ 2412 h 2471"/>
                  <a:gd name="T4" fmla="*/ 233 w 308"/>
                  <a:gd name="T5" fmla="*/ 2471 h 2471"/>
                  <a:gd name="T6" fmla="*/ 308 w 308"/>
                  <a:gd name="T7" fmla="*/ 2412 h 2471"/>
                  <a:gd name="T8" fmla="*/ 308 w 308"/>
                  <a:gd name="T9" fmla="*/ 0 h 2471"/>
                  <a:gd name="T10" fmla="*/ 0 w 308"/>
                  <a:gd name="T11" fmla="*/ 0 h 2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2471">
                    <a:moveTo>
                      <a:pt x="0" y="0"/>
                    </a:moveTo>
                    <a:lnTo>
                      <a:pt x="0" y="2412"/>
                    </a:lnTo>
                    <a:lnTo>
                      <a:pt x="233" y="2471"/>
                    </a:lnTo>
                    <a:lnTo>
                      <a:pt x="308" y="2412"/>
                    </a:lnTo>
                    <a:lnTo>
                      <a:pt x="30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E766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Freeform 14">
                <a:extLst>
                  <a:ext uri="{FF2B5EF4-FFF2-40B4-BE49-F238E27FC236}">
                    <a16:creationId xmlns:a16="http://schemas.microsoft.com/office/drawing/2014/main" id="{02CCB9E4-20D3-2351-637C-58B9B95463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9172" y="1991424"/>
                <a:ext cx="487463" cy="501440"/>
              </a:xfrm>
              <a:custGeom>
                <a:avLst/>
                <a:gdLst>
                  <a:gd name="T0" fmla="*/ 306 w 306"/>
                  <a:gd name="T1" fmla="*/ 57 h 317"/>
                  <a:gd name="T2" fmla="*/ 227 w 306"/>
                  <a:gd name="T3" fmla="*/ 0 h 317"/>
                  <a:gd name="T4" fmla="*/ 0 w 306"/>
                  <a:gd name="T5" fmla="*/ 57 h 317"/>
                  <a:gd name="T6" fmla="*/ 0 w 306"/>
                  <a:gd name="T7" fmla="*/ 317 h 317"/>
                  <a:gd name="T8" fmla="*/ 306 w 306"/>
                  <a:gd name="T9" fmla="*/ 317 h 317"/>
                  <a:gd name="T10" fmla="*/ 306 w 306"/>
                  <a:gd name="T11" fmla="*/ 57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317">
                    <a:moveTo>
                      <a:pt x="306" y="57"/>
                    </a:moveTo>
                    <a:lnTo>
                      <a:pt x="227" y="0"/>
                    </a:lnTo>
                    <a:lnTo>
                      <a:pt x="0" y="57"/>
                    </a:lnTo>
                    <a:lnTo>
                      <a:pt x="0" y="317"/>
                    </a:lnTo>
                    <a:lnTo>
                      <a:pt x="306" y="317"/>
                    </a:lnTo>
                    <a:lnTo>
                      <a:pt x="306" y="57"/>
                    </a:lnTo>
                    <a:close/>
                  </a:path>
                </a:pathLst>
              </a:custGeom>
              <a:solidFill>
                <a:srgbClr val="EE7334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Freeform 15">
                <a:extLst>
                  <a:ext uri="{FF2B5EF4-FFF2-40B4-BE49-F238E27FC236}">
                    <a16:creationId xmlns:a16="http://schemas.microsoft.com/office/drawing/2014/main" id="{366D9CFB-5BD8-CDA1-F70F-B5016B108B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9172" y="2492864"/>
                <a:ext cx="487463" cy="3317862"/>
              </a:xfrm>
              <a:custGeom>
                <a:avLst/>
                <a:gdLst>
                  <a:gd name="T0" fmla="*/ 0 w 306"/>
                  <a:gd name="T1" fmla="*/ 0 h 2090"/>
                  <a:gd name="T2" fmla="*/ 0 w 306"/>
                  <a:gd name="T3" fmla="*/ 2040 h 2090"/>
                  <a:gd name="T4" fmla="*/ 231 w 306"/>
                  <a:gd name="T5" fmla="*/ 2090 h 2090"/>
                  <a:gd name="T6" fmla="*/ 306 w 306"/>
                  <a:gd name="T7" fmla="*/ 2040 h 2090"/>
                  <a:gd name="T8" fmla="*/ 306 w 306"/>
                  <a:gd name="T9" fmla="*/ 0 h 2090"/>
                  <a:gd name="T10" fmla="*/ 0 w 306"/>
                  <a:gd name="T11" fmla="*/ 0 h 2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2090">
                    <a:moveTo>
                      <a:pt x="0" y="0"/>
                    </a:moveTo>
                    <a:lnTo>
                      <a:pt x="0" y="2040"/>
                    </a:lnTo>
                    <a:lnTo>
                      <a:pt x="231" y="2090"/>
                    </a:lnTo>
                    <a:lnTo>
                      <a:pt x="306" y="2040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E7334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Freeform 16">
                <a:extLst>
                  <a:ext uri="{FF2B5EF4-FFF2-40B4-BE49-F238E27FC236}">
                    <a16:creationId xmlns:a16="http://schemas.microsoft.com/office/drawing/2014/main" id="{40D835D7-8B31-0ADB-B722-A56EE0BADE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0172" y="2543008"/>
                <a:ext cx="490250" cy="504225"/>
              </a:xfrm>
              <a:custGeom>
                <a:avLst/>
                <a:gdLst>
                  <a:gd name="T0" fmla="*/ 308 w 308"/>
                  <a:gd name="T1" fmla="*/ 57 h 317"/>
                  <a:gd name="T2" fmla="*/ 229 w 308"/>
                  <a:gd name="T3" fmla="*/ 0 h 317"/>
                  <a:gd name="T4" fmla="*/ 0 w 308"/>
                  <a:gd name="T5" fmla="*/ 57 h 317"/>
                  <a:gd name="T6" fmla="*/ 0 w 308"/>
                  <a:gd name="T7" fmla="*/ 317 h 317"/>
                  <a:gd name="T8" fmla="*/ 308 w 308"/>
                  <a:gd name="T9" fmla="*/ 317 h 317"/>
                  <a:gd name="T10" fmla="*/ 308 w 308"/>
                  <a:gd name="T11" fmla="*/ 57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317">
                    <a:moveTo>
                      <a:pt x="308" y="57"/>
                    </a:moveTo>
                    <a:lnTo>
                      <a:pt x="229" y="0"/>
                    </a:lnTo>
                    <a:lnTo>
                      <a:pt x="0" y="57"/>
                    </a:lnTo>
                    <a:lnTo>
                      <a:pt x="0" y="317"/>
                    </a:lnTo>
                    <a:lnTo>
                      <a:pt x="308" y="317"/>
                    </a:lnTo>
                    <a:lnTo>
                      <a:pt x="308" y="57"/>
                    </a:lnTo>
                    <a:close/>
                  </a:path>
                </a:pathLst>
              </a:custGeom>
              <a:solidFill>
                <a:srgbClr val="288D8E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Freeform 17">
                <a:extLst>
                  <a:ext uri="{FF2B5EF4-FFF2-40B4-BE49-F238E27FC236}">
                    <a16:creationId xmlns:a16="http://schemas.microsoft.com/office/drawing/2014/main" id="{5243CEDC-A32E-F2C4-FC03-37725369F5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0172" y="3047233"/>
                <a:ext cx="490250" cy="2763493"/>
              </a:xfrm>
              <a:custGeom>
                <a:avLst/>
                <a:gdLst>
                  <a:gd name="T0" fmla="*/ 0 w 308"/>
                  <a:gd name="T1" fmla="*/ 0 h 1742"/>
                  <a:gd name="T2" fmla="*/ 0 w 308"/>
                  <a:gd name="T3" fmla="*/ 1700 h 1742"/>
                  <a:gd name="T4" fmla="*/ 233 w 308"/>
                  <a:gd name="T5" fmla="*/ 1742 h 1742"/>
                  <a:gd name="T6" fmla="*/ 308 w 308"/>
                  <a:gd name="T7" fmla="*/ 1700 h 1742"/>
                  <a:gd name="T8" fmla="*/ 308 w 308"/>
                  <a:gd name="T9" fmla="*/ 0 h 1742"/>
                  <a:gd name="T10" fmla="*/ 0 w 308"/>
                  <a:gd name="T11" fmla="*/ 0 h 1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1742">
                    <a:moveTo>
                      <a:pt x="0" y="0"/>
                    </a:moveTo>
                    <a:lnTo>
                      <a:pt x="0" y="1700"/>
                    </a:lnTo>
                    <a:lnTo>
                      <a:pt x="233" y="1742"/>
                    </a:lnTo>
                    <a:lnTo>
                      <a:pt x="308" y="1700"/>
                    </a:lnTo>
                    <a:lnTo>
                      <a:pt x="30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88D8E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Freeform 18">
                <a:extLst>
                  <a:ext uri="{FF2B5EF4-FFF2-40B4-BE49-F238E27FC236}">
                    <a16:creationId xmlns:a16="http://schemas.microsoft.com/office/drawing/2014/main" id="{AEADCF5B-849B-05BD-9FD5-3D720BA857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73958" y="1637629"/>
                <a:ext cx="484679" cy="501440"/>
              </a:xfrm>
              <a:custGeom>
                <a:avLst/>
                <a:gdLst>
                  <a:gd name="T0" fmla="*/ 306 w 306"/>
                  <a:gd name="T1" fmla="*/ 56 h 317"/>
                  <a:gd name="T2" fmla="*/ 227 w 306"/>
                  <a:gd name="T3" fmla="*/ 0 h 317"/>
                  <a:gd name="T4" fmla="*/ 0 w 306"/>
                  <a:gd name="T5" fmla="*/ 56 h 317"/>
                  <a:gd name="T6" fmla="*/ 0 w 306"/>
                  <a:gd name="T7" fmla="*/ 317 h 317"/>
                  <a:gd name="T8" fmla="*/ 306 w 306"/>
                  <a:gd name="T9" fmla="*/ 317 h 317"/>
                  <a:gd name="T10" fmla="*/ 306 w 306"/>
                  <a:gd name="T11" fmla="*/ 56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317">
                    <a:moveTo>
                      <a:pt x="306" y="56"/>
                    </a:moveTo>
                    <a:lnTo>
                      <a:pt x="227" y="0"/>
                    </a:lnTo>
                    <a:lnTo>
                      <a:pt x="0" y="56"/>
                    </a:lnTo>
                    <a:lnTo>
                      <a:pt x="0" y="317"/>
                    </a:lnTo>
                    <a:lnTo>
                      <a:pt x="306" y="317"/>
                    </a:lnTo>
                    <a:lnTo>
                      <a:pt x="306" y="56"/>
                    </a:lnTo>
                    <a:close/>
                  </a:path>
                </a:pathLst>
              </a:custGeom>
              <a:solidFill>
                <a:srgbClr val="7CD3D0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4" name="Freeform 19">
                <a:extLst>
                  <a:ext uri="{FF2B5EF4-FFF2-40B4-BE49-F238E27FC236}">
                    <a16:creationId xmlns:a16="http://schemas.microsoft.com/office/drawing/2014/main" id="{9B83DD65-FE91-0461-E056-01F85146B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73958" y="2122355"/>
                <a:ext cx="484679" cy="3688372"/>
              </a:xfrm>
              <a:custGeom>
                <a:avLst/>
                <a:gdLst>
                  <a:gd name="T0" fmla="*/ 0 w 306"/>
                  <a:gd name="T1" fmla="*/ 0 h 2323"/>
                  <a:gd name="T2" fmla="*/ 0 w 306"/>
                  <a:gd name="T3" fmla="*/ 2268 h 2323"/>
                  <a:gd name="T4" fmla="*/ 231 w 306"/>
                  <a:gd name="T5" fmla="*/ 2323 h 2323"/>
                  <a:gd name="T6" fmla="*/ 306 w 306"/>
                  <a:gd name="T7" fmla="*/ 2268 h 2323"/>
                  <a:gd name="T8" fmla="*/ 306 w 306"/>
                  <a:gd name="T9" fmla="*/ 0 h 2323"/>
                  <a:gd name="T10" fmla="*/ 0 w 306"/>
                  <a:gd name="T11" fmla="*/ 0 h 2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2323">
                    <a:moveTo>
                      <a:pt x="0" y="0"/>
                    </a:moveTo>
                    <a:lnTo>
                      <a:pt x="0" y="2268"/>
                    </a:lnTo>
                    <a:lnTo>
                      <a:pt x="231" y="2323"/>
                    </a:lnTo>
                    <a:lnTo>
                      <a:pt x="306" y="2268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CD3D0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080EF02-8D5B-C695-3EF9-2EC2A307B17F}"/>
                </a:ext>
              </a:extLst>
            </p:cNvPr>
            <p:cNvSpPr txBox="1"/>
            <p:nvPr/>
          </p:nvSpPr>
          <p:spPr>
            <a:xfrm>
              <a:off x="3533236" y="5971011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2000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ED933A3-E3B2-41BA-4E40-ABBE66DC8A4A}"/>
                </a:ext>
              </a:extLst>
            </p:cNvPr>
            <p:cNvSpPr txBox="1"/>
            <p:nvPr/>
          </p:nvSpPr>
          <p:spPr>
            <a:xfrm>
              <a:off x="4265454" y="5971011"/>
              <a:ext cx="785124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2001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984F6C0-8B80-0B95-3F8B-4A5BC7F8C3AF}"/>
                </a:ext>
              </a:extLst>
            </p:cNvPr>
            <p:cNvSpPr txBox="1"/>
            <p:nvPr/>
          </p:nvSpPr>
          <p:spPr>
            <a:xfrm>
              <a:off x="4995556" y="5971011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2002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2449137-BC9B-3DF8-A190-68954F520A47}"/>
                </a:ext>
              </a:extLst>
            </p:cNvPr>
            <p:cNvSpPr txBox="1"/>
            <p:nvPr/>
          </p:nvSpPr>
          <p:spPr>
            <a:xfrm>
              <a:off x="5702380" y="5971011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2003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9AFC9C5-C338-5984-2C4F-50C12C313A9D}"/>
                </a:ext>
              </a:extLst>
            </p:cNvPr>
            <p:cNvSpPr txBox="1"/>
            <p:nvPr/>
          </p:nvSpPr>
          <p:spPr>
            <a:xfrm>
              <a:off x="6457877" y="5971011"/>
              <a:ext cx="785124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2004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96334F6-8DC1-17BC-7D87-CEC48B751D0D}"/>
                </a:ext>
              </a:extLst>
            </p:cNvPr>
            <p:cNvSpPr txBox="1"/>
            <p:nvPr/>
          </p:nvSpPr>
          <p:spPr>
            <a:xfrm>
              <a:off x="7187979" y="5971011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2005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ED780CB-1297-45E4-DDB0-69A332B1E29E}"/>
                </a:ext>
              </a:extLst>
            </p:cNvPr>
            <p:cNvSpPr txBox="1"/>
            <p:nvPr/>
          </p:nvSpPr>
          <p:spPr>
            <a:xfrm>
              <a:off x="7918082" y="5971011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2006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EFA2BE9-F28E-27BB-BBBA-FF6479F0C3A5}"/>
                </a:ext>
              </a:extLst>
            </p:cNvPr>
            <p:cNvSpPr txBox="1"/>
            <p:nvPr/>
          </p:nvSpPr>
          <p:spPr>
            <a:xfrm>
              <a:off x="3533236" y="1954000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100%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4A3ABD5-F92D-6E7A-0A2E-F1D360FAE22A}"/>
                </a:ext>
              </a:extLst>
            </p:cNvPr>
            <p:cNvSpPr txBox="1"/>
            <p:nvPr/>
          </p:nvSpPr>
          <p:spPr>
            <a:xfrm>
              <a:off x="4265454" y="2180459"/>
              <a:ext cx="785124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E59510D-4E76-6A32-0D92-1C4AA65F7359}"/>
                </a:ext>
              </a:extLst>
            </p:cNvPr>
            <p:cNvSpPr txBox="1"/>
            <p:nvPr/>
          </p:nvSpPr>
          <p:spPr>
            <a:xfrm>
              <a:off x="4995556" y="2925447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50%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70FFBC8-91EA-EC65-E414-06AC2E59EC94}"/>
                </a:ext>
              </a:extLst>
            </p:cNvPr>
            <p:cNvSpPr txBox="1"/>
            <p:nvPr/>
          </p:nvSpPr>
          <p:spPr>
            <a:xfrm>
              <a:off x="5702380" y="1985746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100%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32DDE49-2AB6-156B-1211-6907B6AC3FF4}"/>
                </a:ext>
              </a:extLst>
            </p:cNvPr>
            <p:cNvSpPr txBox="1"/>
            <p:nvPr/>
          </p:nvSpPr>
          <p:spPr>
            <a:xfrm>
              <a:off x="6457877" y="2445015"/>
              <a:ext cx="785124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70%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75F9FDB-FDD4-7CBC-2B6D-1EE3DF10F7BC}"/>
                </a:ext>
              </a:extLst>
            </p:cNvPr>
            <p:cNvSpPr txBox="1"/>
            <p:nvPr/>
          </p:nvSpPr>
          <p:spPr>
            <a:xfrm>
              <a:off x="7187979" y="2866187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60%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629DB5B-032B-226D-779C-C058E594DC9F}"/>
                </a:ext>
              </a:extLst>
            </p:cNvPr>
            <p:cNvSpPr txBox="1"/>
            <p:nvPr/>
          </p:nvSpPr>
          <p:spPr>
            <a:xfrm>
              <a:off x="7918082" y="2176226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083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category"/>
        </p:bldSub>
      </p:bldGraphic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3194968-0CBE-DC4B-6B88-0FD421A88A9A}"/>
              </a:ext>
            </a:extLst>
          </p:cNvPr>
          <p:cNvSpPr txBox="1"/>
          <p:nvPr userDrawn="1"/>
        </p:nvSpPr>
        <p:spPr>
          <a:xfrm>
            <a:off x="476518" y="140379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L" dirty="0"/>
          </a:p>
        </p:txBody>
      </p:sp>
      <p:graphicFrame>
        <p:nvGraphicFramePr>
          <p:cNvPr id="35" name="Chart 34">
            <a:extLst>
              <a:ext uri="{FF2B5EF4-FFF2-40B4-BE49-F238E27FC236}">
                <a16:creationId xmlns:a16="http://schemas.microsoft.com/office/drawing/2014/main" id="{8E2AAAFA-B8F8-945C-FDBD-7F081D872A60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896223498"/>
              </p:ext>
            </p:extLst>
          </p:nvPr>
        </p:nvGraphicFramePr>
        <p:xfrm>
          <a:off x="1795493" y="0"/>
          <a:ext cx="5742445" cy="5154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961198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3582F58C-44EF-07D0-3AF5-4ACDB4152155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805228112"/>
              </p:ext>
            </p:extLst>
          </p:nvPr>
        </p:nvGraphicFramePr>
        <p:xfrm>
          <a:off x="1880244" y="1795945"/>
          <a:ext cx="5383512" cy="3221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ADD9BE2-222B-B766-755B-79F90ADC156C}"/>
              </a:ext>
            </a:extLst>
          </p:cNvPr>
          <p:cNvCxnSpPr>
            <a:cxnSpLocks/>
          </p:cNvCxnSpPr>
          <p:nvPr userDrawn="1"/>
        </p:nvCxnSpPr>
        <p:spPr>
          <a:xfrm>
            <a:off x="958450" y="1963188"/>
            <a:ext cx="1434572" cy="947387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17E2511-52DD-32B9-21DD-1142B1540F35}"/>
              </a:ext>
            </a:extLst>
          </p:cNvPr>
          <p:cNvCxnSpPr>
            <a:cxnSpLocks/>
          </p:cNvCxnSpPr>
          <p:nvPr userDrawn="1"/>
        </p:nvCxnSpPr>
        <p:spPr>
          <a:xfrm flipH="1">
            <a:off x="4248871" y="1460645"/>
            <a:ext cx="183749" cy="74376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D5083EF-E432-338F-FE8A-0E607350D76C}"/>
              </a:ext>
            </a:extLst>
          </p:cNvPr>
          <p:cNvCxnSpPr>
            <a:cxnSpLocks/>
          </p:cNvCxnSpPr>
          <p:nvPr userDrawn="1"/>
        </p:nvCxnSpPr>
        <p:spPr>
          <a:xfrm flipH="1">
            <a:off x="6455558" y="1884098"/>
            <a:ext cx="1403085" cy="120483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6DC0FF1E-5D07-4644-C950-235B6712C3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09940" y="930241"/>
            <a:ext cx="2461610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Pie chart</a:t>
            </a:r>
            <a:endParaRPr lang="en-NL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F566C91-130E-4E8C-2046-B17CFC17EE3C}"/>
              </a:ext>
            </a:extLst>
          </p:cNvPr>
          <p:cNvSpPr txBox="1">
            <a:spLocks/>
          </p:cNvSpPr>
          <p:nvPr userDrawn="1"/>
        </p:nvSpPr>
        <p:spPr>
          <a:xfrm>
            <a:off x="6801247" y="1433191"/>
            <a:ext cx="2461610" cy="3627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Pie chart</a:t>
            </a:r>
            <a:endParaRPr lang="en-NL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F70533B-2287-88D5-3D1B-FBB6AF5CCC07}"/>
              </a:ext>
            </a:extLst>
          </p:cNvPr>
          <p:cNvSpPr txBox="1">
            <a:spLocks/>
          </p:cNvSpPr>
          <p:nvPr userDrawn="1"/>
        </p:nvSpPr>
        <p:spPr>
          <a:xfrm>
            <a:off x="-371468" y="1530336"/>
            <a:ext cx="2461610" cy="3627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Pie chart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818114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54572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C09E397E-78C0-2516-AB53-79619D59F176}"/>
              </a:ext>
            </a:extLst>
          </p:cNvPr>
          <p:cNvCxnSpPr>
            <a:cxnSpLocks/>
          </p:cNvCxnSpPr>
          <p:nvPr userDrawn="1"/>
        </p:nvCxnSpPr>
        <p:spPr>
          <a:xfrm>
            <a:off x="4571999" y="515094"/>
            <a:ext cx="0" cy="2908043"/>
          </a:xfrm>
          <a:prstGeom prst="straightConnector1">
            <a:avLst/>
          </a:prstGeom>
          <a:ln w="15875">
            <a:solidFill>
              <a:srgbClr val="00AEEF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0805E69C-24B4-15BE-0801-332568819F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195" y="4060302"/>
            <a:ext cx="2461610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2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vs that</a:t>
            </a:r>
            <a:endParaRPr lang="en-NL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8227930-55A5-4965-645E-E09192EE41D5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785488560"/>
              </p:ext>
            </p:extLst>
          </p:nvPr>
        </p:nvGraphicFramePr>
        <p:xfrm>
          <a:off x="730153" y="1048688"/>
          <a:ext cx="3079116" cy="2091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EA639CD3-85CC-9063-4545-E38EC0742FAC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929166716"/>
              </p:ext>
            </p:extLst>
          </p:nvPr>
        </p:nvGraphicFramePr>
        <p:xfrm>
          <a:off x="5334730" y="1048688"/>
          <a:ext cx="3079116" cy="2091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11275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C09E397E-78C0-2516-AB53-79619D59F176}"/>
              </a:ext>
            </a:extLst>
          </p:cNvPr>
          <p:cNvCxnSpPr>
            <a:cxnSpLocks/>
          </p:cNvCxnSpPr>
          <p:nvPr userDrawn="1"/>
        </p:nvCxnSpPr>
        <p:spPr>
          <a:xfrm>
            <a:off x="4571999" y="515094"/>
            <a:ext cx="0" cy="2056656"/>
          </a:xfrm>
          <a:prstGeom prst="straightConnector1">
            <a:avLst/>
          </a:prstGeom>
          <a:ln w="15875">
            <a:solidFill>
              <a:srgbClr val="00AEEF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8617C1C-E887-2BF6-507B-079437A2AE5D}"/>
              </a:ext>
            </a:extLst>
          </p:cNvPr>
          <p:cNvSpPr txBox="1"/>
          <p:nvPr userDrawn="1"/>
        </p:nvSpPr>
        <p:spPr>
          <a:xfrm>
            <a:off x="2635433" y="2850383"/>
            <a:ext cx="1582248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MU Bright Roman"/>
                <a:cs typeface="CMU Bright Roman"/>
              </a:rPr>
              <a:t>pitch</a:t>
            </a:r>
          </a:p>
          <a:p>
            <a:pPr algn="r"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MU Bright Roman"/>
                <a:cs typeface="CMU Bright Roman"/>
              </a:rPr>
              <a:t>volume</a:t>
            </a:r>
          </a:p>
          <a:p>
            <a:pPr algn="r"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MU Bright Roman"/>
                <a:cs typeface="CMU Bright Roman"/>
              </a:rPr>
              <a:t>	timbre	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0C75C0-0352-EF3F-E323-71C499975084}"/>
              </a:ext>
            </a:extLst>
          </p:cNvPr>
          <p:cNvSpPr txBox="1"/>
          <p:nvPr userDrawn="1"/>
        </p:nvSpPr>
        <p:spPr>
          <a:xfrm>
            <a:off x="4903481" y="2850383"/>
            <a:ext cx="2423136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MU Bright Roman"/>
                <a:cs typeface="CMU Bright Roman"/>
              </a:rPr>
              <a:t>frequency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MU Bright Roman"/>
                <a:cs typeface="CMU Bright Roman"/>
              </a:rPr>
              <a:t>amplitude	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MU Bright Roman"/>
                <a:cs typeface="CMU Bright Roman"/>
              </a:rPr>
              <a:t>??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0C438BE-C75C-B86D-A4DD-FEDEEF82C21E}"/>
              </a:ext>
            </a:extLst>
          </p:cNvPr>
          <p:cNvCxnSpPr/>
          <p:nvPr userDrawn="1"/>
        </p:nvCxnSpPr>
        <p:spPr>
          <a:xfrm>
            <a:off x="4278617" y="3256783"/>
            <a:ext cx="586764" cy="0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0E3A656-126D-2660-A8A4-059EB7CCEDF3}"/>
              </a:ext>
            </a:extLst>
          </p:cNvPr>
          <p:cNvCxnSpPr/>
          <p:nvPr userDrawn="1"/>
        </p:nvCxnSpPr>
        <p:spPr>
          <a:xfrm>
            <a:off x="4278617" y="3809233"/>
            <a:ext cx="586764" cy="0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1226F0B-BEF9-994C-0F04-D4112B57DDEF}"/>
              </a:ext>
            </a:extLst>
          </p:cNvPr>
          <p:cNvCxnSpPr/>
          <p:nvPr userDrawn="1"/>
        </p:nvCxnSpPr>
        <p:spPr>
          <a:xfrm>
            <a:off x="4278617" y="4361683"/>
            <a:ext cx="586764" cy="0"/>
          </a:xfrm>
          <a:prstGeom prst="straightConnector1">
            <a:avLst/>
          </a:prstGeom>
          <a:ln w="50800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0FE8E026-5BDA-E069-D3AF-6B1E59214E4A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225491546"/>
              </p:ext>
            </p:extLst>
          </p:nvPr>
        </p:nvGraphicFramePr>
        <p:xfrm>
          <a:off x="706706" y="596049"/>
          <a:ext cx="3079116" cy="2091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CE874957-3E65-0106-CBE2-9D4D35ED85EA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4059706383"/>
              </p:ext>
            </p:extLst>
          </p:nvPr>
        </p:nvGraphicFramePr>
        <p:xfrm>
          <a:off x="5311283" y="596049"/>
          <a:ext cx="3079116" cy="2091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463215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9569" y="1160585"/>
            <a:ext cx="7244862" cy="2391506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Subject slides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0413272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5872" y="1160584"/>
            <a:ext cx="4960990" cy="239150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 subject slide with a number</a:t>
            </a:r>
            <a:endParaRPr lang="en-NL" dirty="0"/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68AC6834-8C24-FCB8-4758-81A3EBA09CCE}"/>
              </a:ext>
            </a:extLst>
          </p:cNvPr>
          <p:cNvGrpSpPr/>
          <p:nvPr userDrawn="1"/>
        </p:nvGrpSpPr>
        <p:grpSpPr>
          <a:xfrm>
            <a:off x="668215" y="1478048"/>
            <a:ext cx="1756579" cy="1756579"/>
            <a:chOff x="0" y="0"/>
            <a:chExt cx="1711877" cy="1711877"/>
          </a:xfrm>
        </p:grpSpPr>
        <p:sp>
          <p:nvSpPr>
            <p:cNvPr id="4" name="Circle">
              <a:extLst>
                <a:ext uri="{FF2B5EF4-FFF2-40B4-BE49-F238E27FC236}">
                  <a16:creationId xmlns:a16="http://schemas.microsoft.com/office/drawing/2014/main" id="{1136D1E1-44C6-ADBC-97FA-0C5B2C8B9352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5" name="Shape">
              <a:extLst>
                <a:ext uri="{FF2B5EF4-FFF2-40B4-BE49-F238E27FC236}">
                  <a16:creationId xmlns:a16="http://schemas.microsoft.com/office/drawing/2014/main" id="{C07803DB-554F-FEFD-41D5-7F3DEE13D71F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4123C67C-F213-7161-93C5-833853450178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870258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5872" y="1160584"/>
            <a:ext cx="4960990" cy="239150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 subject slide with a number</a:t>
            </a:r>
            <a:endParaRPr lang="en-NL" dirty="0"/>
          </a:p>
        </p:txBody>
      </p:sp>
      <p:grpSp>
        <p:nvGrpSpPr>
          <p:cNvPr id="7" name="Group">
            <a:extLst>
              <a:ext uri="{FF2B5EF4-FFF2-40B4-BE49-F238E27FC236}">
                <a16:creationId xmlns:a16="http://schemas.microsoft.com/office/drawing/2014/main" id="{7817222C-1CAF-D9B7-2FD7-F8B40B54D862}"/>
              </a:ext>
            </a:extLst>
          </p:cNvPr>
          <p:cNvGrpSpPr/>
          <p:nvPr userDrawn="1"/>
        </p:nvGrpSpPr>
        <p:grpSpPr>
          <a:xfrm>
            <a:off x="671402" y="1478035"/>
            <a:ext cx="1756581" cy="1756593"/>
            <a:chOff x="0" y="0"/>
            <a:chExt cx="566642" cy="566643"/>
          </a:xfrm>
        </p:grpSpPr>
        <p:sp>
          <p:nvSpPr>
            <p:cNvPr id="8" name="Circle">
              <a:extLst>
                <a:ext uri="{FF2B5EF4-FFF2-40B4-BE49-F238E27FC236}">
                  <a16:creationId xmlns:a16="http://schemas.microsoft.com/office/drawing/2014/main" id="{691DCD6C-69C6-31A7-03B8-CFA93ED0A610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E4829370-6462-4D78-37C7-694E936F942B}"/>
                </a:ext>
              </a:extLst>
            </p:cNvPr>
            <p:cNvSpPr/>
            <p:nvPr/>
          </p:nvSpPr>
          <p:spPr>
            <a:xfrm>
              <a:off x="238512" y="166904"/>
              <a:ext cx="305094" cy="364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C8C40A16-928D-C777-76DE-F1E1CBC5EC59}"/>
                </a:ext>
              </a:extLst>
            </p:cNvPr>
            <p:cNvSpPr/>
            <p:nvPr/>
          </p:nvSpPr>
          <p:spPr>
            <a:xfrm>
              <a:off x="236924" y="166277"/>
              <a:ext cx="81461" cy="222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</p:spTree>
    <p:extLst>
      <p:ext uri="{BB962C8B-B14F-4D97-AF65-F5344CB8AC3E}">
        <p14:creationId xmlns:p14="http://schemas.microsoft.com/office/powerpoint/2010/main" val="29331069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5872" y="1691526"/>
            <a:ext cx="4960990" cy="239150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 subject slide with a number</a:t>
            </a:r>
            <a:endParaRPr lang="en-NL" dirty="0"/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68AC6834-8C24-FCB8-4758-81A3EBA09CCE}"/>
              </a:ext>
            </a:extLst>
          </p:cNvPr>
          <p:cNvGrpSpPr/>
          <p:nvPr userDrawn="1"/>
        </p:nvGrpSpPr>
        <p:grpSpPr>
          <a:xfrm>
            <a:off x="668215" y="2008990"/>
            <a:ext cx="1756579" cy="1756579"/>
            <a:chOff x="0" y="0"/>
            <a:chExt cx="1711877" cy="1711877"/>
          </a:xfrm>
        </p:grpSpPr>
        <p:sp>
          <p:nvSpPr>
            <p:cNvPr id="4" name="Circle">
              <a:extLst>
                <a:ext uri="{FF2B5EF4-FFF2-40B4-BE49-F238E27FC236}">
                  <a16:creationId xmlns:a16="http://schemas.microsoft.com/office/drawing/2014/main" id="{1136D1E1-44C6-ADBC-97FA-0C5B2C8B9352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5" name="Shape">
              <a:extLst>
                <a:ext uri="{FF2B5EF4-FFF2-40B4-BE49-F238E27FC236}">
                  <a16:creationId xmlns:a16="http://schemas.microsoft.com/office/drawing/2014/main" id="{C07803DB-554F-FEFD-41D5-7F3DEE13D71F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4123C67C-F213-7161-93C5-833853450178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7" name="Tijdelijke aanduiding voor tekst 46">
            <a:extLst>
              <a:ext uri="{FF2B5EF4-FFF2-40B4-BE49-F238E27FC236}">
                <a16:creationId xmlns:a16="http://schemas.microsoft.com/office/drawing/2014/main" id="{8E08FCAC-6F02-EFA6-2990-B66435CD65C2}"/>
              </a:ext>
            </a:extLst>
          </p:cNvPr>
          <p:cNvSpPr txBox="1">
            <a:spLocks/>
          </p:cNvSpPr>
          <p:nvPr userDrawn="1"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00A6D6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14142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5872" y="1691526"/>
            <a:ext cx="4960990" cy="239150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 subject slide with a number</a:t>
            </a:r>
            <a:endParaRPr lang="en-NL" dirty="0"/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68AC6834-8C24-FCB8-4758-81A3EBA09CCE}"/>
              </a:ext>
            </a:extLst>
          </p:cNvPr>
          <p:cNvGrpSpPr/>
          <p:nvPr userDrawn="1"/>
        </p:nvGrpSpPr>
        <p:grpSpPr>
          <a:xfrm>
            <a:off x="668215" y="2008990"/>
            <a:ext cx="1756579" cy="1756579"/>
            <a:chOff x="0" y="0"/>
            <a:chExt cx="1711877" cy="1711877"/>
          </a:xfrm>
        </p:grpSpPr>
        <p:sp>
          <p:nvSpPr>
            <p:cNvPr id="4" name="Circle">
              <a:extLst>
                <a:ext uri="{FF2B5EF4-FFF2-40B4-BE49-F238E27FC236}">
                  <a16:creationId xmlns:a16="http://schemas.microsoft.com/office/drawing/2014/main" id="{1136D1E1-44C6-ADBC-97FA-0C5B2C8B9352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2A2A2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5" name="Shape">
              <a:extLst>
                <a:ext uri="{FF2B5EF4-FFF2-40B4-BE49-F238E27FC236}">
                  <a16:creationId xmlns:a16="http://schemas.microsoft.com/office/drawing/2014/main" id="{C07803DB-554F-FEFD-41D5-7F3DEE13D71F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4123C67C-F213-7161-93C5-833853450178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7" name="Tijdelijke aanduiding voor tekst 46">
            <a:extLst>
              <a:ext uri="{FF2B5EF4-FFF2-40B4-BE49-F238E27FC236}">
                <a16:creationId xmlns:a16="http://schemas.microsoft.com/office/drawing/2014/main" id="{8E08FCAC-6F02-EFA6-2990-B66435CD65C2}"/>
              </a:ext>
            </a:extLst>
          </p:cNvPr>
          <p:cNvSpPr txBox="1">
            <a:spLocks/>
          </p:cNvSpPr>
          <p:nvPr userDrawn="1"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2A2A2A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876366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5872" y="1691526"/>
            <a:ext cx="4960990" cy="239150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 subject slide with a number</a:t>
            </a:r>
            <a:endParaRPr lang="en-NL" dirty="0"/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68AC6834-8C24-FCB8-4758-81A3EBA09CCE}"/>
              </a:ext>
            </a:extLst>
          </p:cNvPr>
          <p:cNvGrpSpPr/>
          <p:nvPr userDrawn="1"/>
        </p:nvGrpSpPr>
        <p:grpSpPr>
          <a:xfrm>
            <a:off x="668215" y="2008990"/>
            <a:ext cx="1756579" cy="1756579"/>
            <a:chOff x="0" y="0"/>
            <a:chExt cx="1711877" cy="1711877"/>
          </a:xfrm>
        </p:grpSpPr>
        <p:sp>
          <p:nvSpPr>
            <p:cNvPr id="4" name="Circle">
              <a:extLst>
                <a:ext uri="{FF2B5EF4-FFF2-40B4-BE49-F238E27FC236}">
                  <a16:creationId xmlns:a16="http://schemas.microsoft.com/office/drawing/2014/main" id="{1136D1E1-44C6-ADBC-97FA-0C5B2C8B9352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18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5" name="Shape">
              <a:extLst>
                <a:ext uri="{FF2B5EF4-FFF2-40B4-BE49-F238E27FC236}">
                  <a16:creationId xmlns:a16="http://schemas.microsoft.com/office/drawing/2014/main" id="{C07803DB-554F-FEFD-41D5-7F3DEE13D71F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4123C67C-F213-7161-93C5-833853450178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7" name="Tijdelijke aanduiding voor tekst 46">
            <a:extLst>
              <a:ext uri="{FF2B5EF4-FFF2-40B4-BE49-F238E27FC236}">
                <a16:creationId xmlns:a16="http://schemas.microsoft.com/office/drawing/2014/main" id="{8E08FCAC-6F02-EFA6-2990-B66435CD65C2}"/>
              </a:ext>
            </a:extLst>
          </p:cNvPr>
          <p:cNvSpPr txBox="1">
            <a:spLocks/>
          </p:cNvSpPr>
          <p:nvPr userDrawn="1"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001832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202200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5872" y="1701360"/>
            <a:ext cx="4960990" cy="239150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 subject slide with a number</a:t>
            </a:r>
            <a:endParaRPr lang="en-NL" dirty="0"/>
          </a:p>
        </p:txBody>
      </p:sp>
      <p:grpSp>
        <p:nvGrpSpPr>
          <p:cNvPr id="7" name="Group">
            <a:extLst>
              <a:ext uri="{FF2B5EF4-FFF2-40B4-BE49-F238E27FC236}">
                <a16:creationId xmlns:a16="http://schemas.microsoft.com/office/drawing/2014/main" id="{7817222C-1CAF-D9B7-2FD7-F8B40B54D862}"/>
              </a:ext>
            </a:extLst>
          </p:cNvPr>
          <p:cNvGrpSpPr/>
          <p:nvPr userDrawn="1"/>
        </p:nvGrpSpPr>
        <p:grpSpPr>
          <a:xfrm>
            <a:off x="671402" y="2018811"/>
            <a:ext cx="1756581" cy="1756593"/>
            <a:chOff x="0" y="0"/>
            <a:chExt cx="566642" cy="566643"/>
          </a:xfrm>
        </p:grpSpPr>
        <p:sp>
          <p:nvSpPr>
            <p:cNvPr id="8" name="Circle">
              <a:extLst>
                <a:ext uri="{FF2B5EF4-FFF2-40B4-BE49-F238E27FC236}">
                  <a16:creationId xmlns:a16="http://schemas.microsoft.com/office/drawing/2014/main" id="{691DCD6C-69C6-31A7-03B8-CFA93ED0A610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E4829370-6462-4D78-37C7-694E936F942B}"/>
                </a:ext>
              </a:extLst>
            </p:cNvPr>
            <p:cNvSpPr/>
            <p:nvPr/>
          </p:nvSpPr>
          <p:spPr>
            <a:xfrm>
              <a:off x="238512" y="166904"/>
              <a:ext cx="305094" cy="364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C8C40A16-928D-C777-76DE-F1E1CBC5EC59}"/>
                </a:ext>
              </a:extLst>
            </p:cNvPr>
            <p:cNvSpPr/>
            <p:nvPr/>
          </p:nvSpPr>
          <p:spPr>
            <a:xfrm>
              <a:off x="236924" y="166277"/>
              <a:ext cx="81461" cy="222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sp>
        <p:nvSpPr>
          <p:cNvPr id="3" name="Tijdelijke aanduiding voor tekst 46">
            <a:extLst>
              <a:ext uri="{FF2B5EF4-FFF2-40B4-BE49-F238E27FC236}">
                <a16:creationId xmlns:a16="http://schemas.microsoft.com/office/drawing/2014/main" id="{37B0AFD8-EDD7-F0C7-AEB9-8B7A3C7F3231}"/>
              </a:ext>
            </a:extLst>
          </p:cNvPr>
          <p:cNvSpPr txBox="1">
            <a:spLocks/>
          </p:cNvSpPr>
          <p:nvPr userDrawn="1"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00A6D6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351124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5872" y="1701360"/>
            <a:ext cx="4960990" cy="239150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 subject slide with a number</a:t>
            </a:r>
            <a:endParaRPr lang="en-NL" dirty="0"/>
          </a:p>
        </p:txBody>
      </p:sp>
      <p:grpSp>
        <p:nvGrpSpPr>
          <p:cNvPr id="7" name="Group">
            <a:extLst>
              <a:ext uri="{FF2B5EF4-FFF2-40B4-BE49-F238E27FC236}">
                <a16:creationId xmlns:a16="http://schemas.microsoft.com/office/drawing/2014/main" id="{7817222C-1CAF-D9B7-2FD7-F8B40B54D862}"/>
              </a:ext>
            </a:extLst>
          </p:cNvPr>
          <p:cNvGrpSpPr/>
          <p:nvPr userDrawn="1"/>
        </p:nvGrpSpPr>
        <p:grpSpPr>
          <a:xfrm>
            <a:off x="671399" y="2018808"/>
            <a:ext cx="1756586" cy="1756599"/>
            <a:chOff x="-1" y="-1"/>
            <a:chExt cx="566643" cy="566645"/>
          </a:xfrm>
        </p:grpSpPr>
        <p:sp>
          <p:nvSpPr>
            <p:cNvPr id="8" name="Circle">
              <a:extLst>
                <a:ext uri="{FF2B5EF4-FFF2-40B4-BE49-F238E27FC236}">
                  <a16:creationId xmlns:a16="http://schemas.microsoft.com/office/drawing/2014/main" id="{691DCD6C-69C6-31A7-03B8-CFA93ED0A610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E4829370-6462-4D78-37C7-694E936F942B}"/>
                </a:ext>
              </a:extLst>
            </p:cNvPr>
            <p:cNvSpPr/>
            <p:nvPr/>
          </p:nvSpPr>
          <p:spPr>
            <a:xfrm>
              <a:off x="238512" y="166904"/>
              <a:ext cx="305094" cy="364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C8C40A16-928D-C777-76DE-F1E1CBC5EC59}"/>
                </a:ext>
              </a:extLst>
            </p:cNvPr>
            <p:cNvSpPr/>
            <p:nvPr/>
          </p:nvSpPr>
          <p:spPr>
            <a:xfrm>
              <a:off x="236924" y="166277"/>
              <a:ext cx="81461" cy="222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</p:grpSp>
      <p:sp>
        <p:nvSpPr>
          <p:cNvPr id="3" name="Tijdelijke aanduiding voor tekst 46">
            <a:extLst>
              <a:ext uri="{FF2B5EF4-FFF2-40B4-BE49-F238E27FC236}">
                <a16:creationId xmlns:a16="http://schemas.microsoft.com/office/drawing/2014/main" id="{37B0AFD8-EDD7-F0C7-AEB9-8B7A3C7F3231}"/>
              </a:ext>
            </a:extLst>
          </p:cNvPr>
          <p:cNvSpPr txBox="1">
            <a:spLocks/>
          </p:cNvSpPr>
          <p:nvPr userDrawn="1"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2A2A2A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46129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1">
            <a:extLst>
              <a:ext uri="{FF2B5EF4-FFF2-40B4-BE49-F238E27FC236}">
                <a16:creationId xmlns:a16="http://schemas.microsoft.com/office/drawing/2014/main" id="{C1ABE022-7F30-C306-6DAE-0F65D1E53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599" y="588473"/>
            <a:ext cx="6842802" cy="838200"/>
          </a:xfrm>
        </p:spPr>
        <p:txBody>
          <a:bodyPr/>
          <a:lstStyle/>
          <a:p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Text</a:t>
            </a:r>
            <a:r>
              <a:rPr lang="nl-NL" dirty="0"/>
              <a:t> (</a:t>
            </a:r>
            <a:r>
              <a:rPr lang="nl-NL" dirty="0" err="1"/>
              <a:t>Calibri</a:t>
            </a:r>
            <a:r>
              <a:rPr lang="nl-NL" dirty="0"/>
              <a:t> Light 34pt)</a:t>
            </a:r>
          </a:p>
        </p:txBody>
      </p:sp>
      <p:sp>
        <p:nvSpPr>
          <p:cNvPr id="4" name="Tijdelijke aanduiding voor inhoud 4">
            <a:extLst>
              <a:ext uri="{FF2B5EF4-FFF2-40B4-BE49-F238E27FC236}">
                <a16:creationId xmlns:a16="http://schemas.microsoft.com/office/drawing/2014/main" id="{9ACECAAC-8BDB-7D31-246A-B32B5F1C00A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50598" y="1426673"/>
            <a:ext cx="6842803" cy="3128354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r>
              <a:rPr lang="nl-NL" dirty="0">
                <a:latin typeface="Calibri" pitchFamily="34" charset="0"/>
              </a:rPr>
              <a:t>Standard </a:t>
            </a:r>
            <a:r>
              <a:rPr lang="nl-NL" dirty="0" err="1">
                <a:latin typeface="Calibri" pitchFamily="34" charset="0"/>
              </a:rPr>
              <a:t>text</a:t>
            </a:r>
            <a:r>
              <a:rPr lang="nl-NL" dirty="0">
                <a:latin typeface="Calibri" pitchFamily="34" charset="0"/>
              </a:rPr>
              <a:t> </a:t>
            </a:r>
            <a:r>
              <a:rPr lang="nl-NL" dirty="0">
                <a:solidFill>
                  <a:srgbClr val="7F7F7F"/>
                </a:solidFill>
                <a:latin typeface="Calibri" pitchFamily="34" charset="0"/>
              </a:rPr>
              <a:t>(</a:t>
            </a:r>
            <a:r>
              <a:rPr lang="nl-NL" dirty="0" err="1">
                <a:solidFill>
                  <a:srgbClr val="7F7F7F"/>
                </a:solidFill>
                <a:latin typeface="Calibri" pitchFamily="34" charset="0"/>
              </a:rPr>
              <a:t>Calibri</a:t>
            </a:r>
            <a:r>
              <a:rPr lang="nl-NL" dirty="0">
                <a:solidFill>
                  <a:srgbClr val="7F7F7F"/>
                </a:solidFill>
                <a:latin typeface="Calibri" pitchFamily="34" charset="0"/>
              </a:rPr>
              <a:t> standard 24pt)</a:t>
            </a:r>
          </a:p>
          <a:p>
            <a:r>
              <a:rPr lang="nl-NL" b="1" dirty="0" err="1">
                <a:latin typeface="Calibri" pitchFamily="34" charset="0"/>
              </a:rPr>
              <a:t>Calibri</a:t>
            </a:r>
            <a:r>
              <a:rPr lang="nl-NL" b="1" dirty="0">
                <a:latin typeface="Calibri" pitchFamily="34" charset="0"/>
              </a:rPr>
              <a:t> </a:t>
            </a:r>
            <a:r>
              <a:rPr lang="nl-NL" b="1" dirty="0" err="1">
                <a:latin typeface="Calibri" pitchFamily="34" charset="0"/>
              </a:rPr>
              <a:t>Bold</a:t>
            </a:r>
            <a:r>
              <a:rPr lang="nl-NL" b="1" dirty="0">
                <a:latin typeface="Calibri" pitchFamily="34" charset="0"/>
              </a:rPr>
              <a:t> </a:t>
            </a:r>
            <a:r>
              <a:rPr lang="nl-NL" dirty="0">
                <a:solidFill>
                  <a:srgbClr val="7F7F7F"/>
                </a:solidFill>
                <a:latin typeface="Calibri" pitchFamily="34" charset="0"/>
              </a:rPr>
              <a:t>(</a:t>
            </a:r>
            <a:r>
              <a:rPr lang="nl-NL" dirty="0" err="1">
                <a:solidFill>
                  <a:srgbClr val="7F7F7F"/>
                </a:solidFill>
                <a:latin typeface="Calibri" pitchFamily="34" charset="0"/>
              </a:rPr>
              <a:t>Calibri</a:t>
            </a:r>
            <a:r>
              <a:rPr lang="nl-NL" dirty="0">
                <a:solidFill>
                  <a:srgbClr val="7F7F7F"/>
                </a:solidFill>
                <a:latin typeface="Calibri" pitchFamily="34" charset="0"/>
              </a:rPr>
              <a:t> </a:t>
            </a:r>
            <a:r>
              <a:rPr lang="nl-NL" dirty="0" err="1">
                <a:solidFill>
                  <a:srgbClr val="7F7F7F"/>
                </a:solidFill>
                <a:latin typeface="Calibri" pitchFamily="34" charset="0"/>
              </a:rPr>
              <a:t>Bold</a:t>
            </a:r>
            <a:r>
              <a:rPr lang="nl-NL" dirty="0">
                <a:solidFill>
                  <a:srgbClr val="7F7F7F"/>
                </a:solidFill>
                <a:latin typeface="Calibri" pitchFamily="34" charset="0"/>
              </a:rPr>
              <a:t> 24pt) </a:t>
            </a:r>
            <a:r>
              <a:rPr lang="nl-NL" sz="1200" dirty="0">
                <a:latin typeface="Calibri" pitchFamily="34" charset="0"/>
              </a:rPr>
              <a:t>(</a:t>
            </a:r>
            <a:r>
              <a:rPr lang="nl-NL" sz="1200" dirty="0" err="1">
                <a:latin typeface="Calibri" pitchFamily="34" charset="0"/>
              </a:rPr>
              <a:t>Only</a:t>
            </a:r>
            <a:r>
              <a:rPr lang="nl-NL" sz="1200" dirty="0">
                <a:latin typeface="Calibri" pitchFamily="34" charset="0"/>
              </a:rPr>
              <a:t> </a:t>
            </a:r>
            <a:r>
              <a:rPr lang="nl-NL" sz="1200" dirty="0" err="1">
                <a:latin typeface="Calibri" pitchFamily="34" charset="0"/>
              </a:rPr>
              <a:t>used</a:t>
            </a:r>
            <a:r>
              <a:rPr lang="nl-NL" sz="1200" dirty="0">
                <a:latin typeface="Calibri" pitchFamily="34" charset="0"/>
              </a:rPr>
              <a:t> </a:t>
            </a:r>
            <a:r>
              <a:rPr lang="nl-NL" sz="1200" dirty="0" err="1">
                <a:latin typeface="Calibri" pitchFamily="34" charset="0"/>
              </a:rPr>
              <a:t>for</a:t>
            </a:r>
            <a:r>
              <a:rPr lang="nl-NL" sz="1200" dirty="0">
                <a:latin typeface="Calibri" pitchFamily="34" charset="0"/>
              </a:rPr>
              <a:t> </a:t>
            </a:r>
            <a:r>
              <a:rPr lang="nl-NL" sz="1200" dirty="0" err="1">
                <a:latin typeface="Calibri" pitchFamily="34" charset="0"/>
              </a:rPr>
              <a:t>highlights</a:t>
            </a:r>
            <a:r>
              <a:rPr lang="nl-NL" sz="1200" dirty="0">
                <a:latin typeface="Calibri" pitchFamily="34" charset="0"/>
              </a:rPr>
              <a:t> en sub-headers)</a:t>
            </a:r>
            <a:endParaRPr lang="nl-NL" sz="1200" dirty="0">
              <a:solidFill>
                <a:srgbClr val="7F7F7F"/>
              </a:solidFill>
              <a:latin typeface="Calibri" pitchFamily="34" charset="0"/>
            </a:endParaRPr>
          </a:p>
          <a:p>
            <a:r>
              <a:rPr lang="nl-NL" i="1" dirty="0" err="1">
                <a:latin typeface="Calibri" pitchFamily="34" charset="0"/>
              </a:rPr>
              <a:t>Calibri</a:t>
            </a:r>
            <a:r>
              <a:rPr lang="nl-NL" i="1" dirty="0">
                <a:latin typeface="Calibri" pitchFamily="34" charset="0"/>
              </a:rPr>
              <a:t> Italic </a:t>
            </a:r>
            <a:r>
              <a:rPr lang="nl-NL" i="1" dirty="0">
                <a:solidFill>
                  <a:srgbClr val="7F7F7F"/>
                </a:solidFill>
                <a:latin typeface="Calibri" pitchFamily="34" charset="0"/>
              </a:rPr>
              <a:t>(</a:t>
            </a:r>
            <a:r>
              <a:rPr lang="nl-NL" i="1" dirty="0" err="1">
                <a:solidFill>
                  <a:srgbClr val="7F7F7F"/>
                </a:solidFill>
                <a:latin typeface="Calibri" pitchFamily="34" charset="0"/>
              </a:rPr>
              <a:t>Calibri</a:t>
            </a:r>
            <a:r>
              <a:rPr lang="nl-NL" i="1" dirty="0">
                <a:solidFill>
                  <a:srgbClr val="7F7F7F"/>
                </a:solidFill>
                <a:latin typeface="Calibri" pitchFamily="34" charset="0"/>
              </a:rPr>
              <a:t> Italic 24pt)</a:t>
            </a:r>
          </a:p>
          <a:p>
            <a:r>
              <a:rPr lang="nl-NL" sz="1500" dirty="0">
                <a:latin typeface="Calibri" pitchFamily="34" charset="0"/>
              </a:rPr>
              <a:t>1</a:t>
            </a:r>
            <a:r>
              <a:rPr lang="nl-NL" sz="1500" baseline="30000" dirty="0">
                <a:latin typeface="Calibri" pitchFamily="34" charset="0"/>
              </a:rPr>
              <a:t>st</a:t>
            </a:r>
            <a:r>
              <a:rPr lang="nl-NL" sz="1500" dirty="0">
                <a:latin typeface="Calibri" pitchFamily="34" charset="0"/>
              </a:rPr>
              <a:t> </a:t>
            </a:r>
            <a:r>
              <a:rPr lang="nl-NL" sz="1500" dirty="0" err="1">
                <a:latin typeface="Calibri" pitchFamily="34" charset="0"/>
              </a:rPr>
              <a:t>Secondary</a:t>
            </a:r>
            <a:r>
              <a:rPr lang="nl-NL" sz="1500" dirty="0">
                <a:latin typeface="Calibri" pitchFamily="34" charset="0"/>
              </a:rPr>
              <a:t> </a:t>
            </a:r>
            <a:r>
              <a:rPr lang="nl-NL" sz="1500" dirty="0" err="1">
                <a:latin typeface="Calibri" pitchFamily="34" charset="0"/>
              </a:rPr>
              <a:t>text</a:t>
            </a:r>
            <a:r>
              <a:rPr lang="nl-NL" sz="1500" dirty="0">
                <a:latin typeface="Calibri" pitchFamily="34" charset="0"/>
              </a:rPr>
              <a:t> </a:t>
            </a:r>
            <a:r>
              <a:rPr lang="nl-NL" sz="1500" dirty="0">
                <a:solidFill>
                  <a:srgbClr val="7F7F7F"/>
                </a:solidFill>
                <a:latin typeface="Calibri" pitchFamily="34" charset="0"/>
              </a:rPr>
              <a:t>(</a:t>
            </a:r>
            <a:r>
              <a:rPr lang="nl-NL" sz="1500" dirty="0" err="1">
                <a:solidFill>
                  <a:srgbClr val="7F7F7F"/>
                </a:solidFill>
                <a:latin typeface="Calibri" pitchFamily="34" charset="0"/>
              </a:rPr>
              <a:t>Calibri</a:t>
            </a:r>
            <a:r>
              <a:rPr lang="nl-NL" sz="1500" dirty="0">
                <a:solidFill>
                  <a:srgbClr val="7F7F7F"/>
                </a:solidFill>
                <a:latin typeface="Calibri" pitchFamily="34" charset="0"/>
              </a:rPr>
              <a:t> 20pt)</a:t>
            </a:r>
          </a:p>
          <a:p>
            <a:r>
              <a:rPr lang="nl-NL" sz="1200" dirty="0">
                <a:latin typeface="Calibri" pitchFamily="34" charset="0"/>
              </a:rPr>
              <a:t>2</a:t>
            </a:r>
            <a:r>
              <a:rPr lang="nl-NL" sz="1200" baseline="30000" dirty="0">
                <a:latin typeface="Calibri" pitchFamily="34" charset="0"/>
              </a:rPr>
              <a:t>nd</a:t>
            </a:r>
            <a:r>
              <a:rPr lang="nl-NL" sz="1200" dirty="0">
                <a:latin typeface="Calibri" pitchFamily="34" charset="0"/>
              </a:rPr>
              <a:t> </a:t>
            </a:r>
            <a:r>
              <a:rPr lang="nl-NL" sz="1200" dirty="0" err="1">
                <a:latin typeface="Calibri" pitchFamily="34" charset="0"/>
              </a:rPr>
              <a:t>Secondary</a:t>
            </a:r>
            <a:r>
              <a:rPr lang="nl-NL" sz="1200" dirty="0">
                <a:latin typeface="Calibri" pitchFamily="34" charset="0"/>
              </a:rPr>
              <a:t> </a:t>
            </a:r>
            <a:r>
              <a:rPr lang="nl-NL" sz="1200" dirty="0" err="1">
                <a:latin typeface="Calibri" pitchFamily="34" charset="0"/>
              </a:rPr>
              <a:t>text</a:t>
            </a:r>
            <a:r>
              <a:rPr lang="nl-NL" sz="1200" dirty="0">
                <a:latin typeface="Calibri" pitchFamily="34" charset="0"/>
              </a:rPr>
              <a:t> </a:t>
            </a:r>
            <a:r>
              <a:rPr lang="nl-NL" sz="1200" dirty="0">
                <a:solidFill>
                  <a:srgbClr val="7F7F7F"/>
                </a:solidFill>
                <a:latin typeface="Calibri" pitchFamily="34" charset="0"/>
              </a:rPr>
              <a:t>(</a:t>
            </a:r>
            <a:r>
              <a:rPr lang="nl-NL" sz="1200" dirty="0" err="1">
                <a:solidFill>
                  <a:srgbClr val="7F7F7F"/>
                </a:solidFill>
                <a:latin typeface="Calibri" pitchFamily="34" charset="0"/>
              </a:rPr>
              <a:t>Calibri</a:t>
            </a:r>
            <a:r>
              <a:rPr lang="nl-NL" sz="1200" dirty="0">
                <a:solidFill>
                  <a:srgbClr val="7F7F7F"/>
                </a:solidFill>
                <a:latin typeface="Calibri" pitchFamily="34" charset="0"/>
              </a:rPr>
              <a:t> 16pt)</a:t>
            </a:r>
            <a:endParaRPr lang="nl-NL" sz="1500" dirty="0">
              <a:solidFill>
                <a:srgbClr val="7F7F7F"/>
              </a:solidFill>
              <a:latin typeface="Calibri" pitchFamily="34" charset="0"/>
            </a:endParaRPr>
          </a:p>
          <a:p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Image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credits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(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Calibri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Light Italic 24pt) the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color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may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be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changed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to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improve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visibility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but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should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not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draw attention.</a:t>
            </a:r>
          </a:p>
          <a:p>
            <a:r>
              <a:rPr lang="nl-NL" dirty="0">
                <a:latin typeface="Calibri" pitchFamily="34" charset="0"/>
              </a:rPr>
              <a:t>Standard </a:t>
            </a:r>
            <a:r>
              <a:rPr lang="nl-NL" dirty="0" err="1">
                <a:latin typeface="Calibri" pitchFamily="34" charset="0"/>
              </a:rPr>
              <a:t>text</a:t>
            </a:r>
            <a:r>
              <a:rPr lang="nl-NL" dirty="0">
                <a:latin typeface="Calibri" pitchFamily="34" charset="0"/>
              </a:rPr>
              <a:t> </a:t>
            </a:r>
            <a:r>
              <a:rPr lang="nl-NL" dirty="0" err="1">
                <a:latin typeface="Calibri" pitchFamily="34" charset="0"/>
              </a:rPr>
              <a:t>color</a:t>
            </a:r>
            <a:r>
              <a:rPr lang="nl-NL" dirty="0">
                <a:latin typeface="Calibri" pitchFamily="34" charset="0"/>
              </a:rPr>
              <a:t> is </a:t>
            </a:r>
            <a:r>
              <a:rPr lang="nl-NL" dirty="0" err="1">
                <a:latin typeface="Calibri" pitchFamily="34" charset="0"/>
              </a:rPr>
              <a:t>not</a:t>
            </a:r>
            <a:r>
              <a:rPr lang="nl-NL" dirty="0">
                <a:latin typeface="Calibri" pitchFamily="34" charset="0"/>
              </a:rPr>
              <a:t> </a:t>
            </a:r>
            <a:r>
              <a:rPr lang="nl-NL" b="1" dirty="0">
                <a:solidFill>
                  <a:srgbClr val="000000"/>
                </a:solidFill>
                <a:latin typeface="Calibri" pitchFamily="34" charset="0"/>
              </a:rPr>
              <a:t>black</a:t>
            </a:r>
            <a:r>
              <a:rPr lang="nl-NL" dirty="0">
                <a:latin typeface="Calibri" pitchFamily="34" charset="0"/>
              </a:rPr>
              <a:t> but:	</a:t>
            </a:r>
          </a:p>
          <a:p>
            <a:r>
              <a:rPr lang="nl-NL" dirty="0">
                <a:latin typeface="Calibri" pitchFamily="34" charset="0"/>
              </a:rPr>
              <a:t>Background </a:t>
            </a:r>
            <a:r>
              <a:rPr lang="nl-NL" dirty="0" err="1">
                <a:latin typeface="Calibri" pitchFamily="34" charset="0"/>
              </a:rPr>
              <a:t>color</a:t>
            </a:r>
            <a:r>
              <a:rPr lang="nl-NL" dirty="0">
                <a:latin typeface="Calibri" pitchFamily="34" charset="0"/>
              </a:rPr>
              <a:t> is </a:t>
            </a:r>
            <a:r>
              <a:rPr lang="nl-NL" dirty="0" err="1">
                <a:latin typeface="Calibri" pitchFamily="34" charset="0"/>
              </a:rPr>
              <a:t>not</a:t>
            </a:r>
            <a:r>
              <a:rPr lang="nl-NL" dirty="0">
                <a:latin typeface="Calibri" pitchFamily="34" charset="0"/>
              </a:rPr>
              <a:t> </a:t>
            </a:r>
            <a:r>
              <a:rPr lang="nl-NL" b="1" dirty="0">
                <a:solidFill>
                  <a:schemeClr val="bg1"/>
                </a:solidFill>
                <a:latin typeface="Calibri" pitchFamily="34" charset="0"/>
              </a:rPr>
              <a:t>WHITE </a:t>
            </a:r>
            <a:r>
              <a:rPr lang="nl-NL" dirty="0">
                <a:latin typeface="Calibri" pitchFamily="34" charset="0"/>
              </a:rPr>
              <a:t>but:</a:t>
            </a:r>
            <a:endParaRPr lang="nl-NL" b="1" dirty="0">
              <a:solidFill>
                <a:srgbClr val="2A2A2A"/>
              </a:solidFill>
              <a:latin typeface="Calibri" pitchFamily="34" charset="0"/>
            </a:endParaRPr>
          </a:p>
          <a:p>
            <a:endParaRPr lang="nl-NL" dirty="0">
              <a:solidFill>
                <a:srgbClr val="7F7F7F"/>
              </a:solidFill>
              <a:latin typeface="Calibri" pitchFamily="34" charset="0"/>
            </a:endParaRPr>
          </a:p>
        </p:txBody>
      </p:sp>
      <p:sp>
        <p:nvSpPr>
          <p:cNvPr id="5" name="Rechthoek 3">
            <a:extLst>
              <a:ext uri="{FF2B5EF4-FFF2-40B4-BE49-F238E27FC236}">
                <a16:creationId xmlns:a16="http://schemas.microsoft.com/office/drawing/2014/main" id="{778C3263-C390-2D4D-F41E-97AEDA9DA9BE}"/>
              </a:ext>
            </a:extLst>
          </p:cNvPr>
          <p:cNvSpPr/>
          <p:nvPr userDrawn="1"/>
        </p:nvSpPr>
        <p:spPr>
          <a:xfrm>
            <a:off x="7132299" y="3835345"/>
            <a:ext cx="519113" cy="219075"/>
          </a:xfrm>
          <a:prstGeom prst="rect">
            <a:avLst/>
          </a:prstGeom>
          <a:solidFill>
            <a:srgbClr val="2A2A2A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013" dirty="0"/>
          </a:p>
        </p:txBody>
      </p:sp>
      <p:sp>
        <p:nvSpPr>
          <p:cNvPr id="6" name="Rechthoek 31">
            <a:extLst>
              <a:ext uri="{FF2B5EF4-FFF2-40B4-BE49-F238E27FC236}">
                <a16:creationId xmlns:a16="http://schemas.microsoft.com/office/drawing/2014/main" id="{1F10A0F6-D1E8-B449-AF02-FF61BB917221}"/>
              </a:ext>
            </a:extLst>
          </p:cNvPr>
          <p:cNvSpPr/>
          <p:nvPr userDrawn="1"/>
        </p:nvSpPr>
        <p:spPr>
          <a:xfrm>
            <a:off x="7132298" y="3448354"/>
            <a:ext cx="519113" cy="219075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013" dirty="0"/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634B0421-120E-4AD3-438D-59F7F32641BA}"/>
              </a:ext>
            </a:extLst>
          </p:cNvPr>
          <p:cNvSpPr txBox="1">
            <a:spLocks/>
          </p:cNvSpPr>
          <p:nvPr userDrawn="1"/>
        </p:nvSpPr>
        <p:spPr>
          <a:xfrm>
            <a:off x="5274924" y="3500741"/>
            <a:ext cx="2047875" cy="219075"/>
          </a:xfrm>
          <a:prstGeom prst="rect">
            <a:avLst/>
          </a:prstGeom>
        </p:spPr>
        <p:txBody>
          <a:bodyPr/>
          <a:lstStyle>
            <a:lvl1pPr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900" dirty="0"/>
              <a:t>#33333    </a:t>
            </a:r>
            <a:r>
              <a:rPr lang="nl-NL" sz="900" dirty="0">
                <a:solidFill>
                  <a:schemeClr val="accent1"/>
                </a:solidFill>
              </a:rPr>
              <a:t>or</a:t>
            </a:r>
            <a:r>
              <a:rPr lang="nl-NL" sz="900" dirty="0"/>
              <a:t>    R=42  G=42  B=42</a:t>
            </a:r>
          </a:p>
        </p:txBody>
      </p:sp>
      <p:sp>
        <p:nvSpPr>
          <p:cNvPr id="9" name="Tijdelijke aanduiding voor tekst 10">
            <a:extLst>
              <a:ext uri="{FF2B5EF4-FFF2-40B4-BE49-F238E27FC236}">
                <a16:creationId xmlns:a16="http://schemas.microsoft.com/office/drawing/2014/main" id="{84F35516-B30C-8CCC-44FF-EA8A77999C9B}"/>
              </a:ext>
            </a:extLst>
          </p:cNvPr>
          <p:cNvSpPr txBox="1">
            <a:spLocks/>
          </p:cNvSpPr>
          <p:nvPr userDrawn="1"/>
        </p:nvSpPr>
        <p:spPr>
          <a:xfrm>
            <a:off x="5274924" y="3834116"/>
            <a:ext cx="2190750" cy="219075"/>
          </a:xfrm>
          <a:prstGeom prst="rect">
            <a:avLst/>
          </a:prstGeom>
        </p:spPr>
        <p:txBody>
          <a:bodyPr/>
          <a:lstStyle>
            <a:lvl1pPr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900" dirty="0"/>
              <a:t>#FFFFF    </a:t>
            </a:r>
            <a:r>
              <a:rPr lang="nl-NL" sz="900" dirty="0">
                <a:solidFill>
                  <a:schemeClr val="accent1"/>
                </a:solidFill>
              </a:rPr>
              <a:t>or</a:t>
            </a:r>
            <a:r>
              <a:rPr lang="nl-NL" sz="900" dirty="0"/>
              <a:t>    R=240  G=240  B=240</a:t>
            </a:r>
          </a:p>
        </p:txBody>
      </p:sp>
    </p:spTree>
    <p:extLst>
      <p:ext uri="{BB962C8B-B14F-4D97-AF65-F5344CB8AC3E}">
        <p14:creationId xmlns:p14="http://schemas.microsoft.com/office/powerpoint/2010/main" val="27942996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45872" y="1701360"/>
            <a:ext cx="4960990" cy="2391506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 subject slide with a number</a:t>
            </a:r>
            <a:endParaRPr lang="en-NL" dirty="0"/>
          </a:p>
        </p:txBody>
      </p:sp>
      <p:grpSp>
        <p:nvGrpSpPr>
          <p:cNvPr id="7" name="Group">
            <a:extLst>
              <a:ext uri="{FF2B5EF4-FFF2-40B4-BE49-F238E27FC236}">
                <a16:creationId xmlns:a16="http://schemas.microsoft.com/office/drawing/2014/main" id="{7817222C-1CAF-D9B7-2FD7-F8B40B54D862}"/>
              </a:ext>
            </a:extLst>
          </p:cNvPr>
          <p:cNvGrpSpPr/>
          <p:nvPr userDrawn="1"/>
        </p:nvGrpSpPr>
        <p:grpSpPr>
          <a:xfrm>
            <a:off x="671399" y="2018808"/>
            <a:ext cx="1756586" cy="1756599"/>
            <a:chOff x="-1" y="-1"/>
            <a:chExt cx="566643" cy="566645"/>
          </a:xfrm>
        </p:grpSpPr>
        <p:sp>
          <p:nvSpPr>
            <p:cNvPr id="8" name="Circle">
              <a:extLst>
                <a:ext uri="{FF2B5EF4-FFF2-40B4-BE49-F238E27FC236}">
                  <a16:creationId xmlns:a16="http://schemas.microsoft.com/office/drawing/2014/main" id="{691DCD6C-69C6-31A7-03B8-CFA93ED0A610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E4829370-6462-4D78-37C7-694E936F942B}"/>
                </a:ext>
              </a:extLst>
            </p:cNvPr>
            <p:cNvSpPr/>
            <p:nvPr/>
          </p:nvSpPr>
          <p:spPr>
            <a:xfrm>
              <a:off x="238512" y="166904"/>
              <a:ext cx="305094" cy="364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C8C40A16-928D-C777-76DE-F1E1CBC5EC59}"/>
                </a:ext>
              </a:extLst>
            </p:cNvPr>
            <p:cNvSpPr/>
            <p:nvPr/>
          </p:nvSpPr>
          <p:spPr>
            <a:xfrm>
              <a:off x="236924" y="166277"/>
              <a:ext cx="81461" cy="222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</p:grpSp>
      <p:sp>
        <p:nvSpPr>
          <p:cNvPr id="3" name="Tijdelijke aanduiding voor tekst 46">
            <a:extLst>
              <a:ext uri="{FF2B5EF4-FFF2-40B4-BE49-F238E27FC236}">
                <a16:creationId xmlns:a16="http://schemas.microsoft.com/office/drawing/2014/main" id="{37B0AFD8-EDD7-F0C7-AEB9-8B7A3C7F3231}"/>
              </a:ext>
            </a:extLst>
          </p:cNvPr>
          <p:cNvSpPr txBox="1">
            <a:spLocks/>
          </p:cNvSpPr>
          <p:nvPr userDrawn="1"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001832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153492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9569" y="1160585"/>
            <a:ext cx="7244862" cy="2391506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 subject slide</a:t>
            </a:r>
            <a:endParaRPr lang="en-NL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314FAE7-423E-047F-C998-AEBD99B8F863}"/>
              </a:ext>
            </a:extLst>
          </p:cNvPr>
          <p:cNvCxnSpPr>
            <a:cxnSpLocks/>
          </p:cNvCxnSpPr>
          <p:nvPr userDrawn="1"/>
        </p:nvCxnSpPr>
        <p:spPr>
          <a:xfrm flipH="1">
            <a:off x="4129708" y="3287047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06562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9569" y="1160585"/>
            <a:ext cx="7244862" cy="2391506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Formulas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6242154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C80164F-FAFD-2B0A-E364-65A4F3AB4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238" y="480215"/>
            <a:ext cx="7604847" cy="45633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Example page for display of a formula</a:t>
            </a:r>
            <a:endParaRPr lang="en-NL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ECB48CA-49F8-2ACC-1205-58E6C50C0EF7}"/>
              </a:ext>
            </a:extLst>
          </p:cNvPr>
          <p:cNvSpPr/>
          <p:nvPr userDrawn="1"/>
        </p:nvSpPr>
        <p:spPr>
          <a:xfrm>
            <a:off x="500238" y="1285256"/>
            <a:ext cx="4820112" cy="3096677"/>
          </a:xfrm>
          <a:prstGeom prst="roundRect">
            <a:avLst>
              <a:gd name="adj" fmla="val 5694"/>
            </a:avLst>
          </a:prstGeom>
          <a:solidFill>
            <a:srgbClr val="2A2A2A">
              <a:alpha val="6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288000" anchor="ctr"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If content = formula1: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black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not blue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not yellow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not green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BDA3918-09EB-95A8-D9CF-F3EA025C9C89}"/>
              </a:ext>
            </a:extLst>
          </p:cNvPr>
          <p:cNvSpPr txBox="1">
            <a:spLocks/>
          </p:cNvSpPr>
          <p:nvPr userDrawn="1"/>
        </p:nvSpPr>
        <p:spPr>
          <a:xfrm>
            <a:off x="5500050" y="1285255"/>
            <a:ext cx="3143712" cy="33780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nl-NL" sz="2400" dirty="0" err="1"/>
              <a:t>If</a:t>
            </a:r>
            <a:r>
              <a:rPr lang="nl-NL" sz="2400" dirty="0"/>
              <a:t> </a:t>
            </a:r>
            <a:r>
              <a:rPr lang="nl-NL" sz="2400" dirty="0" err="1"/>
              <a:t>there</a:t>
            </a:r>
            <a:r>
              <a:rPr lang="nl-NL" sz="2400" dirty="0"/>
              <a:t> is a </a:t>
            </a:r>
            <a:r>
              <a:rPr lang="nl-NL" sz="2400" dirty="0" err="1"/>
              <a:t>formula</a:t>
            </a:r>
            <a:r>
              <a:rPr lang="nl-NL" sz="2400" dirty="0"/>
              <a:t>:</a:t>
            </a:r>
          </a:p>
          <a:p>
            <a:endParaRPr lang="nl-NL" sz="2400" dirty="0"/>
          </a:p>
          <a:p>
            <a:r>
              <a:rPr lang="nl-NL" sz="2400" dirty="0"/>
              <a:t>PS: </a:t>
            </a:r>
            <a:r>
              <a:rPr lang="nl-NL" sz="2400" dirty="0" err="1"/>
              <a:t>If</a:t>
            </a:r>
            <a:r>
              <a:rPr lang="nl-NL" sz="2400" dirty="0"/>
              <a:t> </a:t>
            </a:r>
            <a:r>
              <a:rPr lang="nl-NL" sz="2400" dirty="0" err="1"/>
              <a:t>programmes</a:t>
            </a:r>
            <a:r>
              <a:rPr lang="nl-NL" sz="2400" dirty="0"/>
              <a:t> like latex or </a:t>
            </a:r>
            <a:r>
              <a:rPr lang="nl-NL" sz="2400" dirty="0" err="1"/>
              <a:t>specific</a:t>
            </a:r>
            <a:r>
              <a:rPr lang="nl-NL" sz="2400" dirty="0"/>
              <a:t> fonts are </a:t>
            </a:r>
            <a:r>
              <a:rPr lang="nl-NL" sz="2400" dirty="0" err="1"/>
              <a:t>used</a:t>
            </a:r>
            <a:r>
              <a:rPr lang="nl-NL" sz="2400" dirty="0"/>
              <a:t> </a:t>
            </a:r>
            <a:r>
              <a:rPr lang="nl-NL" sz="2400" dirty="0" err="1"/>
              <a:t>it’s</a:t>
            </a:r>
            <a:r>
              <a:rPr lang="nl-NL" sz="2400" dirty="0"/>
              <a:t> </a:t>
            </a:r>
            <a:r>
              <a:rPr lang="nl-NL" sz="2400" dirty="0" err="1"/>
              <a:t>advised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create</a:t>
            </a:r>
            <a:r>
              <a:rPr lang="nl-NL" sz="2400" dirty="0"/>
              <a:t> </a:t>
            </a:r>
            <a:r>
              <a:rPr lang="nl-NL" sz="2400" dirty="0" err="1"/>
              <a:t>transparent</a:t>
            </a:r>
            <a:r>
              <a:rPr lang="nl-NL" sz="2400" dirty="0"/>
              <a:t> images </a:t>
            </a:r>
            <a:r>
              <a:rPr lang="nl-NL" sz="2400" dirty="0" err="1"/>
              <a:t>and</a:t>
            </a:r>
            <a:r>
              <a:rPr lang="nl-NL" sz="2400" dirty="0"/>
              <a:t> </a:t>
            </a:r>
            <a:r>
              <a:rPr lang="nl-NL" sz="2400" dirty="0" err="1"/>
              <a:t>place</a:t>
            </a:r>
            <a:r>
              <a:rPr lang="nl-NL" sz="2400" dirty="0"/>
              <a:t> </a:t>
            </a:r>
            <a:r>
              <a:rPr lang="nl-NL" sz="2400" dirty="0" err="1"/>
              <a:t>those</a:t>
            </a:r>
            <a:r>
              <a:rPr lang="nl-NL" sz="2400" dirty="0"/>
              <a:t> in </a:t>
            </a:r>
            <a:r>
              <a:rPr lang="nl-NL" sz="2400" dirty="0" err="1"/>
              <a:t>your</a:t>
            </a:r>
            <a:r>
              <a:rPr lang="nl-NL" sz="2400" dirty="0"/>
              <a:t> </a:t>
            </a:r>
            <a:r>
              <a:rPr lang="nl-NL" sz="2400" dirty="0" err="1"/>
              <a:t>powerpoint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avoid</a:t>
            </a:r>
            <a:r>
              <a:rPr lang="nl-NL" sz="2400" dirty="0"/>
              <a:t> </a:t>
            </a:r>
            <a:r>
              <a:rPr lang="nl-NL" sz="2400" dirty="0" err="1"/>
              <a:t>errors</a:t>
            </a:r>
            <a:r>
              <a:rPr lang="nl-NL" sz="2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9917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C80164F-FAFD-2B0A-E364-65A4F3AB4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238" y="480215"/>
            <a:ext cx="7604847" cy="45633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Example page for display of a formula</a:t>
            </a:r>
            <a:endParaRPr lang="en-NL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ECB48CA-49F8-2ACC-1205-58E6C50C0EF7}"/>
              </a:ext>
            </a:extLst>
          </p:cNvPr>
          <p:cNvSpPr/>
          <p:nvPr userDrawn="1"/>
        </p:nvSpPr>
        <p:spPr>
          <a:xfrm>
            <a:off x="500238" y="1285256"/>
            <a:ext cx="4820112" cy="3096677"/>
          </a:xfrm>
          <a:prstGeom prst="roundRect">
            <a:avLst>
              <a:gd name="adj" fmla="val 5694"/>
            </a:avLst>
          </a:prstGeom>
          <a:solidFill>
            <a:srgbClr val="00AEEF">
              <a:alpha val="85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288000" anchor="ctr"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If content = formula1: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black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not blue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not yellow box = grey + </a:t>
            </a:r>
            <a:r>
              <a:rPr lang="en-US" sz="2400" i="1" kern="1200" dirty="0" err="1">
                <a:solidFill>
                  <a:srgbClr val="EFECE1"/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rgbClr val="EFECE1"/>
                </a:solidFill>
                <a:latin typeface="+mn-lt"/>
                <a:ea typeface="+mn-ea"/>
                <a:cs typeface="+mn-cs"/>
              </a:rPr>
              <a:t> = not green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BDA3918-09EB-95A8-D9CF-F3EA025C9C89}"/>
              </a:ext>
            </a:extLst>
          </p:cNvPr>
          <p:cNvSpPr txBox="1">
            <a:spLocks/>
          </p:cNvSpPr>
          <p:nvPr userDrawn="1"/>
        </p:nvSpPr>
        <p:spPr>
          <a:xfrm>
            <a:off x="5500050" y="1285255"/>
            <a:ext cx="3143712" cy="33780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nl-NL" sz="2400" dirty="0" err="1"/>
              <a:t>If</a:t>
            </a:r>
            <a:r>
              <a:rPr lang="nl-NL" sz="2400" dirty="0"/>
              <a:t> </a:t>
            </a:r>
            <a:r>
              <a:rPr lang="nl-NL" sz="2400" dirty="0" err="1"/>
              <a:t>there</a:t>
            </a:r>
            <a:r>
              <a:rPr lang="nl-NL" sz="2400" dirty="0"/>
              <a:t> is a </a:t>
            </a:r>
            <a:r>
              <a:rPr lang="nl-NL" sz="2400" dirty="0" err="1"/>
              <a:t>formula</a:t>
            </a:r>
            <a:r>
              <a:rPr lang="nl-NL" sz="2400" dirty="0"/>
              <a:t>:</a:t>
            </a:r>
          </a:p>
          <a:p>
            <a:endParaRPr lang="nl-NL" sz="2400" dirty="0"/>
          </a:p>
          <a:p>
            <a:r>
              <a:rPr lang="nl-NL" sz="2400" dirty="0"/>
              <a:t>PS: </a:t>
            </a:r>
            <a:r>
              <a:rPr lang="nl-NL" sz="2400" dirty="0" err="1"/>
              <a:t>If</a:t>
            </a:r>
            <a:r>
              <a:rPr lang="nl-NL" sz="2400" dirty="0"/>
              <a:t> </a:t>
            </a:r>
            <a:r>
              <a:rPr lang="nl-NL" sz="2400" dirty="0" err="1"/>
              <a:t>programmes</a:t>
            </a:r>
            <a:r>
              <a:rPr lang="nl-NL" sz="2400" dirty="0"/>
              <a:t> like latex or </a:t>
            </a:r>
            <a:r>
              <a:rPr lang="nl-NL" sz="2400" dirty="0" err="1"/>
              <a:t>specific</a:t>
            </a:r>
            <a:r>
              <a:rPr lang="nl-NL" sz="2400" dirty="0"/>
              <a:t> fonts are </a:t>
            </a:r>
            <a:r>
              <a:rPr lang="nl-NL" sz="2400" dirty="0" err="1"/>
              <a:t>used</a:t>
            </a:r>
            <a:r>
              <a:rPr lang="nl-NL" sz="2400" dirty="0"/>
              <a:t> </a:t>
            </a:r>
            <a:r>
              <a:rPr lang="nl-NL" sz="2400" dirty="0" err="1"/>
              <a:t>it’s</a:t>
            </a:r>
            <a:r>
              <a:rPr lang="nl-NL" sz="2400" dirty="0"/>
              <a:t> </a:t>
            </a:r>
            <a:r>
              <a:rPr lang="nl-NL" sz="2400" dirty="0" err="1"/>
              <a:t>advised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create</a:t>
            </a:r>
            <a:r>
              <a:rPr lang="nl-NL" sz="2400" dirty="0"/>
              <a:t> </a:t>
            </a:r>
            <a:r>
              <a:rPr lang="nl-NL" sz="2400" dirty="0" err="1"/>
              <a:t>transparent</a:t>
            </a:r>
            <a:r>
              <a:rPr lang="nl-NL" sz="2400" dirty="0"/>
              <a:t> images </a:t>
            </a:r>
            <a:r>
              <a:rPr lang="nl-NL" sz="2400" dirty="0" err="1"/>
              <a:t>and</a:t>
            </a:r>
            <a:r>
              <a:rPr lang="nl-NL" sz="2400" dirty="0"/>
              <a:t> </a:t>
            </a:r>
            <a:r>
              <a:rPr lang="nl-NL" sz="2400" dirty="0" err="1"/>
              <a:t>place</a:t>
            </a:r>
            <a:r>
              <a:rPr lang="nl-NL" sz="2400" dirty="0"/>
              <a:t> </a:t>
            </a:r>
            <a:r>
              <a:rPr lang="nl-NL" sz="2400" dirty="0" err="1"/>
              <a:t>those</a:t>
            </a:r>
            <a:r>
              <a:rPr lang="nl-NL" sz="2400" dirty="0"/>
              <a:t> in </a:t>
            </a:r>
            <a:r>
              <a:rPr lang="nl-NL" sz="2400" dirty="0" err="1"/>
              <a:t>your</a:t>
            </a:r>
            <a:r>
              <a:rPr lang="nl-NL" sz="2400" dirty="0"/>
              <a:t> </a:t>
            </a:r>
            <a:r>
              <a:rPr lang="nl-NL" sz="2400" dirty="0" err="1"/>
              <a:t>powerpoint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avoid</a:t>
            </a:r>
            <a:r>
              <a:rPr lang="nl-NL" sz="2400" dirty="0"/>
              <a:t> </a:t>
            </a:r>
            <a:r>
              <a:rPr lang="nl-NL" sz="2400" dirty="0" err="1"/>
              <a:t>errors</a:t>
            </a:r>
            <a:r>
              <a:rPr lang="nl-NL" sz="24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10030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C80164F-FAFD-2B0A-E364-65A4F3AB4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0238" y="480215"/>
            <a:ext cx="7604847" cy="456335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400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Example page for display of a formula</a:t>
            </a:r>
            <a:endParaRPr lang="en-NL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ECB48CA-49F8-2ACC-1205-58E6C50C0EF7}"/>
              </a:ext>
            </a:extLst>
          </p:cNvPr>
          <p:cNvSpPr/>
          <p:nvPr userDrawn="1"/>
        </p:nvSpPr>
        <p:spPr>
          <a:xfrm>
            <a:off x="500238" y="2316888"/>
            <a:ext cx="3684900" cy="1774466"/>
          </a:xfrm>
          <a:prstGeom prst="roundRect">
            <a:avLst>
              <a:gd name="adj" fmla="val 5694"/>
            </a:avLst>
          </a:prstGeom>
          <a:solidFill>
            <a:srgbClr val="2A2A2A">
              <a:alpha val="6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180000" rIns="360000" bIns="288000" anchor="ctr"/>
          <a:lstStyle/>
          <a:p>
            <a:pPr marL="0" indent="0">
              <a:lnSpc>
                <a:spcPct val="120000"/>
              </a:lnSpc>
              <a:buFont typeface="Arial"/>
              <a:buNone/>
            </a:pPr>
            <a:r>
              <a:rPr lang="nl-NL" sz="2400" i="1" dirty="0" err="1"/>
              <a:t>If</a:t>
            </a:r>
            <a:r>
              <a:rPr lang="nl-NL" sz="2400" i="1" dirty="0"/>
              <a:t> content = </a:t>
            </a:r>
            <a:r>
              <a:rPr lang="nl-NL" sz="2400" i="1" dirty="0" err="1"/>
              <a:t>formula</a:t>
            </a:r>
            <a:r>
              <a:rPr lang="nl-NL" sz="2400" i="1" dirty="0"/>
              <a:t>:</a:t>
            </a:r>
          </a:p>
          <a:p>
            <a:pPr marL="0" indent="0">
              <a:lnSpc>
                <a:spcPct val="120000"/>
              </a:lnSpc>
              <a:buFont typeface="Arial"/>
              <a:buNone/>
            </a:pPr>
            <a:r>
              <a:rPr lang="nl-NL" sz="2400" i="1" dirty="0"/>
              <a:t>box = </a:t>
            </a:r>
            <a:r>
              <a:rPr lang="nl-NL" sz="2400" i="1" dirty="0" err="1"/>
              <a:t>grey</a:t>
            </a:r>
            <a:r>
              <a:rPr lang="nl-NL" sz="2400" i="1" dirty="0"/>
              <a:t> + tekst = black</a:t>
            </a:r>
          </a:p>
        </p:txBody>
      </p:sp>
      <p:sp>
        <p:nvSpPr>
          <p:cNvPr id="5" name="Rectangle: Rounded Corners 1">
            <a:extLst>
              <a:ext uri="{FF2B5EF4-FFF2-40B4-BE49-F238E27FC236}">
                <a16:creationId xmlns:a16="http://schemas.microsoft.com/office/drawing/2014/main" id="{F2FF032D-1A2F-D774-92BD-448FCD62B602}"/>
              </a:ext>
            </a:extLst>
          </p:cNvPr>
          <p:cNvSpPr/>
          <p:nvPr userDrawn="1"/>
        </p:nvSpPr>
        <p:spPr>
          <a:xfrm>
            <a:off x="4978453" y="2316888"/>
            <a:ext cx="3684900" cy="1774466"/>
          </a:xfrm>
          <a:prstGeom prst="roundRect">
            <a:avLst>
              <a:gd name="adj" fmla="val 5694"/>
            </a:avLst>
          </a:prstGeom>
          <a:solidFill>
            <a:srgbClr val="2A2A2A">
              <a:alpha val="60000"/>
            </a:srgbClr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180000" rIns="360000" bIns="288000" anchor="ctr"/>
          <a:lstStyle/>
          <a:p>
            <a:pPr marL="0" indent="0">
              <a:lnSpc>
                <a:spcPct val="120000"/>
              </a:lnSpc>
              <a:buFont typeface="Arial"/>
              <a:buNone/>
            </a:pPr>
            <a:r>
              <a:rPr lang="nl-NL" sz="2400" i="1" dirty="0" err="1"/>
              <a:t>If</a:t>
            </a:r>
            <a:r>
              <a:rPr lang="nl-NL" sz="2400" i="1" dirty="0"/>
              <a:t> content = </a:t>
            </a:r>
            <a:r>
              <a:rPr lang="nl-NL" sz="2400" i="1" dirty="0" err="1"/>
              <a:t>formula</a:t>
            </a:r>
            <a:r>
              <a:rPr lang="nl-NL" sz="2400" i="1" dirty="0"/>
              <a:t>:</a:t>
            </a:r>
          </a:p>
          <a:p>
            <a:pPr marL="0" indent="0">
              <a:lnSpc>
                <a:spcPct val="120000"/>
              </a:lnSpc>
              <a:buFont typeface="Arial"/>
              <a:buNone/>
            </a:pPr>
            <a:r>
              <a:rPr lang="nl-NL" sz="2400" i="1" dirty="0"/>
              <a:t>box = </a:t>
            </a:r>
            <a:r>
              <a:rPr lang="nl-NL" sz="2400" i="1" dirty="0" err="1"/>
              <a:t>grey</a:t>
            </a:r>
            <a:r>
              <a:rPr lang="nl-NL" sz="2400" i="1" dirty="0"/>
              <a:t> + tekst = black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C596D05-D34D-A7E4-B402-7FFFF2BE3D1B}"/>
              </a:ext>
            </a:extLst>
          </p:cNvPr>
          <p:cNvSpPr txBox="1">
            <a:spLocks/>
          </p:cNvSpPr>
          <p:nvPr userDrawn="1"/>
        </p:nvSpPr>
        <p:spPr>
          <a:xfrm>
            <a:off x="480647" y="1052146"/>
            <a:ext cx="8182706" cy="10316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nl-NL" sz="2400" b="1" dirty="0" err="1"/>
              <a:t>If</a:t>
            </a:r>
            <a:r>
              <a:rPr lang="nl-NL" sz="2400" b="1" dirty="0"/>
              <a:t> </a:t>
            </a:r>
            <a:r>
              <a:rPr lang="nl-NL" sz="2400" b="1" dirty="0" err="1"/>
              <a:t>there</a:t>
            </a:r>
            <a:r>
              <a:rPr lang="nl-NL" sz="2400" b="1" dirty="0"/>
              <a:t> are </a:t>
            </a:r>
            <a:r>
              <a:rPr lang="nl-NL" sz="2400" b="1" dirty="0" err="1"/>
              <a:t>formulas</a:t>
            </a:r>
            <a:r>
              <a:rPr lang="nl-NL" sz="2400" b="1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690340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9569" y="1160585"/>
            <a:ext cx="7244862" cy="2391506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Definitions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55993464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an example page for a definition</a:t>
            </a:r>
            <a:endParaRPr lang="en-NL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B22D9A-D8A9-BF09-F497-2B7414AE154E}"/>
              </a:ext>
            </a:extLst>
          </p:cNvPr>
          <p:cNvCxnSpPr>
            <a:cxnSpLocks/>
          </p:cNvCxnSpPr>
          <p:nvPr userDrawn="1"/>
        </p:nvCxnSpPr>
        <p:spPr>
          <a:xfrm flipH="1">
            <a:off x="4129708" y="3552518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26944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an example page for a definition</a:t>
            </a:r>
            <a:endParaRPr lang="en-NL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B22D9A-D8A9-BF09-F497-2B7414AE154E}"/>
              </a:ext>
            </a:extLst>
          </p:cNvPr>
          <p:cNvCxnSpPr>
            <a:cxnSpLocks/>
          </p:cNvCxnSpPr>
          <p:nvPr userDrawn="1"/>
        </p:nvCxnSpPr>
        <p:spPr>
          <a:xfrm flipH="1">
            <a:off x="1032547" y="3552518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90550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an example page for a definition</a:t>
            </a:r>
            <a:endParaRPr lang="en-NL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B22D9A-D8A9-BF09-F497-2B7414AE154E}"/>
              </a:ext>
            </a:extLst>
          </p:cNvPr>
          <p:cNvCxnSpPr>
            <a:cxnSpLocks/>
          </p:cNvCxnSpPr>
          <p:nvPr userDrawn="1"/>
        </p:nvCxnSpPr>
        <p:spPr>
          <a:xfrm flipH="1">
            <a:off x="7236702" y="3552518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5144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4">
            <a:extLst>
              <a:ext uri="{FF2B5EF4-FFF2-40B4-BE49-F238E27FC236}">
                <a16:creationId xmlns:a16="http://schemas.microsoft.com/office/drawing/2014/main" id="{2BDA3008-C72F-D5F6-E50F-6D7A98C218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78150" y="1454451"/>
            <a:ext cx="5918200" cy="2970139"/>
          </a:xfrm>
        </p:spPr>
        <p:txBody>
          <a:bodyPr>
            <a:normAutofit/>
          </a:bodyPr>
          <a:lstStyle>
            <a:lvl1pPr marL="0" indent="0">
              <a:buNone/>
              <a:defRPr/>
            </a:lvl1pPr>
          </a:lstStyle>
          <a:p>
            <a:r>
              <a:rPr lang="nl-NL" sz="2600" dirty="0">
                <a:latin typeface="Calibri" pitchFamily="34" charset="0"/>
              </a:rPr>
              <a:t>On the </a:t>
            </a:r>
            <a:r>
              <a:rPr lang="nl-NL" sz="2600" dirty="0" err="1">
                <a:latin typeface="Calibri" pitchFamily="34" charset="0"/>
              </a:rPr>
              <a:t>left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you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see</a:t>
            </a:r>
            <a:r>
              <a:rPr lang="nl-NL" sz="2600" dirty="0">
                <a:latin typeface="Calibri" pitchFamily="34" charset="0"/>
              </a:rPr>
              <a:t> the </a:t>
            </a:r>
            <a:r>
              <a:rPr lang="nl-NL" sz="2600" dirty="0" err="1">
                <a:latin typeface="Calibri" pitchFamily="34" charset="0"/>
              </a:rPr>
              <a:t>color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pallette</a:t>
            </a:r>
            <a:r>
              <a:rPr lang="nl-NL" sz="2600" dirty="0">
                <a:latin typeface="Calibri" pitchFamily="34" charset="0"/>
              </a:rPr>
              <a:t>.</a:t>
            </a:r>
          </a:p>
          <a:p>
            <a:r>
              <a:rPr lang="nl-NL" sz="2600" dirty="0" err="1">
                <a:latin typeface="Calibri" pitchFamily="34" charset="0"/>
              </a:rPr>
              <a:t>Try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to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use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one</a:t>
            </a:r>
            <a:r>
              <a:rPr lang="nl-NL" sz="2600" dirty="0">
                <a:latin typeface="Calibri" pitchFamily="34" charset="0"/>
              </a:rPr>
              <a:t> “extra” </a:t>
            </a:r>
            <a:r>
              <a:rPr lang="nl-NL" sz="2600" dirty="0" err="1">
                <a:latin typeface="Calibri" pitchFamily="34" charset="0"/>
              </a:rPr>
              <a:t>color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for</a:t>
            </a:r>
            <a:r>
              <a:rPr lang="nl-NL" sz="2600" dirty="0">
                <a:latin typeface="Calibri" pitchFamily="34" charset="0"/>
              </a:rPr>
              <a:t> a </a:t>
            </a:r>
            <a:r>
              <a:rPr lang="nl-NL" sz="2600" dirty="0" err="1">
                <a:latin typeface="Calibri" pitchFamily="34" charset="0"/>
              </a:rPr>
              <a:t>presentation</a:t>
            </a:r>
            <a:r>
              <a:rPr lang="nl-NL" sz="2600" dirty="0">
                <a:latin typeface="Calibri" pitchFamily="34" charset="0"/>
              </a:rPr>
              <a:t> or subject!</a:t>
            </a:r>
            <a:endParaRPr lang="nl-NL" sz="1600" dirty="0">
              <a:latin typeface="Calibri" pitchFamily="34" charset="0"/>
            </a:endParaRPr>
          </a:p>
          <a:p>
            <a:endParaRPr lang="nl-NL" sz="1600" dirty="0">
              <a:latin typeface="Calibri" pitchFamily="34" charset="0"/>
            </a:endParaRPr>
          </a:p>
          <a:p>
            <a:r>
              <a:rPr lang="nl-NL" sz="1600" i="1" dirty="0">
                <a:latin typeface="Calibri" pitchFamily="34" charset="0"/>
              </a:rPr>
              <a:t>Colors </a:t>
            </a:r>
            <a:r>
              <a:rPr lang="nl-NL" sz="1600" i="1" dirty="0" err="1">
                <a:latin typeface="Calibri" pitchFamily="34" charset="0"/>
              </a:rPr>
              <a:t>used</a:t>
            </a:r>
            <a:r>
              <a:rPr lang="nl-NL" sz="1600" i="1" dirty="0">
                <a:latin typeface="Calibri" pitchFamily="34" charset="0"/>
              </a:rPr>
              <a:t> in </a:t>
            </a:r>
            <a:r>
              <a:rPr lang="nl-NL" sz="1600" i="1" dirty="0" err="1">
                <a:latin typeface="Calibri" pitchFamily="34" charset="0"/>
              </a:rPr>
              <a:t>this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example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presentation</a:t>
            </a:r>
            <a:r>
              <a:rPr lang="nl-NL" sz="1600" i="1" dirty="0">
                <a:latin typeface="Calibri" pitchFamily="34" charset="0"/>
              </a:rPr>
              <a:t> are </a:t>
            </a:r>
            <a:r>
              <a:rPr lang="nl-NL" sz="1600" i="1" dirty="0" err="1">
                <a:latin typeface="Calibri" pitchFamily="34" charset="0"/>
              </a:rPr>
              <a:t>just</a:t>
            </a:r>
            <a:r>
              <a:rPr lang="nl-NL" sz="1600" i="1" dirty="0">
                <a:latin typeface="Calibri" pitchFamily="34" charset="0"/>
              </a:rPr>
              <a:t> to show </a:t>
            </a:r>
            <a:r>
              <a:rPr lang="nl-NL" sz="1600" i="1" dirty="0" err="1">
                <a:latin typeface="Calibri" pitchFamily="34" charset="0"/>
              </a:rPr>
              <a:t>possibilities</a:t>
            </a:r>
            <a:r>
              <a:rPr lang="nl-NL" sz="1600" i="1" dirty="0">
                <a:latin typeface="Calibri" pitchFamily="34" charset="0"/>
              </a:rPr>
              <a:t>.</a:t>
            </a:r>
          </a:p>
          <a:p>
            <a:endParaRPr lang="nl-NL" sz="1600" i="1" dirty="0">
              <a:latin typeface="Calibri" pitchFamily="34" charset="0"/>
            </a:endParaRPr>
          </a:p>
          <a:p>
            <a:r>
              <a:rPr lang="nl-NL" sz="1600" i="1" dirty="0" err="1">
                <a:latin typeface="Calibri" pitchFamily="34" charset="0"/>
              </a:rPr>
              <a:t>Some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combinations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will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not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work</a:t>
            </a:r>
            <a:r>
              <a:rPr lang="nl-NL" sz="1600" i="1" dirty="0">
                <a:latin typeface="Calibri" pitchFamily="34" charset="0"/>
              </a:rPr>
              <a:t>!!  </a:t>
            </a:r>
            <a:r>
              <a:rPr lang="nl-NL" sz="1600" i="1" dirty="0" err="1">
                <a:latin typeface="Calibri" pitchFamily="34" charset="0"/>
              </a:rPr>
              <a:t>When</a:t>
            </a:r>
            <a:r>
              <a:rPr lang="nl-NL" sz="1600" i="1" dirty="0">
                <a:latin typeface="Calibri" pitchFamily="34" charset="0"/>
              </a:rPr>
              <a:t> in </a:t>
            </a:r>
            <a:r>
              <a:rPr lang="nl-NL" sz="1600" i="1" dirty="0" err="1">
                <a:latin typeface="Calibri" pitchFamily="34" charset="0"/>
              </a:rPr>
              <a:t>doubt</a:t>
            </a:r>
            <a:r>
              <a:rPr lang="nl-NL" sz="1600" i="1" dirty="0">
                <a:latin typeface="Calibri" pitchFamily="34" charset="0"/>
              </a:rPr>
              <a:t> or </a:t>
            </a:r>
            <a:r>
              <a:rPr lang="nl-NL" sz="1600" i="1" dirty="0" err="1">
                <a:latin typeface="Calibri" pitchFamily="34" charset="0"/>
              </a:rPr>
              <a:t>if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you</a:t>
            </a:r>
            <a:r>
              <a:rPr lang="nl-NL" sz="1600" i="1" dirty="0">
                <a:latin typeface="Calibri" pitchFamily="34" charset="0"/>
              </a:rPr>
              <a:t> want help, contact </a:t>
            </a:r>
            <a:r>
              <a:rPr lang="nl-NL" sz="1600" i="1" dirty="0" err="1">
                <a:latin typeface="Calibri" pitchFamily="34" charset="0"/>
              </a:rPr>
              <a:t>your</a:t>
            </a:r>
            <a:r>
              <a:rPr lang="nl-NL" sz="1600" i="1" dirty="0">
                <a:latin typeface="Calibri" pitchFamily="34" charset="0"/>
              </a:rPr>
              <a:t> course team e-</a:t>
            </a:r>
            <a:r>
              <a:rPr lang="nl-NL" sz="1600" i="1" dirty="0" err="1">
                <a:latin typeface="Calibri" pitchFamily="34" charset="0"/>
              </a:rPr>
              <a:t>learning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developer</a:t>
            </a:r>
            <a:r>
              <a:rPr lang="nl-NL" sz="1600" i="1" dirty="0">
                <a:latin typeface="Calibri" pitchFamily="34" charset="0"/>
              </a:rPr>
              <a:t> or </a:t>
            </a:r>
            <a:r>
              <a:rPr lang="nl-NL" sz="1600" i="1" dirty="0" err="1">
                <a:latin typeface="Calibri" pitchFamily="34" charset="0"/>
              </a:rPr>
              <a:t>the</a:t>
            </a:r>
            <a:r>
              <a:rPr lang="nl-NL" sz="1600" i="1" dirty="0">
                <a:latin typeface="Calibri" pitchFamily="34" charset="0"/>
              </a:rPr>
              <a:t> NMC </a:t>
            </a:r>
          </a:p>
        </p:txBody>
      </p:sp>
      <p:grpSp>
        <p:nvGrpSpPr>
          <p:cNvPr id="7" name="Groeperen 38">
            <a:extLst>
              <a:ext uri="{FF2B5EF4-FFF2-40B4-BE49-F238E27FC236}">
                <a16:creationId xmlns:a16="http://schemas.microsoft.com/office/drawing/2014/main" id="{5FDBCF28-C437-30A4-8C2D-993725114F37}"/>
              </a:ext>
            </a:extLst>
          </p:cNvPr>
          <p:cNvGrpSpPr/>
          <p:nvPr userDrawn="1"/>
        </p:nvGrpSpPr>
        <p:grpSpPr>
          <a:xfrm>
            <a:off x="457200" y="1454451"/>
            <a:ext cx="741084" cy="2539699"/>
            <a:chOff x="457200" y="1454451"/>
            <a:chExt cx="741084" cy="3198318"/>
          </a:xfrm>
        </p:grpSpPr>
        <p:sp>
          <p:nvSpPr>
            <p:cNvPr id="10" name="Rechthoek 24">
              <a:extLst>
                <a:ext uri="{FF2B5EF4-FFF2-40B4-BE49-F238E27FC236}">
                  <a16:creationId xmlns:a16="http://schemas.microsoft.com/office/drawing/2014/main" id="{952BD1D0-6859-8A29-F933-C08E211D49E5}"/>
                </a:ext>
              </a:extLst>
            </p:cNvPr>
            <p:cNvSpPr/>
            <p:nvPr/>
          </p:nvSpPr>
          <p:spPr>
            <a:xfrm>
              <a:off x="457200" y="1454451"/>
              <a:ext cx="741084" cy="4267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" name="Rechthoek 25">
              <a:extLst>
                <a:ext uri="{FF2B5EF4-FFF2-40B4-BE49-F238E27FC236}">
                  <a16:creationId xmlns:a16="http://schemas.microsoft.com/office/drawing/2014/main" id="{280F5495-57DC-8259-F926-144A8A1F1982}"/>
                </a:ext>
              </a:extLst>
            </p:cNvPr>
            <p:cNvSpPr/>
            <p:nvPr/>
          </p:nvSpPr>
          <p:spPr>
            <a:xfrm>
              <a:off x="457200" y="2009764"/>
              <a:ext cx="741084" cy="426733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Rechthoek 26">
              <a:extLst>
                <a:ext uri="{FF2B5EF4-FFF2-40B4-BE49-F238E27FC236}">
                  <a16:creationId xmlns:a16="http://schemas.microsoft.com/office/drawing/2014/main" id="{35F239A2-3966-4729-3B6B-34B0F46BA003}"/>
                </a:ext>
              </a:extLst>
            </p:cNvPr>
            <p:cNvSpPr/>
            <p:nvPr/>
          </p:nvSpPr>
          <p:spPr>
            <a:xfrm>
              <a:off x="457200" y="2565077"/>
              <a:ext cx="741084" cy="42673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3" name="Rechthoek 27">
              <a:extLst>
                <a:ext uri="{FF2B5EF4-FFF2-40B4-BE49-F238E27FC236}">
                  <a16:creationId xmlns:a16="http://schemas.microsoft.com/office/drawing/2014/main" id="{C4160F61-C582-2AE6-DA61-71CD410BDC5C}"/>
                </a:ext>
              </a:extLst>
            </p:cNvPr>
            <p:cNvSpPr/>
            <p:nvPr/>
          </p:nvSpPr>
          <p:spPr>
            <a:xfrm>
              <a:off x="457200" y="3120390"/>
              <a:ext cx="741084" cy="42673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Rechthoek 32">
              <a:extLst>
                <a:ext uri="{FF2B5EF4-FFF2-40B4-BE49-F238E27FC236}">
                  <a16:creationId xmlns:a16="http://schemas.microsoft.com/office/drawing/2014/main" id="{922248FC-4AB5-9C67-963A-FE057A59D1BD}"/>
                </a:ext>
              </a:extLst>
            </p:cNvPr>
            <p:cNvSpPr/>
            <p:nvPr/>
          </p:nvSpPr>
          <p:spPr>
            <a:xfrm>
              <a:off x="457200" y="3673213"/>
              <a:ext cx="741084" cy="42673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Rechthoek 36">
              <a:extLst>
                <a:ext uri="{FF2B5EF4-FFF2-40B4-BE49-F238E27FC236}">
                  <a16:creationId xmlns:a16="http://schemas.microsoft.com/office/drawing/2014/main" id="{9E3790A6-4975-5DB1-691E-1898210ED0CE}"/>
                </a:ext>
              </a:extLst>
            </p:cNvPr>
            <p:cNvSpPr/>
            <p:nvPr/>
          </p:nvSpPr>
          <p:spPr>
            <a:xfrm>
              <a:off x="457200" y="4226036"/>
              <a:ext cx="741084" cy="42673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grpSp>
        <p:nvGrpSpPr>
          <p:cNvPr id="16" name="Groeperen 39">
            <a:extLst>
              <a:ext uri="{FF2B5EF4-FFF2-40B4-BE49-F238E27FC236}">
                <a16:creationId xmlns:a16="http://schemas.microsoft.com/office/drawing/2014/main" id="{FC8BB5F1-C867-7BDE-B48E-12788F62F3DC}"/>
              </a:ext>
            </a:extLst>
          </p:cNvPr>
          <p:cNvGrpSpPr/>
          <p:nvPr userDrawn="1"/>
        </p:nvGrpSpPr>
        <p:grpSpPr>
          <a:xfrm>
            <a:off x="1854947" y="1454451"/>
            <a:ext cx="741084" cy="2539699"/>
            <a:chOff x="1435847" y="1454451"/>
            <a:chExt cx="741084" cy="3198318"/>
          </a:xfrm>
        </p:grpSpPr>
        <p:sp>
          <p:nvSpPr>
            <p:cNvPr id="17" name="Rechthoek 33">
              <a:extLst>
                <a:ext uri="{FF2B5EF4-FFF2-40B4-BE49-F238E27FC236}">
                  <a16:creationId xmlns:a16="http://schemas.microsoft.com/office/drawing/2014/main" id="{3056855F-BE5A-DAC9-41C2-325CF3A2D123}"/>
                </a:ext>
              </a:extLst>
            </p:cNvPr>
            <p:cNvSpPr/>
            <p:nvPr/>
          </p:nvSpPr>
          <p:spPr>
            <a:xfrm>
              <a:off x="1435847" y="3120390"/>
              <a:ext cx="741084" cy="426733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8" name="Rechthoek 28">
              <a:extLst>
                <a:ext uri="{FF2B5EF4-FFF2-40B4-BE49-F238E27FC236}">
                  <a16:creationId xmlns:a16="http://schemas.microsoft.com/office/drawing/2014/main" id="{3DE122B8-A2E4-9CFC-C938-74B126729CA8}"/>
                </a:ext>
              </a:extLst>
            </p:cNvPr>
            <p:cNvSpPr/>
            <p:nvPr/>
          </p:nvSpPr>
          <p:spPr>
            <a:xfrm>
              <a:off x="1435847" y="1454451"/>
              <a:ext cx="741084" cy="42673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9" name="Rechthoek 29">
              <a:extLst>
                <a:ext uri="{FF2B5EF4-FFF2-40B4-BE49-F238E27FC236}">
                  <a16:creationId xmlns:a16="http://schemas.microsoft.com/office/drawing/2014/main" id="{8ECB530E-CA48-DCE4-599E-329D81AF7025}"/>
                </a:ext>
              </a:extLst>
            </p:cNvPr>
            <p:cNvSpPr/>
            <p:nvPr/>
          </p:nvSpPr>
          <p:spPr>
            <a:xfrm>
              <a:off x="1435847" y="2009764"/>
              <a:ext cx="741084" cy="426733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0" name="Rechthoek 30">
              <a:extLst>
                <a:ext uri="{FF2B5EF4-FFF2-40B4-BE49-F238E27FC236}">
                  <a16:creationId xmlns:a16="http://schemas.microsoft.com/office/drawing/2014/main" id="{983038D9-278B-8FD0-163D-E0C50B358B01}"/>
                </a:ext>
              </a:extLst>
            </p:cNvPr>
            <p:cNvSpPr/>
            <p:nvPr/>
          </p:nvSpPr>
          <p:spPr>
            <a:xfrm>
              <a:off x="1435847" y="2565077"/>
              <a:ext cx="741084" cy="426733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1" name="Rechthoek 35">
              <a:extLst>
                <a:ext uri="{FF2B5EF4-FFF2-40B4-BE49-F238E27FC236}">
                  <a16:creationId xmlns:a16="http://schemas.microsoft.com/office/drawing/2014/main" id="{9E02D884-DF9B-AA27-6F85-4259B49246BA}"/>
                </a:ext>
              </a:extLst>
            </p:cNvPr>
            <p:cNvSpPr/>
            <p:nvPr/>
          </p:nvSpPr>
          <p:spPr>
            <a:xfrm>
              <a:off x="1435847" y="4226036"/>
              <a:ext cx="741084" cy="426733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22" name="Rechthoek 37">
              <a:extLst>
                <a:ext uri="{FF2B5EF4-FFF2-40B4-BE49-F238E27FC236}">
                  <a16:creationId xmlns:a16="http://schemas.microsoft.com/office/drawing/2014/main" id="{6F7D3C19-86CB-388D-3609-1BE9F46299A4}"/>
                </a:ext>
              </a:extLst>
            </p:cNvPr>
            <p:cNvSpPr/>
            <p:nvPr/>
          </p:nvSpPr>
          <p:spPr>
            <a:xfrm>
              <a:off x="1435847" y="3673213"/>
              <a:ext cx="741084" cy="426733"/>
            </a:xfrm>
            <a:prstGeom prst="rect">
              <a:avLst/>
            </a:prstGeom>
            <a:solidFill>
              <a:srgbClr val="730E7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3" name="Tijdelijke aanduiding voor tekst 10">
            <a:extLst>
              <a:ext uri="{FF2B5EF4-FFF2-40B4-BE49-F238E27FC236}">
                <a16:creationId xmlns:a16="http://schemas.microsoft.com/office/drawing/2014/main" id="{E3DD4EA0-AD1F-A7AF-D93F-EB96C8D9CD34}"/>
              </a:ext>
            </a:extLst>
          </p:cNvPr>
          <p:cNvSpPr txBox="1">
            <a:spLocks/>
          </p:cNvSpPr>
          <p:nvPr userDrawn="1"/>
        </p:nvSpPr>
        <p:spPr>
          <a:xfrm>
            <a:off x="196850" y="4099946"/>
            <a:ext cx="1263650" cy="525462"/>
          </a:xfrm>
          <a:prstGeom prst="rect">
            <a:avLst/>
          </a:prstGeom>
        </p:spPr>
        <p:txBody>
          <a:bodyPr/>
          <a:lstStyle>
            <a:lvl1pPr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200" dirty="0"/>
              <a:t>Basic </a:t>
            </a:r>
            <a:r>
              <a:rPr lang="nl-NL" sz="1200" dirty="0" err="1"/>
              <a:t>colors</a:t>
            </a:r>
            <a:endParaRPr lang="nl-NL" sz="1200" dirty="0"/>
          </a:p>
        </p:txBody>
      </p:sp>
      <p:sp>
        <p:nvSpPr>
          <p:cNvPr id="24" name="Tijdelijke aanduiding voor tekst 10">
            <a:extLst>
              <a:ext uri="{FF2B5EF4-FFF2-40B4-BE49-F238E27FC236}">
                <a16:creationId xmlns:a16="http://schemas.microsoft.com/office/drawing/2014/main" id="{8FBB5135-00EE-647D-ABFD-591BAD6B5E3D}"/>
              </a:ext>
            </a:extLst>
          </p:cNvPr>
          <p:cNvSpPr txBox="1">
            <a:spLocks/>
          </p:cNvSpPr>
          <p:nvPr userDrawn="1"/>
        </p:nvSpPr>
        <p:spPr>
          <a:xfrm>
            <a:off x="1593850" y="4099946"/>
            <a:ext cx="1263650" cy="525462"/>
          </a:xfrm>
          <a:prstGeom prst="rect">
            <a:avLst/>
          </a:prstGeom>
        </p:spPr>
        <p:txBody>
          <a:bodyPr/>
          <a:lstStyle>
            <a:lvl1pPr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200" dirty="0"/>
              <a:t>Extra </a:t>
            </a:r>
            <a:r>
              <a:rPr lang="nl-NL" sz="1200" dirty="0" err="1"/>
              <a:t>colors</a:t>
            </a:r>
            <a:endParaRPr lang="nl-NL" sz="1200" dirty="0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5B2EB4D0-8F4B-59ED-E7CA-4873D62B42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27182" y="518092"/>
            <a:ext cx="4289636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Colors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6772447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6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>
              <a:lnSpc>
                <a:spcPct val="120000"/>
              </a:lnSpc>
              <a:buNone/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B22D9A-D8A9-BF09-F497-2B7414AE154E}"/>
              </a:ext>
            </a:extLst>
          </p:cNvPr>
          <p:cNvCxnSpPr>
            <a:cxnSpLocks/>
          </p:cNvCxnSpPr>
          <p:nvPr userDrawn="1"/>
        </p:nvCxnSpPr>
        <p:spPr>
          <a:xfrm flipH="1">
            <a:off x="1006590" y="3552518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118216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36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>
              <a:lnSpc>
                <a:spcPct val="120000"/>
              </a:lnSpc>
              <a:buNone/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B22D9A-D8A9-BF09-F497-2B7414AE154E}"/>
              </a:ext>
            </a:extLst>
          </p:cNvPr>
          <p:cNvCxnSpPr>
            <a:cxnSpLocks/>
          </p:cNvCxnSpPr>
          <p:nvPr userDrawn="1"/>
        </p:nvCxnSpPr>
        <p:spPr>
          <a:xfrm flipH="1">
            <a:off x="7236702" y="3552518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12736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 b="1">
                <a:solidFill>
                  <a:srgbClr val="00AEE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>
              <a:lnSpc>
                <a:spcPct val="120000"/>
              </a:lnSpc>
              <a:buNone/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B22D9A-D8A9-BF09-F497-2B7414AE154E}"/>
              </a:ext>
            </a:extLst>
          </p:cNvPr>
          <p:cNvCxnSpPr>
            <a:cxnSpLocks/>
          </p:cNvCxnSpPr>
          <p:nvPr userDrawn="1"/>
        </p:nvCxnSpPr>
        <p:spPr>
          <a:xfrm flipH="1">
            <a:off x="4226615" y="3552518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72453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600" b="1">
                <a:solidFill>
                  <a:srgbClr val="00AEEF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>
              <a:lnSpc>
                <a:spcPct val="120000"/>
              </a:lnSpc>
              <a:buNone/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B22D9A-D8A9-BF09-F497-2B7414AE154E}"/>
              </a:ext>
            </a:extLst>
          </p:cNvPr>
          <p:cNvCxnSpPr>
            <a:cxnSpLocks/>
          </p:cNvCxnSpPr>
          <p:nvPr userDrawn="1"/>
        </p:nvCxnSpPr>
        <p:spPr>
          <a:xfrm flipH="1">
            <a:off x="4226615" y="3552518"/>
            <a:ext cx="690770" cy="0"/>
          </a:xfrm>
          <a:prstGeom prst="line">
            <a:avLst/>
          </a:prstGeom>
          <a:ln w="76200">
            <a:solidFill>
              <a:srgbClr val="00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31429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0912" y="1341120"/>
            <a:ext cx="3401568" cy="1809923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2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>
              <a:lnSpc>
                <a:spcPct val="120000"/>
              </a:lnSpc>
              <a:buNone/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B22D9A-D8A9-BF09-F497-2B7414AE154E}"/>
              </a:ext>
            </a:extLst>
          </p:cNvPr>
          <p:cNvCxnSpPr>
            <a:cxnSpLocks/>
          </p:cNvCxnSpPr>
          <p:nvPr userDrawn="1"/>
        </p:nvCxnSpPr>
        <p:spPr>
          <a:xfrm flipH="1">
            <a:off x="7648558" y="3515942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6534BEE3-BDF4-3989-12B3-6F9089D62FDA}"/>
              </a:ext>
            </a:extLst>
          </p:cNvPr>
          <p:cNvSpPr txBox="1">
            <a:spLocks/>
          </p:cNvSpPr>
          <p:nvPr userDrawn="1"/>
        </p:nvSpPr>
        <p:spPr>
          <a:xfrm>
            <a:off x="780288" y="1341120"/>
            <a:ext cx="3401568" cy="18099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FA3A1E-B63E-531E-BC31-9A2E97CA4837}"/>
              </a:ext>
            </a:extLst>
          </p:cNvPr>
          <p:cNvCxnSpPr>
            <a:cxnSpLocks/>
          </p:cNvCxnSpPr>
          <p:nvPr userDrawn="1"/>
        </p:nvCxnSpPr>
        <p:spPr>
          <a:xfrm flipH="1">
            <a:off x="894190" y="3515942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37205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0912" y="761827"/>
            <a:ext cx="3401568" cy="1809923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2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>
              <a:lnSpc>
                <a:spcPct val="120000"/>
              </a:lnSpc>
              <a:buNone/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B22D9A-D8A9-BF09-F497-2B7414AE154E}"/>
              </a:ext>
            </a:extLst>
          </p:cNvPr>
          <p:cNvCxnSpPr>
            <a:cxnSpLocks/>
          </p:cNvCxnSpPr>
          <p:nvPr userDrawn="1"/>
        </p:nvCxnSpPr>
        <p:spPr>
          <a:xfrm flipH="1">
            <a:off x="7648558" y="2936649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6534BEE3-BDF4-3989-12B3-6F9089D62FDA}"/>
              </a:ext>
            </a:extLst>
          </p:cNvPr>
          <p:cNvSpPr txBox="1">
            <a:spLocks/>
          </p:cNvSpPr>
          <p:nvPr userDrawn="1"/>
        </p:nvSpPr>
        <p:spPr>
          <a:xfrm>
            <a:off x="780288" y="2571750"/>
            <a:ext cx="3401568" cy="18099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FA3A1E-B63E-531E-BC31-9A2E97CA4837}"/>
              </a:ext>
            </a:extLst>
          </p:cNvPr>
          <p:cNvCxnSpPr>
            <a:cxnSpLocks/>
          </p:cNvCxnSpPr>
          <p:nvPr userDrawn="1"/>
        </p:nvCxnSpPr>
        <p:spPr>
          <a:xfrm flipH="1">
            <a:off x="894190" y="2340864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23704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0912" y="761827"/>
            <a:ext cx="3401568" cy="1809923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2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>
              <a:lnSpc>
                <a:spcPct val="120000"/>
              </a:lnSpc>
              <a:buNone/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B22D9A-D8A9-BF09-F497-2B7414AE154E}"/>
              </a:ext>
            </a:extLst>
          </p:cNvPr>
          <p:cNvCxnSpPr>
            <a:cxnSpLocks/>
          </p:cNvCxnSpPr>
          <p:nvPr userDrawn="1"/>
        </p:nvCxnSpPr>
        <p:spPr>
          <a:xfrm flipH="1">
            <a:off x="7648558" y="2936649"/>
            <a:ext cx="690770" cy="0"/>
          </a:xfrm>
          <a:prstGeom prst="line">
            <a:avLst/>
          </a:prstGeom>
          <a:ln w="76200">
            <a:solidFill>
              <a:srgbClr val="00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6534BEE3-BDF4-3989-12B3-6F9089D62FDA}"/>
              </a:ext>
            </a:extLst>
          </p:cNvPr>
          <p:cNvSpPr txBox="1">
            <a:spLocks/>
          </p:cNvSpPr>
          <p:nvPr userDrawn="1"/>
        </p:nvSpPr>
        <p:spPr>
          <a:xfrm>
            <a:off x="780288" y="2571750"/>
            <a:ext cx="3401568" cy="18099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FA3A1E-B63E-531E-BC31-9A2E97CA4837}"/>
              </a:ext>
            </a:extLst>
          </p:cNvPr>
          <p:cNvCxnSpPr>
            <a:cxnSpLocks/>
          </p:cNvCxnSpPr>
          <p:nvPr userDrawn="1"/>
        </p:nvCxnSpPr>
        <p:spPr>
          <a:xfrm flipH="1">
            <a:off x="894190" y="2340864"/>
            <a:ext cx="690770" cy="0"/>
          </a:xfrm>
          <a:prstGeom prst="line">
            <a:avLst/>
          </a:prstGeom>
          <a:ln w="76200">
            <a:solidFill>
              <a:srgbClr val="00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1802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10912" y="1341120"/>
            <a:ext cx="3401568" cy="1809923"/>
          </a:xfrm>
          <a:prstGeom prst="rect">
            <a:avLst/>
          </a:prstGeom>
        </p:spPr>
        <p:txBody>
          <a:bodyPr>
            <a:noAutofit/>
          </a:bodyPr>
          <a:lstStyle>
            <a:lvl1pPr algn="r">
              <a:defRPr sz="2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marL="0" indent="0">
              <a:lnSpc>
                <a:spcPct val="120000"/>
              </a:lnSpc>
              <a:buNone/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FB22D9A-D8A9-BF09-F497-2B7414AE154E}"/>
              </a:ext>
            </a:extLst>
          </p:cNvPr>
          <p:cNvCxnSpPr>
            <a:cxnSpLocks/>
          </p:cNvCxnSpPr>
          <p:nvPr userDrawn="1"/>
        </p:nvCxnSpPr>
        <p:spPr>
          <a:xfrm flipH="1">
            <a:off x="7648558" y="3515942"/>
            <a:ext cx="690770" cy="0"/>
          </a:xfrm>
          <a:prstGeom prst="line">
            <a:avLst/>
          </a:prstGeom>
          <a:ln w="76200">
            <a:solidFill>
              <a:srgbClr val="00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6534BEE3-BDF4-3989-12B3-6F9089D62FDA}"/>
              </a:ext>
            </a:extLst>
          </p:cNvPr>
          <p:cNvSpPr txBox="1">
            <a:spLocks/>
          </p:cNvSpPr>
          <p:nvPr userDrawn="1"/>
        </p:nvSpPr>
        <p:spPr>
          <a:xfrm>
            <a:off x="780288" y="1341120"/>
            <a:ext cx="3401568" cy="18099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CFA3A1E-B63E-531E-BC31-9A2E97CA4837}"/>
              </a:ext>
            </a:extLst>
          </p:cNvPr>
          <p:cNvCxnSpPr>
            <a:cxnSpLocks/>
          </p:cNvCxnSpPr>
          <p:nvPr userDrawn="1"/>
        </p:nvCxnSpPr>
        <p:spPr>
          <a:xfrm flipH="1">
            <a:off x="894190" y="3515942"/>
            <a:ext cx="690770" cy="0"/>
          </a:xfrm>
          <a:prstGeom prst="line">
            <a:avLst/>
          </a:prstGeom>
          <a:ln w="76200">
            <a:solidFill>
              <a:srgbClr val="00A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31954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1E81E42-F284-143B-F59C-148E447F69EE}"/>
              </a:ext>
            </a:extLst>
          </p:cNvPr>
          <p:cNvCxnSpPr>
            <a:cxnSpLocks/>
          </p:cNvCxnSpPr>
          <p:nvPr userDrawn="1"/>
        </p:nvCxnSpPr>
        <p:spPr>
          <a:xfrm>
            <a:off x="4571999" y="350972"/>
            <a:ext cx="0" cy="4446587"/>
          </a:xfrm>
          <a:prstGeom prst="straightConnector1">
            <a:avLst/>
          </a:prstGeom>
          <a:ln w="15875">
            <a:solidFill>
              <a:srgbClr val="00AEEF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F8298A6A-B57E-1CCA-C115-DC7BAD09EFE6}"/>
              </a:ext>
            </a:extLst>
          </p:cNvPr>
          <p:cNvCxnSpPr>
            <a:cxnSpLocks/>
          </p:cNvCxnSpPr>
          <p:nvPr userDrawn="1"/>
        </p:nvCxnSpPr>
        <p:spPr>
          <a:xfrm>
            <a:off x="169862" y="2573472"/>
            <a:ext cx="8804275" cy="0"/>
          </a:xfrm>
          <a:prstGeom prst="straightConnector1">
            <a:avLst/>
          </a:prstGeom>
          <a:ln w="15875">
            <a:solidFill>
              <a:srgbClr val="00AEEF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86F0126E-3076-B45B-878D-896F1827268D}"/>
              </a:ext>
            </a:extLst>
          </p:cNvPr>
          <p:cNvSpPr txBox="1">
            <a:spLocks/>
          </p:cNvSpPr>
          <p:nvPr userDrawn="1"/>
        </p:nvSpPr>
        <p:spPr>
          <a:xfrm>
            <a:off x="918086" y="805930"/>
            <a:ext cx="2905689" cy="127010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EE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short, max 2 sentences</a:t>
            </a:r>
            <a:endParaRPr lang="en-ID" sz="28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01067D-A72E-405B-EBF6-0B9A223FAE72}"/>
              </a:ext>
            </a:extLst>
          </p:cNvPr>
          <p:cNvSpPr txBox="1">
            <a:spLocks/>
          </p:cNvSpPr>
          <p:nvPr userDrawn="1"/>
        </p:nvSpPr>
        <p:spPr>
          <a:xfrm>
            <a:off x="918085" y="3070912"/>
            <a:ext cx="2905689" cy="127010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EE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short, max 2 sentences</a:t>
            </a:r>
            <a:endParaRPr lang="en-ID" sz="28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C0B4028-62B8-4000-B66C-27FB9BE4CA07}"/>
              </a:ext>
            </a:extLst>
          </p:cNvPr>
          <p:cNvSpPr txBox="1">
            <a:spLocks/>
          </p:cNvSpPr>
          <p:nvPr userDrawn="1"/>
        </p:nvSpPr>
        <p:spPr>
          <a:xfrm>
            <a:off x="5320222" y="805930"/>
            <a:ext cx="2905689" cy="127010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EE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short, max 2 sentences</a:t>
            </a:r>
            <a:endParaRPr lang="en-ID" sz="28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CB1F46D-8D03-C241-933F-01008A7B35BD}"/>
              </a:ext>
            </a:extLst>
          </p:cNvPr>
          <p:cNvSpPr txBox="1">
            <a:spLocks/>
          </p:cNvSpPr>
          <p:nvPr userDrawn="1"/>
        </p:nvSpPr>
        <p:spPr>
          <a:xfrm>
            <a:off x="5320221" y="3070912"/>
            <a:ext cx="2905689" cy="127010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EE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short, max 2 sentences</a:t>
            </a:r>
            <a:endParaRPr lang="en-ID" sz="28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233F-F88E-ED39-7E00-9B78126978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49569" y="1160585"/>
            <a:ext cx="7244862" cy="2391506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5400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Images, tables and more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699459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">
            <a:extLst>
              <a:ext uri="{FF2B5EF4-FFF2-40B4-BE49-F238E27FC236}">
                <a16:creationId xmlns:a16="http://schemas.microsoft.com/office/drawing/2014/main" id="{47D66B7F-FE3D-E01D-64F4-7722E8DE82B5}"/>
              </a:ext>
            </a:extLst>
          </p:cNvPr>
          <p:cNvGrpSpPr/>
          <p:nvPr userDrawn="1"/>
        </p:nvGrpSpPr>
        <p:grpSpPr>
          <a:xfrm>
            <a:off x="1197636" y="3570182"/>
            <a:ext cx="566649" cy="566649"/>
            <a:chOff x="0" y="0"/>
            <a:chExt cx="1711877" cy="1711877"/>
          </a:xfrm>
        </p:grpSpPr>
        <p:sp>
          <p:nvSpPr>
            <p:cNvPr id="28" name="Circle">
              <a:extLst>
                <a:ext uri="{FF2B5EF4-FFF2-40B4-BE49-F238E27FC236}">
                  <a16:creationId xmlns:a16="http://schemas.microsoft.com/office/drawing/2014/main" id="{1381EC56-1586-8AC2-F1B2-9A67FC26FCBA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9" name="Shape">
              <a:extLst>
                <a:ext uri="{FF2B5EF4-FFF2-40B4-BE49-F238E27FC236}">
                  <a16:creationId xmlns:a16="http://schemas.microsoft.com/office/drawing/2014/main" id="{74E05E5F-0E33-21EB-0E8F-7BCB52CF0247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0" name="Shape">
              <a:extLst>
                <a:ext uri="{FF2B5EF4-FFF2-40B4-BE49-F238E27FC236}">
                  <a16:creationId xmlns:a16="http://schemas.microsoft.com/office/drawing/2014/main" id="{79FE10D8-7EF6-3623-F450-1D424C30FF62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1" name="Group">
            <a:extLst>
              <a:ext uri="{FF2B5EF4-FFF2-40B4-BE49-F238E27FC236}">
                <a16:creationId xmlns:a16="http://schemas.microsoft.com/office/drawing/2014/main" id="{010AEF23-EC1A-2797-4615-0D8B789CF530}"/>
              </a:ext>
            </a:extLst>
          </p:cNvPr>
          <p:cNvGrpSpPr/>
          <p:nvPr userDrawn="1"/>
        </p:nvGrpSpPr>
        <p:grpSpPr>
          <a:xfrm>
            <a:off x="1870412" y="3570182"/>
            <a:ext cx="566649" cy="566649"/>
            <a:chOff x="0" y="0"/>
            <a:chExt cx="1711877" cy="1711877"/>
          </a:xfrm>
        </p:grpSpPr>
        <p:sp>
          <p:nvSpPr>
            <p:cNvPr id="32" name="Circle">
              <a:extLst>
                <a:ext uri="{FF2B5EF4-FFF2-40B4-BE49-F238E27FC236}">
                  <a16:creationId xmlns:a16="http://schemas.microsoft.com/office/drawing/2014/main" id="{861EBFE6-2E34-70B2-647A-13A4A17E08F7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3" name="Shape">
              <a:extLst>
                <a:ext uri="{FF2B5EF4-FFF2-40B4-BE49-F238E27FC236}">
                  <a16:creationId xmlns:a16="http://schemas.microsoft.com/office/drawing/2014/main" id="{C691947A-A34D-1099-279B-A099C6873D83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4" name="Shape">
              <a:extLst>
                <a:ext uri="{FF2B5EF4-FFF2-40B4-BE49-F238E27FC236}">
                  <a16:creationId xmlns:a16="http://schemas.microsoft.com/office/drawing/2014/main" id="{09CCE7B0-E6FF-D7DF-FE49-174DC2CB9FE8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5" name="Group">
            <a:extLst>
              <a:ext uri="{FF2B5EF4-FFF2-40B4-BE49-F238E27FC236}">
                <a16:creationId xmlns:a16="http://schemas.microsoft.com/office/drawing/2014/main" id="{F48736B4-ADCD-57AA-1F37-F057BAE7C064}"/>
              </a:ext>
            </a:extLst>
          </p:cNvPr>
          <p:cNvGrpSpPr/>
          <p:nvPr userDrawn="1"/>
        </p:nvGrpSpPr>
        <p:grpSpPr>
          <a:xfrm>
            <a:off x="2551698" y="3570182"/>
            <a:ext cx="566649" cy="566649"/>
            <a:chOff x="0" y="0"/>
            <a:chExt cx="1711877" cy="1711877"/>
          </a:xfrm>
        </p:grpSpPr>
        <p:sp>
          <p:nvSpPr>
            <p:cNvPr id="36" name="Circle">
              <a:extLst>
                <a:ext uri="{FF2B5EF4-FFF2-40B4-BE49-F238E27FC236}">
                  <a16:creationId xmlns:a16="http://schemas.microsoft.com/office/drawing/2014/main" id="{859B68EB-6A8B-426A-DB96-40D1B37EC1C6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7" name="Shape">
              <a:extLst>
                <a:ext uri="{FF2B5EF4-FFF2-40B4-BE49-F238E27FC236}">
                  <a16:creationId xmlns:a16="http://schemas.microsoft.com/office/drawing/2014/main" id="{90FF30AB-35D7-2D3F-C93D-3E22993DD68C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8" name="Shape">
              <a:extLst>
                <a:ext uri="{FF2B5EF4-FFF2-40B4-BE49-F238E27FC236}">
                  <a16:creationId xmlns:a16="http://schemas.microsoft.com/office/drawing/2014/main" id="{7A897E8D-DC27-7989-0C62-3B92974CD4BE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9" name="Group">
            <a:extLst>
              <a:ext uri="{FF2B5EF4-FFF2-40B4-BE49-F238E27FC236}">
                <a16:creationId xmlns:a16="http://schemas.microsoft.com/office/drawing/2014/main" id="{65019D5E-F1CE-A968-9711-89AA8BA70F18}"/>
              </a:ext>
            </a:extLst>
          </p:cNvPr>
          <p:cNvGrpSpPr/>
          <p:nvPr userDrawn="1"/>
        </p:nvGrpSpPr>
        <p:grpSpPr>
          <a:xfrm>
            <a:off x="3228729" y="3570182"/>
            <a:ext cx="566649" cy="566649"/>
            <a:chOff x="0" y="0"/>
            <a:chExt cx="1711877" cy="1711877"/>
          </a:xfrm>
        </p:grpSpPr>
        <p:sp>
          <p:nvSpPr>
            <p:cNvPr id="40" name="Circle">
              <a:extLst>
                <a:ext uri="{FF2B5EF4-FFF2-40B4-BE49-F238E27FC236}">
                  <a16:creationId xmlns:a16="http://schemas.microsoft.com/office/drawing/2014/main" id="{09E110C9-1FBE-993E-B13D-58A5171571DA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1" name="Shape">
              <a:extLst>
                <a:ext uri="{FF2B5EF4-FFF2-40B4-BE49-F238E27FC236}">
                  <a16:creationId xmlns:a16="http://schemas.microsoft.com/office/drawing/2014/main" id="{F2F00319-8D53-3145-3FA0-300252A75B9D}"/>
                </a:ext>
              </a:extLst>
            </p:cNvPr>
            <p:cNvSpPr/>
            <p:nvPr/>
          </p:nvSpPr>
          <p:spPr>
            <a:xfrm>
              <a:off x="616167" y="487239"/>
              <a:ext cx="1021663" cy="1130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637"/>
                  </a:moveTo>
                  <a:lnTo>
                    <a:pt x="6509" y="0"/>
                  </a:lnTo>
                  <a:lnTo>
                    <a:pt x="789" y="6770"/>
                  </a:lnTo>
                  <a:lnTo>
                    <a:pt x="0" y="9518"/>
                  </a:lnTo>
                  <a:lnTo>
                    <a:pt x="13371" y="21600"/>
                  </a:lnTo>
                  <a:cubicBezTo>
                    <a:pt x="15329" y="20693"/>
                    <a:pt x="17084" y="19465"/>
                    <a:pt x="18547" y="17979"/>
                  </a:cubicBezTo>
                  <a:cubicBezTo>
                    <a:pt x="19816" y="16689"/>
                    <a:pt x="20847" y="15223"/>
                    <a:pt x="21600" y="1363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2" name="Shape">
              <a:extLst>
                <a:ext uri="{FF2B5EF4-FFF2-40B4-BE49-F238E27FC236}">
                  <a16:creationId xmlns:a16="http://schemas.microsoft.com/office/drawing/2014/main" id="{0A716EA0-AFA5-D0F3-799F-B4275C2324B9}"/>
                </a:ext>
              </a:extLst>
            </p:cNvPr>
            <p:cNvSpPr/>
            <p:nvPr/>
          </p:nvSpPr>
          <p:spPr>
            <a:xfrm>
              <a:off x="608141" y="483677"/>
              <a:ext cx="505456" cy="676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43" name="Group">
            <a:extLst>
              <a:ext uri="{FF2B5EF4-FFF2-40B4-BE49-F238E27FC236}">
                <a16:creationId xmlns:a16="http://schemas.microsoft.com/office/drawing/2014/main" id="{0298BC0B-A52D-9DA0-B6A2-9A9B9CFF8ED7}"/>
              </a:ext>
            </a:extLst>
          </p:cNvPr>
          <p:cNvGrpSpPr/>
          <p:nvPr userDrawn="1"/>
        </p:nvGrpSpPr>
        <p:grpSpPr>
          <a:xfrm>
            <a:off x="3910863" y="3570182"/>
            <a:ext cx="566649" cy="566649"/>
            <a:chOff x="0" y="0"/>
            <a:chExt cx="1711877" cy="1711877"/>
          </a:xfrm>
        </p:grpSpPr>
        <p:sp>
          <p:nvSpPr>
            <p:cNvPr id="44" name="Circle">
              <a:extLst>
                <a:ext uri="{FF2B5EF4-FFF2-40B4-BE49-F238E27FC236}">
                  <a16:creationId xmlns:a16="http://schemas.microsoft.com/office/drawing/2014/main" id="{E03EEBF4-742A-A579-8235-C698844D75F8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45" name="Shape">
              <a:extLst>
                <a:ext uri="{FF2B5EF4-FFF2-40B4-BE49-F238E27FC236}">
                  <a16:creationId xmlns:a16="http://schemas.microsoft.com/office/drawing/2014/main" id="{9A54C2BA-B8F1-266C-9EC7-FED13E283FB1}"/>
                </a:ext>
              </a:extLst>
            </p:cNvPr>
            <p:cNvSpPr/>
            <p:nvPr/>
          </p:nvSpPr>
          <p:spPr>
            <a:xfrm>
              <a:off x="672354" y="501416"/>
              <a:ext cx="1006382" cy="112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22"/>
                  </a:moveTo>
                  <a:lnTo>
                    <a:pt x="8867" y="0"/>
                  </a:lnTo>
                  <a:lnTo>
                    <a:pt x="1873" y="1400"/>
                  </a:lnTo>
                  <a:lnTo>
                    <a:pt x="0" y="7647"/>
                  </a:lnTo>
                  <a:lnTo>
                    <a:pt x="2269" y="9825"/>
                  </a:lnTo>
                  <a:lnTo>
                    <a:pt x="1208" y="11840"/>
                  </a:lnTo>
                  <a:lnTo>
                    <a:pt x="12014" y="21600"/>
                  </a:lnTo>
                  <a:cubicBezTo>
                    <a:pt x="14556" y="20498"/>
                    <a:pt x="16779" y="18883"/>
                    <a:pt x="18507" y="16881"/>
                  </a:cubicBezTo>
                  <a:cubicBezTo>
                    <a:pt x="19912" y="15253"/>
                    <a:pt x="20962" y="13400"/>
                    <a:pt x="21600" y="11422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6" name="Shape">
              <a:extLst>
                <a:ext uri="{FF2B5EF4-FFF2-40B4-BE49-F238E27FC236}">
                  <a16:creationId xmlns:a16="http://schemas.microsoft.com/office/drawing/2014/main" id="{41059E86-BEBF-CAA0-5D80-A6E8F62D1134}"/>
                </a:ext>
              </a:extLst>
            </p:cNvPr>
            <p:cNvSpPr/>
            <p:nvPr/>
          </p:nvSpPr>
          <p:spPr>
            <a:xfrm>
              <a:off x="668231" y="496996"/>
              <a:ext cx="443859" cy="68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530" extrusionOk="0">
                  <a:moveTo>
                    <a:pt x="666" y="0"/>
                  </a:moveTo>
                  <a:lnTo>
                    <a:pt x="19758" y="0"/>
                  </a:lnTo>
                  <a:cubicBezTo>
                    <a:pt x="19936" y="5"/>
                    <a:pt x="20103" y="55"/>
                    <a:pt x="20225" y="138"/>
                  </a:cubicBezTo>
                  <a:cubicBezTo>
                    <a:pt x="20339" y="216"/>
                    <a:pt x="20406" y="318"/>
                    <a:pt x="20413" y="425"/>
                  </a:cubicBezTo>
                  <a:lnTo>
                    <a:pt x="20413" y="3234"/>
                  </a:lnTo>
                  <a:cubicBezTo>
                    <a:pt x="20405" y="3356"/>
                    <a:pt x="20324" y="3471"/>
                    <a:pt x="20189" y="3556"/>
                  </a:cubicBezTo>
                  <a:cubicBezTo>
                    <a:pt x="20060" y="3637"/>
                    <a:pt x="19891" y="3684"/>
                    <a:pt x="19712" y="3689"/>
                  </a:cubicBezTo>
                  <a:lnTo>
                    <a:pt x="6816" y="3689"/>
                  </a:lnTo>
                  <a:cubicBezTo>
                    <a:pt x="6715" y="3690"/>
                    <a:pt x="6619" y="3719"/>
                    <a:pt x="6552" y="3769"/>
                  </a:cubicBezTo>
                  <a:cubicBezTo>
                    <a:pt x="6496" y="3810"/>
                    <a:pt x="6464" y="3864"/>
                    <a:pt x="6463" y="3919"/>
                  </a:cubicBezTo>
                  <a:lnTo>
                    <a:pt x="6463" y="8251"/>
                  </a:lnTo>
                  <a:cubicBezTo>
                    <a:pt x="6431" y="8318"/>
                    <a:pt x="6474" y="8391"/>
                    <a:pt x="6567" y="8427"/>
                  </a:cubicBezTo>
                  <a:cubicBezTo>
                    <a:pt x="6624" y="8450"/>
                    <a:pt x="6693" y="8455"/>
                    <a:pt x="6756" y="8441"/>
                  </a:cubicBezTo>
                  <a:cubicBezTo>
                    <a:pt x="7651" y="8100"/>
                    <a:pt x="8625" y="7855"/>
                    <a:pt x="9641" y="7716"/>
                  </a:cubicBezTo>
                  <a:cubicBezTo>
                    <a:pt x="10817" y="7554"/>
                    <a:pt x="12027" y="7536"/>
                    <a:pt x="13217" y="7647"/>
                  </a:cubicBezTo>
                  <a:cubicBezTo>
                    <a:pt x="14687" y="7782"/>
                    <a:pt x="16102" y="8111"/>
                    <a:pt x="17340" y="8643"/>
                  </a:cubicBezTo>
                  <a:cubicBezTo>
                    <a:pt x="18522" y="9151"/>
                    <a:pt x="19508" y="9829"/>
                    <a:pt x="20193" y="10635"/>
                  </a:cubicBezTo>
                  <a:cubicBezTo>
                    <a:pt x="21025" y="11612"/>
                    <a:pt x="21372" y="12722"/>
                    <a:pt x="21477" y="13836"/>
                  </a:cubicBezTo>
                  <a:cubicBezTo>
                    <a:pt x="21578" y="14902"/>
                    <a:pt x="21460" y="15978"/>
                    <a:pt x="20946" y="16993"/>
                  </a:cubicBezTo>
                  <a:cubicBezTo>
                    <a:pt x="20346" y="18177"/>
                    <a:pt x="19235" y="19224"/>
                    <a:pt x="17742" y="20007"/>
                  </a:cubicBezTo>
                  <a:cubicBezTo>
                    <a:pt x="16254" y="20788"/>
                    <a:pt x="14454" y="21272"/>
                    <a:pt x="12561" y="21451"/>
                  </a:cubicBezTo>
                  <a:cubicBezTo>
                    <a:pt x="10981" y="21600"/>
                    <a:pt x="9373" y="21534"/>
                    <a:pt x="7818" y="21299"/>
                  </a:cubicBezTo>
                  <a:cubicBezTo>
                    <a:pt x="6240" y="21061"/>
                    <a:pt x="4723" y="20649"/>
                    <a:pt x="3475" y="19975"/>
                  </a:cubicBezTo>
                  <a:cubicBezTo>
                    <a:pt x="2557" y="19479"/>
                    <a:pt x="1821" y="18859"/>
                    <a:pt x="1247" y="18179"/>
                  </a:cubicBezTo>
                  <a:cubicBezTo>
                    <a:pt x="749" y="17588"/>
                    <a:pt x="376" y="16956"/>
                    <a:pt x="139" y="16301"/>
                  </a:cubicBezTo>
                  <a:lnTo>
                    <a:pt x="15" y="15781"/>
                  </a:lnTo>
                  <a:cubicBezTo>
                    <a:pt x="-22" y="15679"/>
                    <a:pt x="12" y="15571"/>
                    <a:pt x="108" y="15486"/>
                  </a:cubicBezTo>
                  <a:cubicBezTo>
                    <a:pt x="211" y="15396"/>
                    <a:pt x="373" y="15342"/>
                    <a:pt x="547" y="15341"/>
                  </a:cubicBezTo>
                  <a:lnTo>
                    <a:pt x="6028" y="15308"/>
                  </a:lnTo>
                  <a:cubicBezTo>
                    <a:pt x="6180" y="15311"/>
                    <a:pt x="6328" y="15341"/>
                    <a:pt x="6455" y="15395"/>
                  </a:cubicBezTo>
                  <a:cubicBezTo>
                    <a:pt x="6640" y="15473"/>
                    <a:pt x="6769" y="15596"/>
                    <a:pt x="6815" y="15736"/>
                  </a:cubicBezTo>
                  <a:cubicBezTo>
                    <a:pt x="6877" y="15903"/>
                    <a:pt x="6956" y="16067"/>
                    <a:pt x="7050" y="16227"/>
                  </a:cubicBezTo>
                  <a:cubicBezTo>
                    <a:pt x="7144" y="16386"/>
                    <a:pt x="7254" y="16542"/>
                    <a:pt x="7379" y="16692"/>
                  </a:cubicBezTo>
                  <a:cubicBezTo>
                    <a:pt x="7781" y="17084"/>
                    <a:pt x="8341" y="17397"/>
                    <a:pt x="8999" y="17596"/>
                  </a:cubicBezTo>
                  <a:cubicBezTo>
                    <a:pt x="9737" y="17819"/>
                    <a:pt x="10563" y="17888"/>
                    <a:pt x="11363" y="17793"/>
                  </a:cubicBezTo>
                  <a:cubicBezTo>
                    <a:pt x="12108" y="17677"/>
                    <a:pt x="12793" y="17435"/>
                    <a:pt x="13349" y="17091"/>
                  </a:cubicBezTo>
                  <a:cubicBezTo>
                    <a:pt x="13996" y="16691"/>
                    <a:pt x="14437" y="16174"/>
                    <a:pt x="14668" y="15613"/>
                  </a:cubicBezTo>
                  <a:cubicBezTo>
                    <a:pt x="14911" y="15022"/>
                    <a:pt x="14916" y="14405"/>
                    <a:pt x="14792" y="13800"/>
                  </a:cubicBezTo>
                  <a:cubicBezTo>
                    <a:pt x="14669" y="13198"/>
                    <a:pt x="14411" y="12598"/>
                    <a:pt x="13812" y="12132"/>
                  </a:cubicBezTo>
                  <a:cubicBezTo>
                    <a:pt x="13358" y="11778"/>
                    <a:pt x="12742" y="11532"/>
                    <a:pt x="12066" y="11394"/>
                  </a:cubicBezTo>
                  <a:cubicBezTo>
                    <a:pt x="11425" y="11264"/>
                    <a:pt x="10746" y="11234"/>
                    <a:pt x="10084" y="11306"/>
                  </a:cubicBezTo>
                  <a:cubicBezTo>
                    <a:pt x="9488" y="11315"/>
                    <a:pt x="8904" y="11418"/>
                    <a:pt x="8381" y="11605"/>
                  </a:cubicBezTo>
                  <a:cubicBezTo>
                    <a:pt x="7936" y="11764"/>
                    <a:pt x="7545" y="11981"/>
                    <a:pt x="7234" y="12243"/>
                  </a:cubicBezTo>
                  <a:cubicBezTo>
                    <a:pt x="7172" y="12301"/>
                    <a:pt x="7111" y="12359"/>
                    <a:pt x="7052" y="12418"/>
                  </a:cubicBezTo>
                  <a:cubicBezTo>
                    <a:pt x="6993" y="12477"/>
                    <a:pt x="6935" y="12536"/>
                    <a:pt x="6860" y="12586"/>
                  </a:cubicBezTo>
                  <a:cubicBezTo>
                    <a:pt x="6698" y="12694"/>
                    <a:pt x="6470" y="12749"/>
                    <a:pt x="6239" y="12738"/>
                  </a:cubicBezTo>
                  <a:lnTo>
                    <a:pt x="664" y="12738"/>
                  </a:lnTo>
                  <a:cubicBezTo>
                    <a:pt x="496" y="12752"/>
                    <a:pt x="327" y="12714"/>
                    <a:pt x="208" y="12635"/>
                  </a:cubicBezTo>
                  <a:cubicBezTo>
                    <a:pt x="92" y="12558"/>
                    <a:pt x="36" y="12451"/>
                    <a:pt x="57" y="12344"/>
                  </a:cubicBezTo>
                  <a:lnTo>
                    <a:pt x="57" y="443"/>
                  </a:lnTo>
                  <a:cubicBezTo>
                    <a:pt x="41" y="342"/>
                    <a:pt x="85" y="241"/>
                    <a:pt x="180" y="160"/>
                  </a:cubicBezTo>
                  <a:cubicBezTo>
                    <a:pt x="295" y="61"/>
                    <a:pt x="475" y="2"/>
                    <a:pt x="666" y="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47" name="Group">
            <a:extLst>
              <a:ext uri="{FF2B5EF4-FFF2-40B4-BE49-F238E27FC236}">
                <a16:creationId xmlns:a16="http://schemas.microsoft.com/office/drawing/2014/main" id="{C51897A1-6A00-6A17-5AA7-1BF4EE12F904}"/>
              </a:ext>
            </a:extLst>
          </p:cNvPr>
          <p:cNvGrpSpPr/>
          <p:nvPr userDrawn="1"/>
        </p:nvGrpSpPr>
        <p:grpSpPr>
          <a:xfrm>
            <a:off x="4610474" y="3570182"/>
            <a:ext cx="566649" cy="566649"/>
            <a:chOff x="0" y="0"/>
            <a:chExt cx="1711877" cy="1711877"/>
          </a:xfrm>
        </p:grpSpPr>
        <p:sp>
          <p:nvSpPr>
            <p:cNvPr id="48" name="Circle">
              <a:extLst>
                <a:ext uri="{FF2B5EF4-FFF2-40B4-BE49-F238E27FC236}">
                  <a16:creationId xmlns:a16="http://schemas.microsoft.com/office/drawing/2014/main" id="{5AE6B467-7011-467A-4740-2BCB690C43EA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49" name="Shape">
              <a:extLst>
                <a:ext uri="{FF2B5EF4-FFF2-40B4-BE49-F238E27FC236}">
                  <a16:creationId xmlns:a16="http://schemas.microsoft.com/office/drawing/2014/main" id="{F058A119-3461-B26B-26EF-425482E42F38}"/>
                </a:ext>
              </a:extLst>
            </p:cNvPr>
            <p:cNvSpPr/>
            <p:nvPr/>
          </p:nvSpPr>
          <p:spPr>
            <a:xfrm>
              <a:off x="699385" y="548864"/>
              <a:ext cx="953869" cy="1080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382"/>
                  </a:moveTo>
                  <a:lnTo>
                    <a:pt x="7476" y="0"/>
                  </a:lnTo>
                  <a:lnTo>
                    <a:pt x="1839" y="423"/>
                  </a:lnTo>
                  <a:lnTo>
                    <a:pt x="0" y="11189"/>
                  </a:lnTo>
                  <a:lnTo>
                    <a:pt x="11813" y="21600"/>
                  </a:lnTo>
                  <a:cubicBezTo>
                    <a:pt x="14171" y="20625"/>
                    <a:pt x="16281" y="19239"/>
                    <a:pt x="18017" y="17525"/>
                  </a:cubicBezTo>
                  <a:cubicBezTo>
                    <a:pt x="19549" y="16013"/>
                    <a:pt x="20762" y="14271"/>
                    <a:pt x="21600" y="12382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0" name="Shape">
              <a:extLst>
                <a:ext uri="{FF2B5EF4-FFF2-40B4-BE49-F238E27FC236}">
                  <a16:creationId xmlns:a16="http://schemas.microsoft.com/office/drawing/2014/main" id="{58F40864-6243-A491-AFC0-2510AF12C034}"/>
                </a:ext>
              </a:extLst>
            </p:cNvPr>
            <p:cNvSpPr/>
            <p:nvPr/>
          </p:nvSpPr>
          <p:spPr>
            <a:xfrm>
              <a:off x="649636" y="493287"/>
              <a:ext cx="446378" cy="691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51" extrusionOk="0">
                  <a:moveTo>
                    <a:pt x="10424" y="5"/>
                  </a:moveTo>
                  <a:cubicBezTo>
                    <a:pt x="9618" y="21"/>
                    <a:pt x="8814" y="85"/>
                    <a:pt x="8018" y="179"/>
                  </a:cubicBezTo>
                  <a:cubicBezTo>
                    <a:pt x="6661" y="339"/>
                    <a:pt x="5327" y="591"/>
                    <a:pt x="4125" y="1030"/>
                  </a:cubicBezTo>
                  <a:cubicBezTo>
                    <a:pt x="2985" y="1447"/>
                    <a:pt x="1997" y="2021"/>
                    <a:pt x="1276" y="2728"/>
                  </a:cubicBezTo>
                  <a:cubicBezTo>
                    <a:pt x="394" y="3592"/>
                    <a:pt x="-48" y="4614"/>
                    <a:pt x="4" y="5649"/>
                  </a:cubicBezTo>
                  <a:lnTo>
                    <a:pt x="4" y="14717"/>
                  </a:lnTo>
                  <a:cubicBezTo>
                    <a:pt x="-3" y="15687"/>
                    <a:pt x="285" y="16650"/>
                    <a:pt x="858" y="17546"/>
                  </a:cubicBezTo>
                  <a:cubicBezTo>
                    <a:pt x="1481" y="18521"/>
                    <a:pt x="2428" y="19401"/>
                    <a:pt x="3704" y="20058"/>
                  </a:cubicBezTo>
                  <a:cubicBezTo>
                    <a:pt x="4575" y="20507"/>
                    <a:pt x="5575" y="20836"/>
                    <a:pt x="6622" y="21079"/>
                  </a:cubicBezTo>
                  <a:cubicBezTo>
                    <a:pt x="7623" y="21310"/>
                    <a:pt x="8661" y="21461"/>
                    <a:pt x="9719" y="21521"/>
                  </a:cubicBezTo>
                  <a:cubicBezTo>
                    <a:pt x="10897" y="21588"/>
                    <a:pt x="12086" y="21541"/>
                    <a:pt x="13248" y="21399"/>
                  </a:cubicBezTo>
                  <a:cubicBezTo>
                    <a:pt x="14448" y="21252"/>
                    <a:pt x="15615" y="21005"/>
                    <a:pt x="16669" y="20606"/>
                  </a:cubicBezTo>
                  <a:cubicBezTo>
                    <a:pt x="19055" y="19701"/>
                    <a:pt x="20635" y="18140"/>
                    <a:pt x="21227" y="16389"/>
                  </a:cubicBezTo>
                  <a:cubicBezTo>
                    <a:pt x="21487" y="15619"/>
                    <a:pt x="21552" y="14831"/>
                    <a:pt x="21492" y="14054"/>
                  </a:cubicBezTo>
                  <a:cubicBezTo>
                    <a:pt x="21434" y="13306"/>
                    <a:pt x="21258" y="12557"/>
                    <a:pt x="20870" y="11841"/>
                  </a:cubicBezTo>
                  <a:cubicBezTo>
                    <a:pt x="20239" y="10675"/>
                    <a:pt x="19065" y="9661"/>
                    <a:pt x="17468" y="8984"/>
                  </a:cubicBezTo>
                  <a:cubicBezTo>
                    <a:pt x="16384" y="8524"/>
                    <a:pt x="15149" y="8240"/>
                    <a:pt x="13877" y="8078"/>
                  </a:cubicBezTo>
                  <a:cubicBezTo>
                    <a:pt x="12706" y="7929"/>
                    <a:pt x="11506" y="7883"/>
                    <a:pt x="10326" y="8001"/>
                  </a:cubicBezTo>
                  <a:cubicBezTo>
                    <a:pt x="9678" y="8065"/>
                    <a:pt x="9044" y="8181"/>
                    <a:pt x="8447" y="8358"/>
                  </a:cubicBezTo>
                  <a:cubicBezTo>
                    <a:pt x="7918" y="8515"/>
                    <a:pt x="7426" y="8719"/>
                    <a:pt x="6986" y="8965"/>
                  </a:cubicBezTo>
                  <a:cubicBezTo>
                    <a:pt x="6923" y="9009"/>
                    <a:pt x="6826" y="9025"/>
                    <a:pt x="6739" y="9005"/>
                  </a:cubicBezTo>
                  <a:cubicBezTo>
                    <a:pt x="6648" y="8984"/>
                    <a:pt x="6585" y="8931"/>
                    <a:pt x="6582" y="8868"/>
                  </a:cubicBezTo>
                  <a:lnTo>
                    <a:pt x="6626" y="5936"/>
                  </a:lnTo>
                  <a:cubicBezTo>
                    <a:pt x="6608" y="5268"/>
                    <a:pt x="7063" y="4655"/>
                    <a:pt x="7815" y="4245"/>
                  </a:cubicBezTo>
                  <a:cubicBezTo>
                    <a:pt x="8531" y="3855"/>
                    <a:pt x="9476" y="3670"/>
                    <a:pt x="10464" y="3678"/>
                  </a:cubicBezTo>
                  <a:cubicBezTo>
                    <a:pt x="11361" y="3685"/>
                    <a:pt x="12222" y="3852"/>
                    <a:pt x="12899" y="4191"/>
                  </a:cubicBezTo>
                  <a:cubicBezTo>
                    <a:pt x="13668" y="4576"/>
                    <a:pt x="14160" y="5162"/>
                    <a:pt x="14215" y="5816"/>
                  </a:cubicBezTo>
                  <a:lnTo>
                    <a:pt x="14215" y="6256"/>
                  </a:lnTo>
                  <a:cubicBezTo>
                    <a:pt x="14199" y="6347"/>
                    <a:pt x="14244" y="6438"/>
                    <a:pt x="14339" y="6507"/>
                  </a:cubicBezTo>
                  <a:cubicBezTo>
                    <a:pt x="14408" y="6557"/>
                    <a:pt x="14500" y="6593"/>
                    <a:pt x="14601" y="6608"/>
                  </a:cubicBezTo>
                  <a:lnTo>
                    <a:pt x="20034" y="6608"/>
                  </a:lnTo>
                  <a:cubicBezTo>
                    <a:pt x="20183" y="6614"/>
                    <a:pt x="20330" y="6580"/>
                    <a:pt x="20441" y="6517"/>
                  </a:cubicBezTo>
                  <a:cubicBezTo>
                    <a:pt x="20538" y="6462"/>
                    <a:pt x="20601" y="6389"/>
                    <a:pt x="20623" y="6307"/>
                  </a:cubicBezTo>
                  <a:lnTo>
                    <a:pt x="20623" y="5047"/>
                  </a:lnTo>
                  <a:cubicBezTo>
                    <a:pt x="20644" y="4063"/>
                    <a:pt x="20135" y="3106"/>
                    <a:pt x="19180" y="2340"/>
                  </a:cubicBezTo>
                  <a:cubicBezTo>
                    <a:pt x="18414" y="1725"/>
                    <a:pt x="17417" y="1271"/>
                    <a:pt x="16367" y="910"/>
                  </a:cubicBezTo>
                  <a:cubicBezTo>
                    <a:pt x="15270" y="533"/>
                    <a:pt x="14086" y="249"/>
                    <a:pt x="12834" y="108"/>
                  </a:cubicBezTo>
                  <a:cubicBezTo>
                    <a:pt x="12036" y="18"/>
                    <a:pt x="11230" y="-12"/>
                    <a:pt x="10424" y="5"/>
                  </a:cubicBezTo>
                  <a:close/>
                  <a:moveTo>
                    <a:pt x="11057" y="11458"/>
                  </a:moveTo>
                  <a:cubicBezTo>
                    <a:pt x="11968" y="11483"/>
                    <a:pt x="12847" y="11696"/>
                    <a:pt x="13517" y="12107"/>
                  </a:cubicBezTo>
                  <a:cubicBezTo>
                    <a:pt x="14142" y="12490"/>
                    <a:pt x="14511" y="13005"/>
                    <a:pt x="14728" y="13544"/>
                  </a:cubicBezTo>
                  <a:cubicBezTo>
                    <a:pt x="14975" y="14157"/>
                    <a:pt x="15028" y="14796"/>
                    <a:pt x="14888" y="15423"/>
                  </a:cubicBezTo>
                  <a:cubicBezTo>
                    <a:pt x="14785" y="16118"/>
                    <a:pt x="14276" y="16763"/>
                    <a:pt x="13467" y="17224"/>
                  </a:cubicBezTo>
                  <a:cubicBezTo>
                    <a:pt x="12839" y="17582"/>
                    <a:pt x="12062" y="17809"/>
                    <a:pt x="11231" y="17871"/>
                  </a:cubicBezTo>
                  <a:cubicBezTo>
                    <a:pt x="10329" y="17938"/>
                    <a:pt x="9422" y="17805"/>
                    <a:pt x="8640" y="17506"/>
                  </a:cubicBezTo>
                  <a:cubicBezTo>
                    <a:pt x="8025" y="17272"/>
                    <a:pt x="7507" y="16943"/>
                    <a:pt x="7168" y="16538"/>
                  </a:cubicBezTo>
                  <a:cubicBezTo>
                    <a:pt x="6641" y="15908"/>
                    <a:pt x="6592" y="15175"/>
                    <a:pt x="6651" y="14461"/>
                  </a:cubicBezTo>
                  <a:cubicBezTo>
                    <a:pt x="6703" y="13834"/>
                    <a:pt x="6841" y="13196"/>
                    <a:pt x="7349" y="12659"/>
                  </a:cubicBezTo>
                  <a:cubicBezTo>
                    <a:pt x="7956" y="12020"/>
                    <a:pt x="8996" y="11616"/>
                    <a:pt x="10141" y="11493"/>
                  </a:cubicBezTo>
                  <a:cubicBezTo>
                    <a:pt x="10445" y="11460"/>
                    <a:pt x="10753" y="11449"/>
                    <a:pt x="11057" y="11458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51" name="Group">
            <a:extLst>
              <a:ext uri="{FF2B5EF4-FFF2-40B4-BE49-F238E27FC236}">
                <a16:creationId xmlns:a16="http://schemas.microsoft.com/office/drawing/2014/main" id="{C5C5173A-BBDF-6DD5-E6CB-BA5AE32BBD41}"/>
              </a:ext>
            </a:extLst>
          </p:cNvPr>
          <p:cNvGrpSpPr/>
          <p:nvPr userDrawn="1"/>
        </p:nvGrpSpPr>
        <p:grpSpPr>
          <a:xfrm>
            <a:off x="5260750" y="3570182"/>
            <a:ext cx="566649" cy="566649"/>
            <a:chOff x="0" y="0"/>
            <a:chExt cx="1711877" cy="1711877"/>
          </a:xfrm>
        </p:grpSpPr>
        <p:sp>
          <p:nvSpPr>
            <p:cNvPr id="52" name="Circle">
              <a:extLst>
                <a:ext uri="{FF2B5EF4-FFF2-40B4-BE49-F238E27FC236}">
                  <a16:creationId xmlns:a16="http://schemas.microsoft.com/office/drawing/2014/main" id="{4026314F-A888-7E45-133F-D3C636EF7975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53" name="Shape">
              <a:extLst>
                <a:ext uri="{FF2B5EF4-FFF2-40B4-BE49-F238E27FC236}">
                  <a16:creationId xmlns:a16="http://schemas.microsoft.com/office/drawing/2014/main" id="{BA2E4CEA-D916-5ACF-4CBA-DA3BD7CEDD1E}"/>
                </a:ext>
              </a:extLst>
            </p:cNvPr>
            <p:cNvSpPr/>
            <p:nvPr/>
          </p:nvSpPr>
          <p:spPr>
            <a:xfrm>
              <a:off x="671234" y="525116"/>
              <a:ext cx="1006039" cy="1111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035"/>
                  </a:moveTo>
                  <a:lnTo>
                    <a:pt x="9377" y="0"/>
                  </a:lnTo>
                  <a:lnTo>
                    <a:pt x="1479" y="1277"/>
                  </a:lnTo>
                  <a:lnTo>
                    <a:pt x="0" y="3228"/>
                  </a:lnTo>
                  <a:lnTo>
                    <a:pt x="4875" y="7698"/>
                  </a:lnTo>
                  <a:lnTo>
                    <a:pt x="1930" y="12899"/>
                  </a:lnTo>
                  <a:lnTo>
                    <a:pt x="11512" y="21600"/>
                  </a:lnTo>
                  <a:cubicBezTo>
                    <a:pt x="14086" y="20552"/>
                    <a:pt x="16358" y="18978"/>
                    <a:pt x="18150" y="17003"/>
                  </a:cubicBezTo>
                  <a:cubicBezTo>
                    <a:pt x="19740" y="15249"/>
                    <a:pt x="20915" y="13218"/>
                    <a:pt x="21600" y="11035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4" name="Shape">
              <a:extLst>
                <a:ext uri="{FF2B5EF4-FFF2-40B4-BE49-F238E27FC236}">
                  <a16:creationId xmlns:a16="http://schemas.microsoft.com/office/drawing/2014/main" id="{7255CD1F-E4F8-47C2-8ED9-949DCA963F45}"/>
                </a:ext>
              </a:extLst>
            </p:cNvPr>
            <p:cNvSpPr/>
            <p:nvPr/>
          </p:nvSpPr>
          <p:spPr>
            <a:xfrm>
              <a:off x="666756" y="518352"/>
              <a:ext cx="445627" cy="675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3" h="21590" extrusionOk="0">
                  <a:moveTo>
                    <a:pt x="4470" y="21065"/>
                  </a:moveTo>
                  <a:cubicBezTo>
                    <a:pt x="4392" y="21172"/>
                    <a:pt x="4398" y="21296"/>
                    <a:pt x="4483" y="21400"/>
                  </a:cubicBezTo>
                  <a:cubicBezTo>
                    <a:pt x="4573" y="21509"/>
                    <a:pt x="4741" y="21580"/>
                    <a:pt x="4928" y="21590"/>
                  </a:cubicBezTo>
                  <a:lnTo>
                    <a:pt x="10486" y="21590"/>
                  </a:lnTo>
                  <a:cubicBezTo>
                    <a:pt x="10672" y="21592"/>
                    <a:pt x="10854" y="21557"/>
                    <a:pt x="11010" y="21490"/>
                  </a:cubicBezTo>
                  <a:cubicBezTo>
                    <a:pt x="11184" y="21415"/>
                    <a:pt x="11314" y="21304"/>
                    <a:pt x="11382" y="21174"/>
                  </a:cubicBezTo>
                  <a:lnTo>
                    <a:pt x="21240" y="4277"/>
                  </a:lnTo>
                  <a:cubicBezTo>
                    <a:pt x="21341" y="4122"/>
                    <a:pt x="21420" y="3961"/>
                    <a:pt x="21478" y="3796"/>
                  </a:cubicBezTo>
                  <a:cubicBezTo>
                    <a:pt x="21537" y="3624"/>
                    <a:pt x="21573" y="3448"/>
                    <a:pt x="21583" y="3271"/>
                  </a:cubicBezTo>
                  <a:lnTo>
                    <a:pt x="21583" y="570"/>
                  </a:lnTo>
                  <a:cubicBezTo>
                    <a:pt x="21588" y="412"/>
                    <a:pt x="21492" y="260"/>
                    <a:pt x="21318" y="152"/>
                  </a:cubicBezTo>
                  <a:cubicBezTo>
                    <a:pt x="21157" y="52"/>
                    <a:pt x="20943" y="-2"/>
                    <a:pt x="20722" y="1"/>
                  </a:cubicBezTo>
                  <a:lnTo>
                    <a:pt x="761" y="1"/>
                  </a:lnTo>
                  <a:cubicBezTo>
                    <a:pt x="541" y="-8"/>
                    <a:pt x="326" y="50"/>
                    <a:pt x="180" y="159"/>
                  </a:cubicBezTo>
                  <a:cubicBezTo>
                    <a:pt x="53" y="253"/>
                    <a:pt x="-11" y="377"/>
                    <a:pt x="2" y="503"/>
                  </a:cubicBezTo>
                  <a:lnTo>
                    <a:pt x="2" y="5163"/>
                  </a:lnTo>
                  <a:cubicBezTo>
                    <a:pt x="-12" y="5287"/>
                    <a:pt x="46" y="5410"/>
                    <a:pt x="163" y="5507"/>
                  </a:cubicBezTo>
                  <a:cubicBezTo>
                    <a:pt x="318" y="5636"/>
                    <a:pt x="559" y="5705"/>
                    <a:pt x="806" y="5694"/>
                  </a:cubicBezTo>
                  <a:lnTo>
                    <a:pt x="4700" y="5694"/>
                  </a:lnTo>
                  <a:cubicBezTo>
                    <a:pt x="4883" y="5686"/>
                    <a:pt x="5052" y="5627"/>
                    <a:pt x="5165" y="5532"/>
                  </a:cubicBezTo>
                  <a:cubicBezTo>
                    <a:pt x="5244" y="5465"/>
                    <a:pt x="5291" y="5384"/>
                    <a:pt x="5298" y="5299"/>
                  </a:cubicBezTo>
                  <a:lnTo>
                    <a:pt x="5298" y="4026"/>
                  </a:lnTo>
                  <a:cubicBezTo>
                    <a:pt x="5304" y="3956"/>
                    <a:pt x="5348" y="3889"/>
                    <a:pt x="5422" y="3838"/>
                  </a:cubicBezTo>
                  <a:cubicBezTo>
                    <a:pt x="5500" y="3784"/>
                    <a:pt x="5607" y="3752"/>
                    <a:pt x="5720" y="3747"/>
                  </a:cubicBezTo>
                  <a:lnTo>
                    <a:pt x="14150" y="3747"/>
                  </a:lnTo>
                  <a:cubicBezTo>
                    <a:pt x="14260" y="3740"/>
                    <a:pt x="14366" y="3777"/>
                    <a:pt x="14418" y="3842"/>
                  </a:cubicBezTo>
                  <a:cubicBezTo>
                    <a:pt x="14458" y="3892"/>
                    <a:pt x="14459" y="3952"/>
                    <a:pt x="14420" y="4003"/>
                  </a:cubicBezTo>
                  <a:lnTo>
                    <a:pt x="4470" y="21065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55" name="Group">
            <a:extLst>
              <a:ext uri="{FF2B5EF4-FFF2-40B4-BE49-F238E27FC236}">
                <a16:creationId xmlns:a16="http://schemas.microsoft.com/office/drawing/2014/main" id="{55087EE7-2D41-2941-637D-6039E3EFE965}"/>
              </a:ext>
            </a:extLst>
          </p:cNvPr>
          <p:cNvGrpSpPr/>
          <p:nvPr userDrawn="1"/>
        </p:nvGrpSpPr>
        <p:grpSpPr>
          <a:xfrm>
            <a:off x="5933899" y="3570182"/>
            <a:ext cx="566649" cy="566649"/>
            <a:chOff x="0" y="0"/>
            <a:chExt cx="1711877" cy="1711877"/>
          </a:xfrm>
        </p:grpSpPr>
        <p:sp>
          <p:nvSpPr>
            <p:cNvPr id="56" name="Circle">
              <a:extLst>
                <a:ext uri="{FF2B5EF4-FFF2-40B4-BE49-F238E27FC236}">
                  <a16:creationId xmlns:a16="http://schemas.microsoft.com/office/drawing/2014/main" id="{ADDB8B48-AC80-78CB-1776-FFC4A53550D5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57" name="Shape">
              <a:extLst>
                <a:ext uri="{FF2B5EF4-FFF2-40B4-BE49-F238E27FC236}">
                  <a16:creationId xmlns:a16="http://schemas.microsoft.com/office/drawing/2014/main" id="{9D55E79D-467B-98E2-421A-BB8E41DEB13C}"/>
                </a:ext>
              </a:extLst>
            </p:cNvPr>
            <p:cNvSpPr/>
            <p:nvPr/>
          </p:nvSpPr>
          <p:spPr>
            <a:xfrm>
              <a:off x="714426" y="553420"/>
              <a:ext cx="942679" cy="1076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057"/>
                  </a:moveTo>
                  <a:lnTo>
                    <a:pt x="7834" y="0"/>
                  </a:lnTo>
                  <a:lnTo>
                    <a:pt x="2428" y="76"/>
                  </a:lnTo>
                  <a:lnTo>
                    <a:pt x="1013" y="2102"/>
                  </a:lnTo>
                  <a:lnTo>
                    <a:pt x="1125" y="6808"/>
                  </a:lnTo>
                  <a:lnTo>
                    <a:pt x="0" y="11377"/>
                  </a:lnTo>
                  <a:lnTo>
                    <a:pt x="11661" y="21600"/>
                  </a:lnTo>
                  <a:cubicBezTo>
                    <a:pt x="14131" y="20578"/>
                    <a:pt x="16326" y="19111"/>
                    <a:pt x="18104" y="17295"/>
                  </a:cubicBezTo>
                  <a:cubicBezTo>
                    <a:pt x="19619" y="15747"/>
                    <a:pt x="20803" y="13973"/>
                    <a:pt x="21600" y="1205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8" name="Shape">
              <a:extLst>
                <a:ext uri="{FF2B5EF4-FFF2-40B4-BE49-F238E27FC236}">
                  <a16:creationId xmlns:a16="http://schemas.microsoft.com/office/drawing/2014/main" id="{4B319C34-7951-EC9D-E28E-637A9EB5B8DF}"/>
                </a:ext>
              </a:extLst>
            </p:cNvPr>
            <p:cNvSpPr/>
            <p:nvPr/>
          </p:nvSpPr>
          <p:spPr>
            <a:xfrm>
              <a:off x="659504" y="491357"/>
              <a:ext cx="448183" cy="694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7" h="21582" extrusionOk="0">
                  <a:moveTo>
                    <a:pt x="10295" y="0"/>
                  </a:moveTo>
                  <a:cubicBezTo>
                    <a:pt x="8128" y="11"/>
                    <a:pt x="6097" y="332"/>
                    <a:pt x="4424" y="975"/>
                  </a:cubicBezTo>
                  <a:cubicBezTo>
                    <a:pt x="2828" y="1589"/>
                    <a:pt x="1584" y="2485"/>
                    <a:pt x="843" y="3589"/>
                  </a:cubicBezTo>
                  <a:cubicBezTo>
                    <a:pt x="-629" y="5782"/>
                    <a:pt x="142" y="8483"/>
                    <a:pt x="3273" y="10124"/>
                  </a:cubicBezTo>
                  <a:cubicBezTo>
                    <a:pt x="3335" y="10143"/>
                    <a:pt x="3378" y="10182"/>
                    <a:pt x="3385" y="10227"/>
                  </a:cubicBezTo>
                  <a:cubicBezTo>
                    <a:pt x="3393" y="10271"/>
                    <a:pt x="3366" y="10314"/>
                    <a:pt x="3315" y="10342"/>
                  </a:cubicBezTo>
                  <a:cubicBezTo>
                    <a:pt x="2644" y="10668"/>
                    <a:pt x="2067" y="11062"/>
                    <a:pt x="1600" y="11506"/>
                  </a:cubicBezTo>
                  <a:cubicBezTo>
                    <a:pt x="1171" y="11914"/>
                    <a:pt x="835" y="12364"/>
                    <a:pt x="582" y="12832"/>
                  </a:cubicBezTo>
                  <a:cubicBezTo>
                    <a:pt x="87" y="13749"/>
                    <a:pt x="-92" y="14739"/>
                    <a:pt x="44" y="15734"/>
                  </a:cubicBezTo>
                  <a:cubicBezTo>
                    <a:pt x="277" y="17449"/>
                    <a:pt x="1359" y="18996"/>
                    <a:pt x="3248" y="20048"/>
                  </a:cubicBezTo>
                  <a:cubicBezTo>
                    <a:pt x="5154" y="21109"/>
                    <a:pt x="7742" y="21572"/>
                    <a:pt x="10400" y="21582"/>
                  </a:cubicBezTo>
                  <a:cubicBezTo>
                    <a:pt x="12394" y="21590"/>
                    <a:pt x="14364" y="21340"/>
                    <a:pt x="16063" y="20777"/>
                  </a:cubicBezTo>
                  <a:cubicBezTo>
                    <a:pt x="17794" y="20202"/>
                    <a:pt x="19240" y="19304"/>
                    <a:pt x="20084" y="18092"/>
                  </a:cubicBezTo>
                  <a:cubicBezTo>
                    <a:pt x="20623" y="17319"/>
                    <a:pt x="20844" y="16483"/>
                    <a:pt x="20908" y="15649"/>
                  </a:cubicBezTo>
                  <a:cubicBezTo>
                    <a:pt x="20971" y="14837"/>
                    <a:pt x="20886" y="14010"/>
                    <a:pt x="20563" y="13209"/>
                  </a:cubicBezTo>
                  <a:cubicBezTo>
                    <a:pt x="20328" y="12624"/>
                    <a:pt x="19972" y="12068"/>
                    <a:pt x="19468" y="11574"/>
                  </a:cubicBezTo>
                  <a:cubicBezTo>
                    <a:pt x="18952" y="11067"/>
                    <a:pt x="18287" y="10631"/>
                    <a:pt x="17507" y="10292"/>
                  </a:cubicBezTo>
                  <a:cubicBezTo>
                    <a:pt x="17428" y="10275"/>
                    <a:pt x="17375" y="10225"/>
                    <a:pt x="17380" y="10171"/>
                  </a:cubicBezTo>
                  <a:cubicBezTo>
                    <a:pt x="17384" y="10120"/>
                    <a:pt x="17434" y="10078"/>
                    <a:pt x="17507" y="10063"/>
                  </a:cubicBezTo>
                  <a:cubicBezTo>
                    <a:pt x="19114" y="9318"/>
                    <a:pt x="20145" y="8279"/>
                    <a:pt x="20591" y="7154"/>
                  </a:cubicBezTo>
                  <a:cubicBezTo>
                    <a:pt x="20821" y="6575"/>
                    <a:pt x="20857" y="5986"/>
                    <a:pt x="20753" y="5402"/>
                  </a:cubicBezTo>
                  <a:cubicBezTo>
                    <a:pt x="20649" y="4813"/>
                    <a:pt x="20405" y="4232"/>
                    <a:pt x="20102" y="3664"/>
                  </a:cubicBezTo>
                  <a:cubicBezTo>
                    <a:pt x="19445" y="2434"/>
                    <a:pt x="18132" y="1498"/>
                    <a:pt x="16408" y="886"/>
                  </a:cubicBezTo>
                  <a:cubicBezTo>
                    <a:pt x="14660" y="265"/>
                    <a:pt x="12509" y="-10"/>
                    <a:pt x="10295" y="0"/>
                  </a:cubicBezTo>
                  <a:close/>
                  <a:moveTo>
                    <a:pt x="10523" y="3624"/>
                  </a:moveTo>
                  <a:cubicBezTo>
                    <a:pt x="11162" y="3616"/>
                    <a:pt x="11789" y="3686"/>
                    <a:pt x="12365" y="3849"/>
                  </a:cubicBezTo>
                  <a:cubicBezTo>
                    <a:pt x="13110" y="4059"/>
                    <a:pt x="13750" y="4422"/>
                    <a:pt x="14154" y="4908"/>
                  </a:cubicBezTo>
                  <a:cubicBezTo>
                    <a:pt x="14650" y="5503"/>
                    <a:pt x="14713" y="6184"/>
                    <a:pt x="14566" y="6824"/>
                  </a:cubicBezTo>
                  <a:cubicBezTo>
                    <a:pt x="14425" y="7437"/>
                    <a:pt x="14125" y="8083"/>
                    <a:pt x="13383" y="8519"/>
                  </a:cubicBezTo>
                  <a:cubicBezTo>
                    <a:pt x="12138" y="9252"/>
                    <a:pt x="10417" y="9305"/>
                    <a:pt x="8812" y="8915"/>
                  </a:cubicBezTo>
                  <a:cubicBezTo>
                    <a:pt x="6945" y="8462"/>
                    <a:pt x="6123" y="7081"/>
                    <a:pt x="6414" y="5812"/>
                  </a:cubicBezTo>
                  <a:cubicBezTo>
                    <a:pt x="6555" y="5196"/>
                    <a:pt x="6999" y="4638"/>
                    <a:pt x="7692" y="4254"/>
                  </a:cubicBezTo>
                  <a:cubicBezTo>
                    <a:pt x="8299" y="3918"/>
                    <a:pt x="9069" y="3732"/>
                    <a:pt x="9883" y="3659"/>
                  </a:cubicBezTo>
                  <a:cubicBezTo>
                    <a:pt x="10096" y="3640"/>
                    <a:pt x="10311" y="3627"/>
                    <a:pt x="10523" y="3624"/>
                  </a:cubicBezTo>
                  <a:close/>
                  <a:moveTo>
                    <a:pt x="10228" y="11761"/>
                  </a:moveTo>
                  <a:cubicBezTo>
                    <a:pt x="11551" y="11697"/>
                    <a:pt x="12862" y="12030"/>
                    <a:pt x="13661" y="12731"/>
                  </a:cubicBezTo>
                  <a:cubicBezTo>
                    <a:pt x="14298" y="13290"/>
                    <a:pt x="14500" y="13998"/>
                    <a:pt x="14552" y="14698"/>
                  </a:cubicBezTo>
                  <a:cubicBezTo>
                    <a:pt x="14599" y="15338"/>
                    <a:pt x="14525" y="15989"/>
                    <a:pt x="14112" y="16567"/>
                  </a:cubicBezTo>
                  <a:cubicBezTo>
                    <a:pt x="13779" y="17034"/>
                    <a:pt x="13243" y="17425"/>
                    <a:pt x="12569" y="17682"/>
                  </a:cubicBezTo>
                  <a:cubicBezTo>
                    <a:pt x="11862" y="17953"/>
                    <a:pt x="11046" y="18062"/>
                    <a:pt x="10231" y="18034"/>
                  </a:cubicBezTo>
                  <a:cubicBezTo>
                    <a:pt x="9494" y="18008"/>
                    <a:pt x="8769" y="17868"/>
                    <a:pt x="8164" y="17586"/>
                  </a:cubicBezTo>
                  <a:cubicBezTo>
                    <a:pt x="7688" y="17365"/>
                    <a:pt x="7308" y="17067"/>
                    <a:pt x="7041" y="16724"/>
                  </a:cubicBezTo>
                  <a:cubicBezTo>
                    <a:pt x="6685" y="16268"/>
                    <a:pt x="6541" y="15756"/>
                    <a:pt x="6481" y="15244"/>
                  </a:cubicBezTo>
                  <a:cubicBezTo>
                    <a:pt x="6417" y="14704"/>
                    <a:pt x="6443" y="14157"/>
                    <a:pt x="6685" y="13640"/>
                  </a:cubicBezTo>
                  <a:cubicBezTo>
                    <a:pt x="6928" y="13120"/>
                    <a:pt x="7364" y="12662"/>
                    <a:pt x="7974" y="12333"/>
                  </a:cubicBezTo>
                  <a:cubicBezTo>
                    <a:pt x="8600" y="11995"/>
                    <a:pt x="9391" y="11802"/>
                    <a:pt x="10228" y="11761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59" name="Group">
            <a:extLst>
              <a:ext uri="{FF2B5EF4-FFF2-40B4-BE49-F238E27FC236}">
                <a16:creationId xmlns:a16="http://schemas.microsoft.com/office/drawing/2014/main" id="{99BEE49A-4A86-D100-829B-48C91FD9E615}"/>
              </a:ext>
            </a:extLst>
          </p:cNvPr>
          <p:cNvGrpSpPr/>
          <p:nvPr userDrawn="1"/>
        </p:nvGrpSpPr>
        <p:grpSpPr>
          <a:xfrm>
            <a:off x="6613885" y="3570182"/>
            <a:ext cx="566649" cy="566649"/>
            <a:chOff x="0" y="0"/>
            <a:chExt cx="1711877" cy="1711877"/>
          </a:xfrm>
        </p:grpSpPr>
        <p:sp>
          <p:nvSpPr>
            <p:cNvPr id="60" name="Circle">
              <a:extLst>
                <a:ext uri="{FF2B5EF4-FFF2-40B4-BE49-F238E27FC236}">
                  <a16:creationId xmlns:a16="http://schemas.microsoft.com/office/drawing/2014/main" id="{041FCEAF-6BDC-B9EF-B5E0-89E79726000A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61" name="Shape">
              <a:extLst>
                <a:ext uri="{FF2B5EF4-FFF2-40B4-BE49-F238E27FC236}">
                  <a16:creationId xmlns:a16="http://schemas.microsoft.com/office/drawing/2014/main" id="{4D435444-6577-782F-2A4E-877740C20DB2}"/>
                </a:ext>
              </a:extLst>
            </p:cNvPr>
            <p:cNvSpPr/>
            <p:nvPr/>
          </p:nvSpPr>
          <p:spPr>
            <a:xfrm>
              <a:off x="702180" y="534840"/>
              <a:ext cx="953424" cy="1089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403"/>
                  </a:moveTo>
                  <a:lnTo>
                    <a:pt x="7458" y="32"/>
                  </a:lnTo>
                  <a:lnTo>
                    <a:pt x="3114" y="0"/>
                  </a:lnTo>
                  <a:cubicBezTo>
                    <a:pt x="2369" y="927"/>
                    <a:pt x="1732" y="1918"/>
                    <a:pt x="1214" y="2956"/>
                  </a:cubicBezTo>
                  <a:cubicBezTo>
                    <a:pt x="677" y="4032"/>
                    <a:pt x="271" y="5153"/>
                    <a:pt x="0" y="6302"/>
                  </a:cubicBezTo>
                  <a:lnTo>
                    <a:pt x="2181" y="8473"/>
                  </a:lnTo>
                  <a:lnTo>
                    <a:pt x="185" y="11262"/>
                  </a:lnTo>
                  <a:lnTo>
                    <a:pt x="12004" y="21600"/>
                  </a:lnTo>
                  <a:cubicBezTo>
                    <a:pt x="14376" y="20598"/>
                    <a:pt x="16486" y="19178"/>
                    <a:pt x="18203" y="17430"/>
                  </a:cubicBezTo>
                  <a:cubicBezTo>
                    <a:pt x="19664" y="15942"/>
                    <a:pt x="20814" y="14240"/>
                    <a:pt x="21600" y="12403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2" name="Shape">
              <a:extLst>
                <a:ext uri="{FF2B5EF4-FFF2-40B4-BE49-F238E27FC236}">
                  <a16:creationId xmlns:a16="http://schemas.microsoft.com/office/drawing/2014/main" id="{F028740A-2C5E-3BA9-B467-426D23D30A6F}"/>
                </a:ext>
              </a:extLst>
            </p:cNvPr>
            <p:cNvSpPr/>
            <p:nvPr/>
          </p:nvSpPr>
          <p:spPr>
            <a:xfrm>
              <a:off x="650439" y="476358"/>
              <a:ext cx="445236" cy="690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416" extrusionOk="0">
                  <a:moveTo>
                    <a:pt x="10648" y="1"/>
                  </a:moveTo>
                  <a:cubicBezTo>
                    <a:pt x="8712" y="15"/>
                    <a:pt x="6759" y="294"/>
                    <a:pt x="5010" y="929"/>
                  </a:cubicBezTo>
                  <a:cubicBezTo>
                    <a:pt x="3426" y="1504"/>
                    <a:pt x="2149" y="2316"/>
                    <a:pt x="1304" y="3314"/>
                  </a:cubicBezTo>
                  <a:cubicBezTo>
                    <a:pt x="439" y="4337"/>
                    <a:pt x="57" y="5527"/>
                    <a:pt x="6" y="6728"/>
                  </a:cubicBezTo>
                  <a:cubicBezTo>
                    <a:pt x="-49" y="8015"/>
                    <a:pt x="270" y="9294"/>
                    <a:pt x="1140" y="10400"/>
                  </a:cubicBezTo>
                  <a:cubicBezTo>
                    <a:pt x="2032" y="11532"/>
                    <a:pt x="3477" y="12454"/>
                    <a:pt x="5327" y="13012"/>
                  </a:cubicBezTo>
                  <a:cubicBezTo>
                    <a:pt x="6568" y="13385"/>
                    <a:pt x="7906" y="13561"/>
                    <a:pt x="9244" y="13596"/>
                  </a:cubicBezTo>
                  <a:cubicBezTo>
                    <a:pt x="10590" y="13631"/>
                    <a:pt x="11961" y="13524"/>
                    <a:pt x="13216" y="13157"/>
                  </a:cubicBezTo>
                  <a:cubicBezTo>
                    <a:pt x="13734" y="13005"/>
                    <a:pt x="14222" y="12812"/>
                    <a:pt x="14663" y="12581"/>
                  </a:cubicBezTo>
                  <a:cubicBezTo>
                    <a:pt x="14698" y="12561"/>
                    <a:pt x="14745" y="12551"/>
                    <a:pt x="14791" y="12553"/>
                  </a:cubicBezTo>
                  <a:cubicBezTo>
                    <a:pt x="14859" y="12557"/>
                    <a:pt x="14916" y="12586"/>
                    <a:pt x="14937" y="12628"/>
                  </a:cubicBezTo>
                  <a:lnTo>
                    <a:pt x="14941" y="15642"/>
                  </a:lnTo>
                  <a:cubicBezTo>
                    <a:pt x="14923" y="16257"/>
                    <a:pt x="14501" y="16821"/>
                    <a:pt x="13810" y="17212"/>
                  </a:cubicBezTo>
                  <a:cubicBezTo>
                    <a:pt x="13184" y="17565"/>
                    <a:pt x="12366" y="17760"/>
                    <a:pt x="11498" y="17815"/>
                  </a:cubicBezTo>
                  <a:cubicBezTo>
                    <a:pt x="10457" y="17880"/>
                    <a:pt x="9441" y="17744"/>
                    <a:pt x="8649" y="17371"/>
                  </a:cubicBezTo>
                  <a:cubicBezTo>
                    <a:pt x="7874" y="17004"/>
                    <a:pt x="7359" y="16426"/>
                    <a:pt x="7304" y="15771"/>
                  </a:cubicBezTo>
                  <a:lnTo>
                    <a:pt x="7245" y="15238"/>
                  </a:lnTo>
                  <a:cubicBezTo>
                    <a:pt x="7254" y="15173"/>
                    <a:pt x="7228" y="15110"/>
                    <a:pt x="7172" y="15055"/>
                  </a:cubicBezTo>
                  <a:cubicBezTo>
                    <a:pt x="7110" y="14995"/>
                    <a:pt x="7015" y="14952"/>
                    <a:pt x="6906" y="14934"/>
                  </a:cubicBezTo>
                  <a:lnTo>
                    <a:pt x="1538" y="14934"/>
                  </a:lnTo>
                  <a:cubicBezTo>
                    <a:pt x="1353" y="14920"/>
                    <a:pt x="1167" y="14960"/>
                    <a:pt x="1034" y="15044"/>
                  </a:cubicBezTo>
                  <a:cubicBezTo>
                    <a:pt x="901" y="15127"/>
                    <a:pt x="834" y="15245"/>
                    <a:pt x="852" y="15364"/>
                  </a:cubicBezTo>
                  <a:lnTo>
                    <a:pt x="852" y="16437"/>
                  </a:lnTo>
                  <a:cubicBezTo>
                    <a:pt x="889" y="17271"/>
                    <a:pt x="1285" y="18071"/>
                    <a:pt x="1979" y="18757"/>
                  </a:cubicBezTo>
                  <a:cubicBezTo>
                    <a:pt x="2685" y="19455"/>
                    <a:pt x="3685" y="20017"/>
                    <a:pt x="4831" y="20443"/>
                  </a:cubicBezTo>
                  <a:cubicBezTo>
                    <a:pt x="7382" y="21392"/>
                    <a:pt x="10405" y="21586"/>
                    <a:pt x="13318" y="21287"/>
                  </a:cubicBezTo>
                  <a:cubicBezTo>
                    <a:pt x="14563" y="21160"/>
                    <a:pt x="15786" y="20943"/>
                    <a:pt x="16925" y="20595"/>
                  </a:cubicBezTo>
                  <a:cubicBezTo>
                    <a:pt x="18039" y="20255"/>
                    <a:pt x="19058" y="19792"/>
                    <a:pt x="19842" y="19180"/>
                  </a:cubicBezTo>
                  <a:cubicBezTo>
                    <a:pt x="20469" y="18692"/>
                    <a:pt x="20927" y="18125"/>
                    <a:pt x="21206" y="17518"/>
                  </a:cubicBezTo>
                  <a:cubicBezTo>
                    <a:pt x="21447" y="16996"/>
                    <a:pt x="21551" y="16451"/>
                    <a:pt x="21520" y="15907"/>
                  </a:cubicBezTo>
                  <a:lnTo>
                    <a:pt x="21531" y="6950"/>
                  </a:lnTo>
                  <a:cubicBezTo>
                    <a:pt x="21497" y="6314"/>
                    <a:pt x="21371" y="5681"/>
                    <a:pt x="21155" y="5063"/>
                  </a:cubicBezTo>
                  <a:cubicBezTo>
                    <a:pt x="20967" y="4523"/>
                    <a:pt x="20708" y="3991"/>
                    <a:pt x="20327" y="3490"/>
                  </a:cubicBezTo>
                  <a:cubicBezTo>
                    <a:pt x="19484" y="2378"/>
                    <a:pt x="18093" y="1481"/>
                    <a:pt x="16407" y="882"/>
                  </a:cubicBezTo>
                  <a:cubicBezTo>
                    <a:pt x="14618" y="248"/>
                    <a:pt x="12621" y="-14"/>
                    <a:pt x="10648" y="1"/>
                  </a:cubicBezTo>
                  <a:close/>
                  <a:moveTo>
                    <a:pt x="10794" y="3604"/>
                  </a:moveTo>
                  <a:cubicBezTo>
                    <a:pt x="11481" y="3601"/>
                    <a:pt x="12172" y="3711"/>
                    <a:pt x="12800" y="3946"/>
                  </a:cubicBezTo>
                  <a:cubicBezTo>
                    <a:pt x="14566" y="4606"/>
                    <a:pt x="15203" y="5987"/>
                    <a:pt x="14962" y="7313"/>
                  </a:cubicBezTo>
                  <a:cubicBezTo>
                    <a:pt x="14773" y="8359"/>
                    <a:pt x="14027" y="9372"/>
                    <a:pt x="12555" y="9813"/>
                  </a:cubicBezTo>
                  <a:cubicBezTo>
                    <a:pt x="11619" y="10093"/>
                    <a:pt x="10602" y="10089"/>
                    <a:pt x="9638" y="9934"/>
                  </a:cubicBezTo>
                  <a:cubicBezTo>
                    <a:pt x="9215" y="9866"/>
                    <a:pt x="8790" y="9769"/>
                    <a:pt x="8420" y="9605"/>
                  </a:cubicBezTo>
                  <a:cubicBezTo>
                    <a:pt x="8011" y="9423"/>
                    <a:pt x="7689" y="9170"/>
                    <a:pt x="7424" y="8889"/>
                  </a:cubicBezTo>
                  <a:cubicBezTo>
                    <a:pt x="6774" y="8200"/>
                    <a:pt x="6498" y="7405"/>
                    <a:pt x="6523" y="6649"/>
                  </a:cubicBezTo>
                  <a:cubicBezTo>
                    <a:pt x="6549" y="5879"/>
                    <a:pt x="6892" y="5121"/>
                    <a:pt x="7716" y="4516"/>
                  </a:cubicBezTo>
                  <a:cubicBezTo>
                    <a:pt x="8517" y="3928"/>
                    <a:pt x="9649" y="3609"/>
                    <a:pt x="10794" y="3604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63" name="Group">
            <a:extLst>
              <a:ext uri="{FF2B5EF4-FFF2-40B4-BE49-F238E27FC236}">
                <a16:creationId xmlns:a16="http://schemas.microsoft.com/office/drawing/2014/main" id="{F20900AC-509E-8642-9115-F6A8723DA73C}"/>
              </a:ext>
            </a:extLst>
          </p:cNvPr>
          <p:cNvGrpSpPr/>
          <p:nvPr userDrawn="1"/>
        </p:nvGrpSpPr>
        <p:grpSpPr>
          <a:xfrm>
            <a:off x="7301601" y="3570182"/>
            <a:ext cx="566649" cy="566649"/>
            <a:chOff x="0" y="0"/>
            <a:chExt cx="1711877" cy="1711877"/>
          </a:xfrm>
        </p:grpSpPr>
        <p:sp>
          <p:nvSpPr>
            <p:cNvPr id="64" name="Circle">
              <a:extLst>
                <a:ext uri="{FF2B5EF4-FFF2-40B4-BE49-F238E27FC236}">
                  <a16:creationId xmlns:a16="http://schemas.microsoft.com/office/drawing/2014/main" id="{27E69F50-5102-3668-4B1B-E682B94A372B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65" name="Shape">
              <a:extLst>
                <a:ext uri="{FF2B5EF4-FFF2-40B4-BE49-F238E27FC236}">
                  <a16:creationId xmlns:a16="http://schemas.microsoft.com/office/drawing/2014/main" id="{B48B8B0E-4563-6F69-47F0-A09EF885F9E9}"/>
                </a:ext>
              </a:extLst>
            </p:cNvPr>
            <p:cNvSpPr/>
            <p:nvPr/>
          </p:nvSpPr>
          <p:spPr>
            <a:xfrm>
              <a:off x="437990" y="506258"/>
              <a:ext cx="1261497" cy="1180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036"/>
                  </a:moveTo>
                  <a:lnTo>
                    <a:pt x="13879" y="820"/>
                  </a:lnTo>
                  <a:lnTo>
                    <a:pt x="10779" y="1006"/>
                  </a:lnTo>
                  <a:lnTo>
                    <a:pt x="7639" y="3916"/>
                  </a:lnTo>
                  <a:lnTo>
                    <a:pt x="3975" y="0"/>
                  </a:lnTo>
                  <a:lnTo>
                    <a:pt x="0" y="2436"/>
                  </a:lnTo>
                  <a:lnTo>
                    <a:pt x="2787" y="5414"/>
                  </a:lnTo>
                  <a:lnTo>
                    <a:pt x="1865" y="12132"/>
                  </a:lnTo>
                  <a:lnTo>
                    <a:pt x="10714" y="21600"/>
                  </a:lnTo>
                  <a:cubicBezTo>
                    <a:pt x="13745" y="20784"/>
                    <a:pt x="16453" y="18958"/>
                    <a:pt x="18446" y="16385"/>
                  </a:cubicBezTo>
                  <a:cubicBezTo>
                    <a:pt x="20083" y="14274"/>
                    <a:pt x="21170" y="11739"/>
                    <a:pt x="21600" y="90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6" name="Shape">
              <a:extLst>
                <a:ext uri="{FF2B5EF4-FFF2-40B4-BE49-F238E27FC236}">
                  <a16:creationId xmlns:a16="http://schemas.microsoft.com/office/drawing/2014/main" id="{D54123D8-CA35-B323-32B7-7ED0321E9F5F}"/>
                </a:ext>
              </a:extLst>
            </p:cNvPr>
            <p:cNvSpPr/>
            <p:nvPr/>
          </p:nvSpPr>
          <p:spPr>
            <a:xfrm>
              <a:off x="848434" y="491558"/>
              <a:ext cx="459624" cy="694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3" h="21508" extrusionOk="0">
                  <a:moveTo>
                    <a:pt x="10787" y="2"/>
                  </a:moveTo>
                  <a:cubicBezTo>
                    <a:pt x="10015" y="12"/>
                    <a:pt x="9239" y="62"/>
                    <a:pt x="8473" y="147"/>
                  </a:cubicBezTo>
                  <a:cubicBezTo>
                    <a:pt x="7235" y="283"/>
                    <a:pt x="6018" y="509"/>
                    <a:pt x="4923" y="892"/>
                  </a:cubicBezTo>
                  <a:cubicBezTo>
                    <a:pt x="3853" y="1265"/>
                    <a:pt x="2917" y="1781"/>
                    <a:pt x="2143" y="2410"/>
                  </a:cubicBezTo>
                  <a:cubicBezTo>
                    <a:pt x="673" y="3604"/>
                    <a:pt x="-88" y="5114"/>
                    <a:pt x="8" y="6653"/>
                  </a:cubicBezTo>
                  <a:lnTo>
                    <a:pt x="5" y="14907"/>
                  </a:lnTo>
                  <a:cubicBezTo>
                    <a:pt x="-33" y="16951"/>
                    <a:pt x="1371" y="18888"/>
                    <a:pt x="3805" y="20146"/>
                  </a:cubicBezTo>
                  <a:cubicBezTo>
                    <a:pt x="5341" y="20940"/>
                    <a:pt x="7152" y="21315"/>
                    <a:pt x="9023" y="21444"/>
                  </a:cubicBezTo>
                  <a:cubicBezTo>
                    <a:pt x="10837" y="21570"/>
                    <a:pt x="12742" y="21518"/>
                    <a:pt x="14481" y="21206"/>
                  </a:cubicBezTo>
                  <a:cubicBezTo>
                    <a:pt x="16617" y="20824"/>
                    <a:pt x="18391" y="20045"/>
                    <a:pt x="19657" y="18868"/>
                  </a:cubicBezTo>
                  <a:cubicBezTo>
                    <a:pt x="20252" y="18316"/>
                    <a:pt x="20746" y="17702"/>
                    <a:pt x="21069" y="17044"/>
                  </a:cubicBezTo>
                  <a:cubicBezTo>
                    <a:pt x="21351" y="16468"/>
                    <a:pt x="21497" y="15863"/>
                    <a:pt x="21503" y="15265"/>
                  </a:cubicBezTo>
                  <a:lnTo>
                    <a:pt x="21503" y="6137"/>
                  </a:lnTo>
                  <a:cubicBezTo>
                    <a:pt x="21512" y="5091"/>
                    <a:pt x="21096" y="4063"/>
                    <a:pt x="20300" y="3159"/>
                  </a:cubicBezTo>
                  <a:cubicBezTo>
                    <a:pt x="19575" y="2337"/>
                    <a:pt x="18560" y="1645"/>
                    <a:pt x="17350" y="1130"/>
                  </a:cubicBezTo>
                  <a:cubicBezTo>
                    <a:pt x="15392" y="297"/>
                    <a:pt x="13103" y="-30"/>
                    <a:pt x="10787" y="2"/>
                  </a:cubicBezTo>
                  <a:close/>
                  <a:moveTo>
                    <a:pt x="11091" y="3643"/>
                  </a:moveTo>
                  <a:cubicBezTo>
                    <a:pt x="12161" y="3685"/>
                    <a:pt x="13166" y="3931"/>
                    <a:pt x="13927" y="4381"/>
                  </a:cubicBezTo>
                  <a:cubicBezTo>
                    <a:pt x="14758" y="4871"/>
                    <a:pt x="15264" y="5580"/>
                    <a:pt x="15268" y="6350"/>
                  </a:cubicBezTo>
                  <a:lnTo>
                    <a:pt x="15268" y="15101"/>
                  </a:lnTo>
                  <a:cubicBezTo>
                    <a:pt x="15164" y="16646"/>
                    <a:pt x="13268" y="17873"/>
                    <a:pt x="10932" y="17906"/>
                  </a:cubicBezTo>
                  <a:cubicBezTo>
                    <a:pt x="8475" y="17941"/>
                    <a:pt x="6437" y="16659"/>
                    <a:pt x="6366" y="15033"/>
                  </a:cubicBezTo>
                  <a:lnTo>
                    <a:pt x="6366" y="6506"/>
                  </a:lnTo>
                  <a:cubicBezTo>
                    <a:pt x="6284" y="5631"/>
                    <a:pt x="6852" y="4822"/>
                    <a:pt x="7813" y="4297"/>
                  </a:cubicBezTo>
                  <a:cubicBezTo>
                    <a:pt x="8696" y="3814"/>
                    <a:pt x="9868" y="3595"/>
                    <a:pt x="11091" y="3643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7" name="Shape">
              <a:extLst>
                <a:ext uri="{FF2B5EF4-FFF2-40B4-BE49-F238E27FC236}">
                  <a16:creationId xmlns:a16="http://schemas.microsoft.com/office/drawing/2014/main" id="{9C0D5DE1-E645-ECB9-1B96-A0DEADE76ADE}"/>
                </a:ext>
              </a:extLst>
            </p:cNvPr>
            <p:cNvSpPr/>
            <p:nvPr/>
          </p:nvSpPr>
          <p:spPr>
            <a:xfrm>
              <a:off x="430458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18" name="Group">
            <a:extLst>
              <a:ext uri="{FF2B5EF4-FFF2-40B4-BE49-F238E27FC236}">
                <a16:creationId xmlns:a16="http://schemas.microsoft.com/office/drawing/2014/main" id="{561A5D42-BBD9-7DCA-250C-09DE4BC1EB1D}"/>
              </a:ext>
            </a:extLst>
          </p:cNvPr>
          <p:cNvGrpSpPr/>
          <p:nvPr userDrawn="1"/>
        </p:nvGrpSpPr>
        <p:grpSpPr>
          <a:xfrm>
            <a:off x="1197639" y="2709013"/>
            <a:ext cx="566645" cy="566643"/>
            <a:chOff x="0" y="0"/>
            <a:chExt cx="566643" cy="566642"/>
          </a:xfrm>
        </p:grpSpPr>
        <p:sp>
          <p:nvSpPr>
            <p:cNvPr id="119" name="Circle">
              <a:extLst>
                <a:ext uri="{FF2B5EF4-FFF2-40B4-BE49-F238E27FC236}">
                  <a16:creationId xmlns:a16="http://schemas.microsoft.com/office/drawing/2014/main" id="{3AECFB33-2A98-3600-9368-8057D98596B9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20" name="Shape">
              <a:extLst>
                <a:ext uri="{FF2B5EF4-FFF2-40B4-BE49-F238E27FC236}">
                  <a16:creationId xmlns:a16="http://schemas.microsoft.com/office/drawing/2014/main" id="{2A794E96-2DEC-04AE-17C0-41E822FEB550}"/>
                </a:ext>
              </a:extLst>
            </p:cNvPr>
            <p:cNvSpPr/>
            <p:nvPr/>
          </p:nvSpPr>
          <p:spPr>
            <a:xfrm>
              <a:off x="162518" y="168368"/>
              <a:ext cx="399360" cy="386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302"/>
                  </a:moveTo>
                  <a:lnTo>
                    <a:pt x="12619" y="12"/>
                  </a:lnTo>
                  <a:lnTo>
                    <a:pt x="8388" y="2444"/>
                  </a:lnTo>
                  <a:lnTo>
                    <a:pt x="10883" y="5025"/>
                  </a:lnTo>
                  <a:lnTo>
                    <a:pt x="10883" y="6895"/>
                  </a:lnTo>
                  <a:lnTo>
                    <a:pt x="4209" y="0"/>
                  </a:lnTo>
                  <a:lnTo>
                    <a:pt x="0" y="2469"/>
                  </a:lnTo>
                  <a:lnTo>
                    <a:pt x="2383" y="5025"/>
                  </a:lnTo>
                  <a:lnTo>
                    <a:pt x="1943" y="12261"/>
                  </a:lnTo>
                  <a:lnTo>
                    <a:pt x="10970" y="21600"/>
                  </a:lnTo>
                  <a:cubicBezTo>
                    <a:pt x="14002" y="20647"/>
                    <a:pt x="16675" y="18747"/>
                    <a:pt x="18623" y="16162"/>
                  </a:cubicBezTo>
                  <a:cubicBezTo>
                    <a:pt x="20135" y="14156"/>
                    <a:pt x="21156" y="11803"/>
                    <a:pt x="21600" y="9302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21" name="Shape">
              <a:extLst>
                <a:ext uri="{FF2B5EF4-FFF2-40B4-BE49-F238E27FC236}">
                  <a16:creationId xmlns:a16="http://schemas.microsoft.com/office/drawing/2014/main" id="{FCAFFAD9-BA3C-BF1E-D420-02B948F6C2DC}"/>
                </a:ext>
              </a:extLst>
            </p:cNvPr>
            <p:cNvSpPr/>
            <p:nvPr/>
          </p:nvSpPr>
          <p:spPr>
            <a:xfrm>
              <a:off x="315529" y="166276"/>
              <a:ext cx="81461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22" name="Shape">
              <a:extLst>
                <a:ext uri="{FF2B5EF4-FFF2-40B4-BE49-F238E27FC236}">
                  <a16:creationId xmlns:a16="http://schemas.microsoft.com/office/drawing/2014/main" id="{9D9C338B-0260-23B3-0F94-7CB677B4129F}"/>
                </a:ext>
              </a:extLst>
            </p:cNvPr>
            <p:cNvSpPr/>
            <p:nvPr/>
          </p:nvSpPr>
          <p:spPr>
            <a:xfrm>
              <a:off x="160647" y="166276"/>
              <a:ext cx="81460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23" name="Group">
            <a:extLst>
              <a:ext uri="{FF2B5EF4-FFF2-40B4-BE49-F238E27FC236}">
                <a16:creationId xmlns:a16="http://schemas.microsoft.com/office/drawing/2014/main" id="{C3900890-1101-1589-1CAD-1818459ABF81}"/>
              </a:ext>
            </a:extLst>
          </p:cNvPr>
          <p:cNvGrpSpPr/>
          <p:nvPr userDrawn="1"/>
        </p:nvGrpSpPr>
        <p:grpSpPr>
          <a:xfrm>
            <a:off x="1874671" y="2709013"/>
            <a:ext cx="566644" cy="566643"/>
            <a:chOff x="0" y="0"/>
            <a:chExt cx="566642" cy="566642"/>
          </a:xfrm>
        </p:grpSpPr>
        <p:sp>
          <p:nvSpPr>
            <p:cNvPr id="124" name="Circle">
              <a:extLst>
                <a:ext uri="{FF2B5EF4-FFF2-40B4-BE49-F238E27FC236}">
                  <a16:creationId xmlns:a16="http://schemas.microsoft.com/office/drawing/2014/main" id="{7900A34C-B32E-660F-E565-87C20043F53E}"/>
                </a:ext>
              </a:extLst>
            </p:cNvPr>
            <p:cNvSpPr/>
            <p:nvPr/>
          </p:nvSpPr>
          <p:spPr>
            <a:xfrm>
              <a:off x="-1" y="-1"/>
              <a:ext cx="566643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25" name="Shape">
              <a:extLst>
                <a:ext uri="{FF2B5EF4-FFF2-40B4-BE49-F238E27FC236}">
                  <a16:creationId xmlns:a16="http://schemas.microsoft.com/office/drawing/2014/main" id="{F2B2AC54-C925-1A56-82C8-E3C2EB273204}"/>
                </a:ext>
              </a:extLst>
            </p:cNvPr>
            <p:cNvSpPr/>
            <p:nvPr/>
          </p:nvSpPr>
          <p:spPr>
            <a:xfrm>
              <a:off x="139102" y="169727"/>
              <a:ext cx="423289" cy="390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8925"/>
                  </a:moveTo>
                  <a:lnTo>
                    <a:pt x="14041" y="757"/>
                  </a:lnTo>
                  <a:lnTo>
                    <a:pt x="10213" y="1337"/>
                  </a:lnTo>
                  <a:lnTo>
                    <a:pt x="7584" y="3830"/>
                  </a:lnTo>
                  <a:lnTo>
                    <a:pt x="3981" y="0"/>
                  </a:lnTo>
                  <a:lnTo>
                    <a:pt x="0" y="2463"/>
                  </a:lnTo>
                  <a:lnTo>
                    <a:pt x="2240" y="4894"/>
                  </a:lnTo>
                  <a:lnTo>
                    <a:pt x="1825" y="12144"/>
                  </a:lnTo>
                  <a:lnTo>
                    <a:pt x="10495" y="21600"/>
                  </a:lnTo>
                  <a:cubicBezTo>
                    <a:pt x="13579" y="20857"/>
                    <a:pt x="16354" y="19039"/>
                    <a:pt x="18395" y="16422"/>
                  </a:cubicBezTo>
                  <a:cubicBezTo>
                    <a:pt x="20065" y="14281"/>
                    <a:pt x="21172" y="11691"/>
                    <a:pt x="21600" y="8925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26" name="Shape">
              <a:extLst>
                <a:ext uri="{FF2B5EF4-FFF2-40B4-BE49-F238E27FC236}">
                  <a16:creationId xmlns:a16="http://schemas.microsoft.com/office/drawing/2014/main" id="{23BF1592-C14F-525F-95E1-D368E1957D2C}"/>
                </a:ext>
              </a:extLst>
            </p:cNvPr>
            <p:cNvSpPr/>
            <p:nvPr/>
          </p:nvSpPr>
          <p:spPr>
            <a:xfrm>
              <a:off x="136818" y="167619"/>
              <a:ext cx="81460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27" name="Shape">
              <a:extLst>
                <a:ext uri="{FF2B5EF4-FFF2-40B4-BE49-F238E27FC236}">
                  <a16:creationId xmlns:a16="http://schemas.microsoft.com/office/drawing/2014/main" id="{D2F05DE6-3A4F-B985-66AA-B4C2D73E105A}"/>
                </a:ext>
              </a:extLst>
            </p:cNvPr>
            <p:cNvSpPr/>
            <p:nvPr/>
          </p:nvSpPr>
          <p:spPr>
            <a:xfrm>
              <a:off x="286032" y="164932"/>
              <a:ext cx="152709" cy="225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28" name="Group">
            <a:extLst>
              <a:ext uri="{FF2B5EF4-FFF2-40B4-BE49-F238E27FC236}">
                <a16:creationId xmlns:a16="http://schemas.microsoft.com/office/drawing/2014/main" id="{C8D0BDD0-9AF2-BBB2-EC49-3A0DBE452235}"/>
              </a:ext>
            </a:extLst>
          </p:cNvPr>
          <p:cNvGrpSpPr/>
          <p:nvPr userDrawn="1"/>
        </p:nvGrpSpPr>
        <p:grpSpPr>
          <a:xfrm>
            <a:off x="2551702" y="2709013"/>
            <a:ext cx="566644" cy="566643"/>
            <a:chOff x="0" y="0"/>
            <a:chExt cx="566643" cy="566642"/>
          </a:xfrm>
        </p:grpSpPr>
        <p:sp>
          <p:nvSpPr>
            <p:cNvPr id="129" name="Circle">
              <a:extLst>
                <a:ext uri="{FF2B5EF4-FFF2-40B4-BE49-F238E27FC236}">
                  <a16:creationId xmlns:a16="http://schemas.microsoft.com/office/drawing/2014/main" id="{35647AF5-D52E-B322-EB18-25D119F5DD9B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30" name="Shape">
              <a:extLst>
                <a:ext uri="{FF2B5EF4-FFF2-40B4-BE49-F238E27FC236}">
                  <a16:creationId xmlns:a16="http://schemas.microsoft.com/office/drawing/2014/main" id="{2548EC39-8FF3-B8CC-F274-3EDB02C65951}"/>
                </a:ext>
              </a:extLst>
            </p:cNvPr>
            <p:cNvSpPr/>
            <p:nvPr/>
          </p:nvSpPr>
          <p:spPr>
            <a:xfrm>
              <a:off x="147344" y="171723"/>
              <a:ext cx="417815" cy="387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747"/>
                  </a:moveTo>
                  <a:lnTo>
                    <a:pt x="14344" y="0"/>
                  </a:lnTo>
                  <a:lnTo>
                    <a:pt x="7254" y="1986"/>
                  </a:lnTo>
                  <a:lnTo>
                    <a:pt x="9591" y="4504"/>
                  </a:lnTo>
                  <a:lnTo>
                    <a:pt x="9156" y="5559"/>
                  </a:lnTo>
                  <a:lnTo>
                    <a:pt x="4051" y="193"/>
                  </a:lnTo>
                  <a:lnTo>
                    <a:pt x="0" y="2649"/>
                  </a:lnTo>
                  <a:lnTo>
                    <a:pt x="2483" y="5325"/>
                  </a:lnTo>
                  <a:lnTo>
                    <a:pt x="1896" y="12440"/>
                  </a:lnTo>
                  <a:lnTo>
                    <a:pt x="10287" y="21600"/>
                  </a:lnTo>
                  <a:cubicBezTo>
                    <a:pt x="13497" y="20813"/>
                    <a:pt x="16367" y="18883"/>
                    <a:pt x="18434" y="16122"/>
                  </a:cubicBezTo>
                  <a:cubicBezTo>
                    <a:pt x="20229" y="13725"/>
                    <a:pt x="21329" y="10813"/>
                    <a:pt x="21600" y="7747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31" name="Shape">
              <a:extLst>
                <a:ext uri="{FF2B5EF4-FFF2-40B4-BE49-F238E27FC236}">
                  <a16:creationId xmlns:a16="http://schemas.microsoft.com/office/drawing/2014/main" id="{323E60DC-2EF3-EF45-6A2F-F37E95B35682}"/>
                </a:ext>
              </a:extLst>
            </p:cNvPr>
            <p:cNvSpPr/>
            <p:nvPr/>
          </p:nvSpPr>
          <p:spPr>
            <a:xfrm>
              <a:off x="145574" y="173665"/>
              <a:ext cx="81460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32" name="Shape">
              <a:extLst>
                <a:ext uri="{FF2B5EF4-FFF2-40B4-BE49-F238E27FC236}">
                  <a16:creationId xmlns:a16="http://schemas.microsoft.com/office/drawing/2014/main" id="{6FFF095A-0F26-B030-7318-C159E73F9618}"/>
                </a:ext>
              </a:extLst>
            </p:cNvPr>
            <p:cNvSpPr/>
            <p:nvPr/>
          </p:nvSpPr>
          <p:spPr>
            <a:xfrm>
              <a:off x="282170" y="170221"/>
              <a:ext cx="147740" cy="22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33" name="Group">
            <a:extLst>
              <a:ext uri="{FF2B5EF4-FFF2-40B4-BE49-F238E27FC236}">
                <a16:creationId xmlns:a16="http://schemas.microsoft.com/office/drawing/2014/main" id="{18C638B6-A1CE-D672-E6FE-A8D39CAF9EEC}"/>
              </a:ext>
            </a:extLst>
          </p:cNvPr>
          <p:cNvGrpSpPr/>
          <p:nvPr userDrawn="1"/>
        </p:nvGrpSpPr>
        <p:grpSpPr>
          <a:xfrm>
            <a:off x="3228732" y="2709013"/>
            <a:ext cx="566645" cy="566643"/>
            <a:chOff x="0" y="0"/>
            <a:chExt cx="566643" cy="566642"/>
          </a:xfrm>
        </p:grpSpPr>
        <p:sp>
          <p:nvSpPr>
            <p:cNvPr id="134" name="Circle">
              <a:extLst>
                <a:ext uri="{FF2B5EF4-FFF2-40B4-BE49-F238E27FC236}">
                  <a16:creationId xmlns:a16="http://schemas.microsoft.com/office/drawing/2014/main" id="{5D12AE74-9C76-57F9-3E19-177196CFDB1F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35" name="Shape">
              <a:extLst>
                <a:ext uri="{FF2B5EF4-FFF2-40B4-BE49-F238E27FC236}">
                  <a16:creationId xmlns:a16="http://schemas.microsoft.com/office/drawing/2014/main" id="{B9685A7D-D9F3-B1C1-BACD-24A155660267}"/>
                </a:ext>
              </a:extLst>
            </p:cNvPr>
            <p:cNvSpPr/>
            <p:nvPr/>
          </p:nvSpPr>
          <p:spPr>
            <a:xfrm>
              <a:off x="143268" y="167996"/>
              <a:ext cx="415304" cy="391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108"/>
                  </a:moveTo>
                  <a:lnTo>
                    <a:pt x="12048" y="0"/>
                  </a:lnTo>
                  <a:lnTo>
                    <a:pt x="8596" y="4771"/>
                  </a:lnTo>
                  <a:lnTo>
                    <a:pt x="4039" y="53"/>
                  </a:lnTo>
                  <a:lnTo>
                    <a:pt x="0" y="2548"/>
                  </a:lnTo>
                  <a:lnTo>
                    <a:pt x="2230" y="4914"/>
                  </a:lnTo>
                  <a:lnTo>
                    <a:pt x="1879" y="12226"/>
                  </a:lnTo>
                  <a:lnTo>
                    <a:pt x="10731" y="21600"/>
                  </a:lnTo>
                  <a:cubicBezTo>
                    <a:pt x="13632" y="20825"/>
                    <a:pt x="16248" y="19149"/>
                    <a:pt x="18245" y="16786"/>
                  </a:cubicBezTo>
                  <a:cubicBezTo>
                    <a:pt x="19855" y="14880"/>
                    <a:pt x="21006" y="12588"/>
                    <a:pt x="21600" y="10108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36" name="Shape">
              <a:extLst>
                <a:ext uri="{FF2B5EF4-FFF2-40B4-BE49-F238E27FC236}">
                  <a16:creationId xmlns:a16="http://schemas.microsoft.com/office/drawing/2014/main" id="{560CD305-9732-AE2A-B4EE-A70409D62867}"/>
                </a:ext>
              </a:extLst>
            </p:cNvPr>
            <p:cNvSpPr/>
            <p:nvPr/>
          </p:nvSpPr>
          <p:spPr>
            <a:xfrm>
              <a:off x="141152" y="167999"/>
              <a:ext cx="81461" cy="222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37" name="Shape">
              <a:extLst>
                <a:ext uri="{FF2B5EF4-FFF2-40B4-BE49-F238E27FC236}">
                  <a16:creationId xmlns:a16="http://schemas.microsoft.com/office/drawing/2014/main" id="{26A6C6A5-05FF-1B00-C55A-870FB1D7D628}"/>
                </a:ext>
              </a:extLst>
            </p:cNvPr>
            <p:cNvSpPr/>
            <p:nvPr/>
          </p:nvSpPr>
          <p:spPr>
            <a:xfrm>
              <a:off x="271041" y="166976"/>
              <a:ext cx="167310" cy="223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38" name="Group">
            <a:extLst>
              <a:ext uri="{FF2B5EF4-FFF2-40B4-BE49-F238E27FC236}">
                <a16:creationId xmlns:a16="http://schemas.microsoft.com/office/drawing/2014/main" id="{23FA584B-AF0A-728B-C9E6-5C974B0663A2}"/>
              </a:ext>
            </a:extLst>
          </p:cNvPr>
          <p:cNvGrpSpPr/>
          <p:nvPr userDrawn="1"/>
        </p:nvGrpSpPr>
        <p:grpSpPr>
          <a:xfrm>
            <a:off x="3905764" y="2709013"/>
            <a:ext cx="566645" cy="566643"/>
            <a:chOff x="0" y="0"/>
            <a:chExt cx="566643" cy="566642"/>
          </a:xfrm>
        </p:grpSpPr>
        <p:sp>
          <p:nvSpPr>
            <p:cNvPr id="139" name="Circle">
              <a:extLst>
                <a:ext uri="{FF2B5EF4-FFF2-40B4-BE49-F238E27FC236}">
                  <a16:creationId xmlns:a16="http://schemas.microsoft.com/office/drawing/2014/main" id="{E634A253-69FD-3C62-D780-5B61043CB04B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40" name="Shape">
              <a:extLst>
                <a:ext uri="{FF2B5EF4-FFF2-40B4-BE49-F238E27FC236}">
                  <a16:creationId xmlns:a16="http://schemas.microsoft.com/office/drawing/2014/main" id="{E552EE42-F6B0-3B4D-C34A-EDEDA0C4E890}"/>
                </a:ext>
              </a:extLst>
            </p:cNvPr>
            <p:cNvSpPr/>
            <p:nvPr/>
          </p:nvSpPr>
          <p:spPr>
            <a:xfrm>
              <a:off x="144283" y="174465"/>
              <a:ext cx="420348" cy="3858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917"/>
                  </a:moveTo>
                  <a:lnTo>
                    <a:pt x="14307" y="0"/>
                  </a:lnTo>
                  <a:lnTo>
                    <a:pt x="8538" y="1856"/>
                  </a:lnTo>
                  <a:lnTo>
                    <a:pt x="7731" y="4327"/>
                  </a:lnTo>
                  <a:lnTo>
                    <a:pt x="4085" y="355"/>
                  </a:lnTo>
                  <a:lnTo>
                    <a:pt x="0" y="2718"/>
                  </a:lnTo>
                  <a:lnTo>
                    <a:pt x="2069" y="4972"/>
                  </a:lnTo>
                  <a:lnTo>
                    <a:pt x="1908" y="12558"/>
                  </a:lnTo>
                  <a:lnTo>
                    <a:pt x="10125" y="21600"/>
                  </a:lnTo>
                  <a:cubicBezTo>
                    <a:pt x="13492" y="20815"/>
                    <a:pt x="16499" y="18765"/>
                    <a:pt x="18618" y="15809"/>
                  </a:cubicBezTo>
                  <a:cubicBezTo>
                    <a:pt x="20256" y="13525"/>
                    <a:pt x="21287" y="10795"/>
                    <a:pt x="21600" y="7917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41" name="Shape">
              <a:extLst>
                <a:ext uri="{FF2B5EF4-FFF2-40B4-BE49-F238E27FC236}">
                  <a16:creationId xmlns:a16="http://schemas.microsoft.com/office/drawing/2014/main" id="{0F5F0866-8BC9-38EF-396B-884773DEAA01}"/>
                </a:ext>
              </a:extLst>
            </p:cNvPr>
            <p:cNvSpPr/>
            <p:nvPr/>
          </p:nvSpPr>
          <p:spPr>
            <a:xfrm>
              <a:off x="142230" y="177142"/>
              <a:ext cx="81461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42" name="Shape">
              <a:extLst>
                <a:ext uri="{FF2B5EF4-FFF2-40B4-BE49-F238E27FC236}">
                  <a16:creationId xmlns:a16="http://schemas.microsoft.com/office/drawing/2014/main" id="{F91E0501-0630-1F82-6EFC-3407542A6E09}"/>
                </a:ext>
              </a:extLst>
            </p:cNvPr>
            <p:cNvSpPr/>
            <p:nvPr/>
          </p:nvSpPr>
          <p:spPr>
            <a:xfrm>
              <a:off x="285144" y="173604"/>
              <a:ext cx="146921" cy="226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530" extrusionOk="0">
                  <a:moveTo>
                    <a:pt x="666" y="0"/>
                  </a:moveTo>
                  <a:lnTo>
                    <a:pt x="19758" y="0"/>
                  </a:lnTo>
                  <a:cubicBezTo>
                    <a:pt x="19936" y="5"/>
                    <a:pt x="20103" y="55"/>
                    <a:pt x="20225" y="138"/>
                  </a:cubicBezTo>
                  <a:cubicBezTo>
                    <a:pt x="20339" y="216"/>
                    <a:pt x="20406" y="318"/>
                    <a:pt x="20413" y="425"/>
                  </a:cubicBezTo>
                  <a:lnTo>
                    <a:pt x="20413" y="3234"/>
                  </a:lnTo>
                  <a:cubicBezTo>
                    <a:pt x="20405" y="3356"/>
                    <a:pt x="20324" y="3471"/>
                    <a:pt x="20189" y="3556"/>
                  </a:cubicBezTo>
                  <a:cubicBezTo>
                    <a:pt x="20060" y="3637"/>
                    <a:pt x="19891" y="3684"/>
                    <a:pt x="19712" y="3689"/>
                  </a:cubicBezTo>
                  <a:lnTo>
                    <a:pt x="6816" y="3689"/>
                  </a:lnTo>
                  <a:cubicBezTo>
                    <a:pt x="6715" y="3690"/>
                    <a:pt x="6619" y="3719"/>
                    <a:pt x="6552" y="3769"/>
                  </a:cubicBezTo>
                  <a:cubicBezTo>
                    <a:pt x="6496" y="3810"/>
                    <a:pt x="6464" y="3864"/>
                    <a:pt x="6463" y="3919"/>
                  </a:cubicBezTo>
                  <a:lnTo>
                    <a:pt x="6463" y="8251"/>
                  </a:lnTo>
                  <a:cubicBezTo>
                    <a:pt x="6431" y="8318"/>
                    <a:pt x="6474" y="8391"/>
                    <a:pt x="6567" y="8427"/>
                  </a:cubicBezTo>
                  <a:cubicBezTo>
                    <a:pt x="6624" y="8450"/>
                    <a:pt x="6693" y="8455"/>
                    <a:pt x="6756" y="8441"/>
                  </a:cubicBezTo>
                  <a:cubicBezTo>
                    <a:pt x="7651" y="8100"/>
                    <a:pt x="8625" y="7855"/>
                    <a:pt x="9641" y="7716"/>
                  </a:cubicBezTo>
                  <a:cubicBezTo>
                    <a:pt x="10817" y="7554"/>
                    <a:pt x="12027" y="7536"/>
                    <a:pt x="13217" y="7647"/>
                  </a:cubicBezTo>
                  <a:cubicBezTo>
                    <a:pt x="14687" y="7782"/>
                    <a:pt x="16102" y="8111"/>
                    <a:pt x="17340" y="8643"/>
                  </a:cubicBezTo>
                  <a:cubicBezTo>
                    <a:pt x="18522" y="9151"/>
                    <a:pt x="19508" y="9829"/>
                    <a:pt x="20193" y="10635"/>
                  </a:cubicBezTo>
                  <a:cubicBezTo>
                    <a:pt x="21025" y="11612"/>
                    <a:pt x="21372" y="12722"/>
                    <a:pt x="21477" y="13836"/>
                  </a:cubicBezTo>
                  <a:cubicBezTo>
                    <a:pt x="21578" y="14902"/>
                    <a:pt x="21460" y="15978"/>
                    <a:pt x="20946" y="16993"/>
                  </a:cubicBezTo>
                  <a:cubicBezTo>
                    <a:pt x="20346" y="18177"/>
                    <a:pt x="19235" y="19224"/>
                    <a:pt x="17742" y="20007"/>
                  </a:cubicBezTo>
                  <a:cubicBezTo>
                    <a:pt x="16254" y="20788"/>
                    <a:pt x="14454" y="21272"/>
                    <a:pt x="12561" y="21451"/>
                  </a:cubicBezTo>
                  <a:cubicBezTo>
                    <a:pt x="10981" y="21600"/>
                    <a:pt x="9373" y="21534"/>
                    <a:pt x="7818" y="21299"/>
                  </a:cubicBezTo>
                  <a:cubicBezTo>
                    <a:pt x="6240" y="21061"/>
                    <a:pt x="4723" y="20649"/>
                    <a:pt x="3475" y="19975"/>
                  </a:cubicBezTo>
                  <a:cubicBezTo>
                    <a:pt x="2557" y="19479"/>
                    <a:pt x="1821" y="18859"/>
                    <a:pt x="1247" y="18179"/>
                  </a:cubicBezTo>
                  <a:cubicBezTo>
                    <a:pt x="749" y="17588"/>
                    <a:pt x="376" y="16956"/>
                    <a:pt x="139" y="16301"/>
                  </a:cubicBezTo>
                  <a:lnTo>
                    <a:pt x="15" y="15781"/>
                  </a:lnTo>
                  <a:cubicBezTo>
                    <a:pt x="-22" y="15679"/>
                    <a:pt x="12" y="15571"/>
                    <a:pt x="108" y="15486"/>
                  </a:cubicBezTo>
                  <a:cubicBezTo>
                    <a:pt x="211" y="15396"/>
                    <a:pt x="373" y="15342"/>
                    <a:pt x="547" y="15341"/>
                  </a:cubicBezTo>
                  <a:lnTo>
                    <a:pt x="6028" y="15308"/>
                  </a:lnTo>
                  <a:cubicBezTo>
                    <a:pt x="6180" y="15311"/>
                    <a:pt x="6328" y="15341"/>
                    <a:pt x="6455" y="15395"/>
                  </a:cubicBezTo>
                  <a:cubicBezTo>
                    <a:pt x="6640" y="15473"/>
                    <a:pt x="6769" y="15596"/>
                    <a:pt x="6815" y="15736"/>
                  </a:cubicBezTo>
                  <a:cubicBezTo>
                    <a:pt x="6877" y="15903"/>
                    <a:pt x="6956" y="16067"/>
                    <a:pt x="7050" y="16227"/>
                  </a:cubicBezTo>
                  <a:cubicBezTo>
                    <a:pt x="7144" y="16386"/>
                    <a:pt x="7254" y="16542"/>
                    <a:pt x="7379" y="16692"/>
                  </a:cubicBezTo>
                  <a:cubicBezTo>
                    <a:pt x="7781" y="17084"/>
                    <a:pt x="8341" y="17397"/>
                    <a:pt x="8999" y="17596"/>
                  </a:cubicBezTo>
                  <a:cubicBezTo>
                    <a:pt x="9737" y="17819"/>
                    <a:pt x="10563" y="17888"/>
                    <a:pt x="11363" y="17793"/>
                  </a:cubicBezTo>
                  <a:cubicBezTo>
                    <a:pt x="12108" y="17677"/>
                    <a:pt x="12793" y="17435"/>
                    <a:pt x="13349" y="17091"/>
                  </a:cubicBezTo>
                  <a:cubicBezTo>
                    <a:pt x="13996" y="16691"/>
                    <a:pt x="14437" y="16174"/>
                    <a:pt x="14668" y="15613"/>
                  </a:cubicBezTo>
                  <a:cubicBezTo>
                    <a:pt x="14911" y="15022"/>
                    <a:pt x="14916" y="14405"/>
                    <a:pt x="14792" y="13800"/>
                  </a:cubicBezTo>
                  <a:cubicBezTo>
                    <a:pt x="14669" y="13198"/>
                    <a:pt x="14411" y="12598"/>
                    <a:pt x="13812" y="12132"/>
                  </a:cubicBezTo>
                  <a:cubicBezTo>
                    <a:pt x="13358" y="11778"/>
                    <a:pt x="12742" y="11532"/>
                    <a:pt x="12066" y="11394"/>
                  </a:cubicBezTo>
                  <a:cubicBezTo>
                    <a:pt x="11425" y="11264"/>
                    <a:pt x="10746" y="11234"/>
                    <a:pt x="10084" y="11306"/>
                  </a:cubicBezTo>
                  <a:cubicBezTo>
                    <a:pt x="9488" y="11315"/>
                    <a:pt x="8904" y="11418"/>
                    <a:pt x="8381" y="11605"/>
                  </a:cubicBezTo>
                  <a:cubicBezTo>
                    <a:pt x="7936" y="11764"/>
                    <a:pt x="7545" y="11981"/>
                    <a:pt x="7234" y="12243"/>
                  </a:cubicBezTo>
                  <a:cubicBezTo>
                    <a:pt x="7172" y="12301"/>
                    <a:pt x="7111" y="12359"/>
                    <a:pt x="7052" y="12418"/>
                  </a:cubicBezTo>
                  <a:cubicBezTo>
                    <a:pt x="6993" y="12477"/>
                    <a:pt x="6935" y="12536"/>
                    <a:pt x="6860" y="12586"/>
                  </a:cubicBezTo>
                  <a:cubicBezTo>
                    <a:pt x="6698" y="12694"/>
                    <a:pt x="6470" y="12749"/>
                    <a:pt x="6239" y="12738"/>
                  </a:cubicBezTo>
                  <a:lnTo>
                    <a:pt x="664" y="12738"/>
                  </a:lnTo>
                  <a:cubicBezTo>
                    <a:pt x="496" y="12752"/>
                    <a:pt x="327" y="12714"/>
                    <a:pt x="208" y="12635"/>
                  </a:cubicBezTo>
                  <a:cubicBezTo>
                    <a:pt x="92" y="12558"/>
                    <a:pt x="36" y="12451"/>
                    <a:pt x="57" y="12344"/>
                  </a:cubicBezTo>
                  <a:lnTo>
                    <a:pt x="57" y="443"/>
                  </a:lnTo>
                  <a:cubicBezTo>
                    <a:pt x="41" y="342"/>
                    <a:pt x="85" y="241"/>
                    <a:pt x="180" y="160"/>
                  </a:cubicBezTo>
                  <a:cubicBezTo>
                    <a:pt x="295" y="61"/>
                    <a:pt x="475" y="2"/>
                    <a:pt x="666" y="0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44" name="Group">
            <a:extLst>
              <a:ext uri="{FF2B5EF4-FFF2-40B4-BE49-F238E27FC236}">
                <a16:creationId xmlns:a16="http://schemas.microsoft.com/office/drawing/2014/main" id="{C7EE79A8-C989-5065-6D8A-6B98DE194DD0}"/>
              </a:ext>
            </a:extLst>
          </p:cNvPr>
          <p:cNvGrpSpPr/>
          <p:nvPr/>
        </p:nvGrpSpPr>
        <p:grpSpPr>
          <a:xfrm>
            <a:off x="1197638" y="1980645"/>
            <a:ext cx="566643" cy="566647"/>
            <a:chOff x="0" y="0"/>
            <a:chExt cx="566642" cy="566643"/>
          </a:xfrm>
        </p:grpSpPr>
        <p:sp>
          <p:nvSpPr>
            <p:cNvPr id="182" name="Circle">
              <a:extLst>
                <a:ext uri="{FF2B5EF4-FFF2-40B4-BE49-F238E27FC236}">
                  <a16:creationId xmlns:a16="http://schemas.microsoft.com/office/drawing/2014/main" id="{8FFBDBAB-C702-1C5E-7E7F-0FFD596DC3B6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83" name="Shape">
              <a:extLst>
                <a:ext uri="{FF2B5EF4-FFF2-40B4-BE49-F238E27FC236}">
                  <a16:creationId xmlns:a16="http://schemas.microsoft.com/office/drawing/2014/main" id="{1B3C15CE-2B60-C135-966A-8DF3B0EE671E}"/>
                </a:ext>
              </a:extLst>
            </p:cNvPr>
            <p:cNvSpPr/>
            <p:nvPr/>
          </p:nvSpPr>
          <p:spPr>
            <a:xfrm>
              <a:off x="238512" y="166904"/>
              <a:ext cx="305094" cy="364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  <p:sp>
          <p:nvSpPr>
            <p:cNvPr id="184" name="Shape">
              <a:extLst>
                <a:ext uri="{FF2B5EF4-FFF2-40B4-BE49-F238E27FC236}">
                  <a16:creationId xmlns:a16="http://schemas.microsoft.com/office/drawing/2014/main" id="{4FC7F104-7E4E-9303-294C-1BBCDEF67119}"/>
                </a:ext>
              </a:extLst>
            </p:cNvPr>
            <p:cNvSpPr/>
            <p:nvPr/>
          </p:nvSpPr>
          <p:spPr>
            <a:xfrm>
              <a:off x="236924" y="166277"/>
              <a:ext cx="81461" cy="222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45" name="Group">
            <a:extLst>
              <a:ext uri="{FF2B5EF4-FFF2-40B4-BE49-F238E27FC236}">
                <a16:creationId xmlns:a16="http://schemas.microsoft.com/office/drawing/2014/main" id="{3D318B10-25E3-8C79-C53C-0BD7963FFB3A}"/>
              </a:ext>
            </a:extLst>
          </p:cNvPr>
          <p:cNvGrpSpPr/>
          <p:nvPr/>
        </p:nvGrpSpPr>
        <p:grpSpPr>
          <a:xfrm>
            <a:off x="1874670" y="1980645"/>
            <a:ext cx="566645" cy="566647"/>
            <a:chOff x="0" y="0"/>
            <a:chExt cx="566643" cy="566643"/>
          </a:xfrm>
        </p:grpSpPr>
        <p:sp>
          <p:nvSpPr>
            <p:cNvPr id="179" name="Circle">
              <a:extLst>
                <a:ext uri="{FF2B5EF4-FFF2-40B4-BE49-F238E27FC236}">
                  <a16:creationId xmlns:a16="http://schemas.microsoft.com/office/drawing/2014/main" id="{1FDC7ED9-E6BA-A0B6-5BC2-26B66AB35AE3}"/>
                </a:ext>
              </a:extLst>
            </p:cNvPr>
            <p:cNvSpPr/>
            <p:nvPr/>
          </p:nvSpPr>
          <p:spPr>
            <a:xfrm>
              <a:off x="-1" y="-1"/>
              <a:ext cx="566645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80" name="Shape">
              <a:extLst>
                <a:ext uri="{FF2B5EF4-FFF2-40B4-BE49-F238E27FC236}">
                  <a16:creationId xmlns:a16="http://schemas.microsoft.com/office/drawing/2014/main" id="{3CB6922C-0612-9DEC-8825-E5D91636047B}"/>
                </a:ext>
              </a:extLst>
            </p:cNvPr>
            <p:cNvSpPr/>
            <p:nvPr/>
          </p:nvSpPr>
          <p:spPr>
            <a:xfrm>
              <a:off x="214171" y="174655"/>
              <a:ext cx="335320" cy="373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81" name="Shape">
              <a:extLst>
                <a:ext uri="{FF2B5EF4-FFF2-40B4-BE49-F238E27FC236}">
                  <a16:creationId xmlns:a16="http://schemas.microsoft.com/office/drawing/2014/main" id="{FAAB23A2-DE51-1338-DFBD-F7DBBECB1967}"/>
                </a:ext>
              </a:extLst>
            </p:cNvPr>
            <p:cNvSpPr/>
            <p:nvPr/>
          </p:nvSpPr>
          <p:spPr>
            <a:xfrm>
              <a:off x="212632" y="153599"/>
              <a:ext cx="152710" cy="225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46" name="Group">
            <a:extLst>
              <a:ext uri="{FF2B5EF4-FFF2-40B4-BE49-F238E27FC236}">
                <a16:creationId xmlns:a16="http://schemas.microsoft.com/office/drawing/2014/main" id="{233CFAD0-A839-BEAF-988C-7F0399EA9A6A}"/>
              </a:ext>
            </a:extLst>
          </p:cNvPr>
          <p:cNvGrpSpPr/>
          <p:nvPr/>
        </p:nvGrpSpPr>
        <p:grpSpPr>
          <a:xfrm>
            <a:off x="2551701" y="1980645"/>
            <a:ext cx="566645" cy="566647"/>
            <a:chOff x="0" y="0"/>
            <a:chExt cx="566643" cy="566643"/>
          </a:xfrm>
        </p:grpSpPr>
        <p:sp>
          <p:nvSpPr>
            <p:cNvPr id="176" name="Circle">
              <a:extLst>
                <a:ext uri="{FF2B5EF4-FFF2-40B4-BE49-F238E27FC236}">
                  <a16:creationId xmlns:a16="http://schemas.microsoft.com/office/drawing/2014/main" id="{3375C220-5DED-31FE-C9B2-52C96A5A165F}"/>
                </a:ext>
              </a:extLst>
            </p:cNvPr>
            <p:cNvSpPr/>
            <p:nvPr/>
          </p:nvSpPr>
          <p:spPr>
            <a:xfrm>
              <a:off x="-1" y="-1"/>
              <a:ext cx="566645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77" name="Shape">
              <a:extLst>
                <a:ext uri="{FF2B5EF4-FFF2-40B4-BE49-F238E27FC236}">
                  <a16:creationId xmlns:a16="http://schemas.microsoft.com/office/drawing/2014/main" id="{78057217-902C-D9D0-1EE7-5E4C85FE8482}"/>
                </a:ext>
              </a:extLst>
            </p:cNvPr>
            <p:cNvSpPr/>
            <p:nvPr/>
          </p:nvSpPr>
          <p:spPr>
            <a:xfrm>
              <a:off x="221484" y="171679"/>
              <a:ext cx="332577" cy="369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78" name="Shape">
              <a:extLst>
                <a:ext uri="{FF2B5EF4-FFF2-40B4-BE49-F238E27FC236}">
                  <a16:creationId xmlns:a16="http://schemas.microsoft.com/office/drawing/2014/main" id="{ECD5B073-7755-7A04-CD41-54F208E9F728}"/>
                </a:ext>
              </a:extLst>
            </p:cNvPr>
            <p:cNvSpPr/>
            <p:nvPr/>
          </p:nvSpPr>
          <p:spPr>
            <a:xfrm>
              <a:off x="215116" y="170222"/>
              <a:ext cx="147742" cy="22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47" name="Group">
            <a:extLst>
              <a:ext uri="{FF2B5EF4-FFF2-40B4-BE49-F238E27FC236}">
                <a16:creationId xmlns:a16="http://schemas.microsoft.com/office/drawing/2014/main" id="{80C52BE6-7617-8F95-E963-3E2E0A770F53}"/>
              </a:ext>
            </a:extLst>
          </p:cNvPr>
          <p:cNvGrpSpPr/>
          <p:nvPr/>
        </p:nvGrpSpPr>
        <p:grpSpPr>
          <a:xfrm>
            <a:off x="3228732" y="1980645"/>
            <a:ext cx="566643" cy="566647"/>
            <a:chOff x="0" y="0"/>
            <a:chExt cx="566642" cy="566643"/>
          </a:xfrm>
        </p:grpSpPr>
        <p:sp>
          <p:nvSpPr>
            <p:cNvPr id="173" name="Circle">
              <a:extLst>
                <a:ext uri="{FF2B5EF4-FFF2-40B4-BE49-F238E27FC236}">
                  <a16:creationId xmlns:a16="http://schemas.microsoft.com/office/drawing/2014/main" id="{93038A82-7030-23EE-03A0-9E74E9EAE774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74" name="Shape">
              <a:extLst>
                <a:ext uri="{FF2B5EF4-FFF2-40B4-BE49-F238E27FC236}">
                  <a16:creationId xmlns:a16="http://schemas.microsoft.com/office/drawing/2014/main" id="{6D1C279F-A158-C713-6B06-8CBDF67FACE2}"/>
                </a:ext>
              </a:extLst>
            </p:cNvPr>
            <p:cNvSpPr/>
            <p:nvPr/>
          </p:nvSpPr>
          <p:spPr>
            <a:xfrm>
              <a:off x="203954" y="161278"/>
              <a:ext cx="338179" cy="374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637"/>
                  </a:moveTo>
                  <a:lnTo>
                    <a:pt x="6509" y="0"/>
                  </a:lnTo>
                  <a:lnTo>
                    <a:pt x="789" y="6770"/>
                  </a:lnTo>
                  <a:lnTo>
                    <a:pt x="0" y="9518"/>
                  </a:lnTo>
                  <a:lnTo>
                    <a:pt x="13371" y="21600"/>
                  </a:lnTo>
                  <a:cubicBezTo>
                    <a:pt x="15329" y="20693"/>
                    <a:pt x="17084" y="19465"/>
                    <a:pt x="18547" y="17979"/>
                  </a:cubicBezTo>
                  <a:cubicBezTo>
                    <a:pt x="19816" y="16689"/>
                    <a:pt x="20847" y="15223"/>
                    <a:pt x="21600" y="13637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75" name="Shape">
              <a:extLst>
                <a:ext uri="{FF2B5EF4-FFF2-40B4-BE49-F238E27FC236}">
                  <a16:creationId xmlns:a16="http://schemas.microsoft.com/office/drawing/2014/main" id="{02F0CE3F-BE3C-EC83-D63A-5EA721C54BCC}"/>
                </a:ext>
              </a:extLst>
            </p:cNvPr>
            <p:cNvSpPr/>
            <p:nvPr/>
          </p:nvSpPr>
          <p:spPr>
            <a:xfrm>
              <a:off x="201298" y="160100"/>
              <a:ext cx="167309" cy="223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48" name="Group">
            <a:extLst>
              <a:ext uri="{FF2B5EF4-FFF2-40B4-BE49-F238E27FC236}">
                <a16:creationId xmlns:a16="http://schemas.microsoft.com/office/drawing/2014/main" id="{FD9E2EB7-161B-AC49-4DAD-30BEC8B2ED54}"/>
              </a:ext>
            </a:extLst>
          </p:cNvPr>
          <p:cNvGrpSpPr/>
          <p:nvPr/>
        </p:nvGrpSpPr>
        <p:grpSpPr>
          <a:xfrm>
            <a:off x="3905762" y="1980645"/>
            <a:ext cx="566645" cy="566647"/>
            <a:chOff x="0" y="0"/>
            <a:chExt cx="566643" cy="566643"/>
          </a:xfrm>
        </p:grpSpPr>
        <p:sp>
          <p:nvSpPr>
            <p:cNvPr id="170" name="Circle">
              <a:extLst>
                <a:ext uri="{FF2B5EF4-FFF2-40B4-BE49-F238E27FC236}">
                  <a16:creationId xmlns:a16="http://schemas.microsoft.com/office/drawing/2014/main" id="{30AA6C94-F11A-675E-2799-2923B6B82910}"/>
                </a:ext>
              </a:extLst>
            </p:cNvPr>
            <p:cNvSpPr/>
            <p:nvPr/>
          </p:nvSpPr>
          <p:spPr>
            <a:xfrm>
              <a:off x="-1" y="-1"/>
              <a:ext cx="566645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71" name="Shape">
              <a:extLst>
                <a:ext uri="{FF2B5EF4-FFF2-40B4-BE49-F238E27FC236}">
                  <a16:creationId xmlns:a16="http://schemas.microsoft.com/office/drawing/2014/main" id="{009EAB29-9B9A-6D2A-0E52-87C1044F6332}"/>
                </a:ext>
              </a:extLst>
            </p:cNvPr>
            <p:cNvSpPr/>
            <p:nvPr/>
          </p:nvSpPr>
          <p:spPr>
            <a:xfrm>
              <a:off x="222553" y="165971"/>
              <a:ext cx="333121" cy="371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22"/>
                  </a:moveTo>
                  <a:lnTo>
                    <a:pt x="8867" y="0"/>
                  </a:lnTo>
                  <a:lnTo>
                    <a:pt x="1873" y="1400"/>
                  </a:lnTo>
                  <a:lnTo>
                    <a:pt x="0" y="7647"/>
                  </a:lnTo>
                  <a:lnTo>
                    <a:pt x="2269" y="9825"/>
                  </a:lnTo>
                  <a:lnTo>
                    <a:pt x="1208" y="11840"/>
                  </a:lnTo>
                  <a:lnTo>
                    <a:pt x="12014" y="21600"/>
                  </a:lnTo>
                  <a:cubicBezTo>
                    <a:pt x="14556" y="20498"/>
                    <a:pt x="16779" y="18883"/>
                    <a:pt x="18507" y="16881"/>
                  </a:cubicBezTo>
                  <a:cubicBezTo>
                    <a:pt x="19912" y="15253"/>
                    <a:pt x="20962" y="13400"/>
                    <a:pt x="21600" y="11422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72" name="Shape">
              <a:extLst>
                <a:ext uri="{FF2B5EF4-FFF2-40B4-BE49-F238E27FC236}">
                  <a16:creationId xmlns:a16="http://schemas.microsoft.com/office/drawing/2014/main" id="{62DE4411-304B-00F0-BD1D-0A9803F93E0E}"/>
                </a:ext>
              </a:extLst>
            </p:cNvPr>
            <p:cNvSpPr/>
            <p:nvPr/>
          </p:nvSpPr>
          <p:spPr>
            <a:xfrm>
              <a:off x="221188" y="164508"/>
              <a:ext cx="146922" cy="226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530" extrusionOk="0">
                  <a:moveTo>
                    <a:pt x="666" y="0"/>
                  </a:moveTo>
                  <a:lnTo>
                    <a:pt x="19758" y="0"/>
                  </a:lnTo>
                  <a:cubicBezTo>
                    <a:pt x="19936" y="5"/>
                    <a:pt x="20103" y="55"/>
                    <a:pt x="20225" y="138"/>
                  </a:cubicBezTo>
                  <a:cubicBezTo>
                    <a:pt x="20339" y="216"/>
                    <a:pt x="20406" y="318"/>
                    <a:pt x="20413" y="425"/>
                  </a:cubicBezTo>
                  <a:lnTo>
                    <a:pt x="20413" y="3234"/>
                  </a:lnTo>
                  <a:cubicBezTo>
                    <a:pt x="20405" y="3356"/>
                    <a:pt x="20324" y="3471"/>
                    <a:pt x="20189" y="3556"/>
                  </a:cubicBezTo>
                  <a:cubicBezTo>
                    <a:pt x="20060" y="3637"/>
                    <a:pt x="19891" y="3684"/>
                    <a:pt x="19712" y="3689"/>
                  </a:cubicBezTo>
                  <a:lnTo>
                    <a:pt x="6816" y="3689"/>
                  </a:lnTo>
                  <a:cubicBezTo>
                    <a:pt x="6715" y="3690"/>
                    <a:pt x="6619" y="3719"/>
                    <a:pt x="6552" y="3769"/>
                  </a:cubicBezTo>
                  <a:cubicBezTo>
                    <a:pt x="6496" y="3810"/>
                    <a:pt x="6464" y="3864"/>
                    <a:pt x="6463" y="3919"/>
                  </a:cubicBezTo>
                  <a:lnTo>
                    <a:pt x="6463" y="8251"/>
                  </a:lnTo>
                  <a:cubicBezTo>
                    <a:pt x="6431" y="8318"/>
                    <a:pt x="6474" y="8391"/>
                    <a:pt x="6567" y="8427"/>
                  </a:cubicBezTo>
                  <a:cubicBezTo>
                    <a:pt x="6624" y="8450"/>
                    <a:pt x="6693" y="8455"/>
                    <a:pt x="6756" y="8441"/>
                  </a:cubicBezTo>
                  <a:cubicBezTo>
                    <a:pt x="7651" y="8100"/>
                    <a:pt x="8625" y="7855"/>
                    <a:pt x="9641" y="7716"/>
                  </a:cubicBezTo>
                  <a:cubicBezTo>
                    <a:pt x="10817" y="7554"/>
                    <a:pt x="12027" y="7536"/>
                    <a:pt x="13217" y="7647"/>
                  </a:cubicBezTo>
                  <a:cubicBezTo>
                    <a:pt x="14687" y="7782"/>
                    <a:pt x="16102" y="8111"/>
                    <a:pt x="17340" y="8643"/>
                  </a:cubicBezTo>
                  <a:cubicBezTo>
                    <a:pt x="18522" y="9151"/>
                    <a:pt x="19508" y="9829"/>
                    <a:pt x="20193" y="10635"/>
                  </a:cubicBezTo>
                  <a:cubicBezTo>
                    <a:pt x="21025" y="11612"/>
                    <a:pt x="21372" y="12722"/>
                    <a:pt x="21477" y="13836"/>
                  </a:cubicBezTo>
                  <a:cubicBezTo>
                    <a:pt x="21578" y="14902"/>
                    <a:pt x="21460" y="15978"/>
                    <a:pt x="20946" y="16993"/>
                  </a:cubicBezTo>
                  <a:cubicBezTo>
                    <a:pt x="20346" y="18177"/>
                    <a:pt x="19235" y="19224"/>
                    <a:pt x="17742" y="20007"/>
                  </a:cubicBezTo>
                  <a:cubicBezTo>
                    <a:pt x="16254" y="20788"/>
                    <a:pt x="14454" y="21272"/>
                    <a:pt x="12561" y="21451"/>
                  </a:cubicBezTo>
                  <a:cubicBezTo>
                    <a:pt x="10981" y="21600"/>
                    <a:pt x="9373" y="21534"/>
                    <a:pt x="7818" y="21299"/>
                  </a:cubicBezTo>
                  <a:cubicBezTo>
                    <a:pt x="6240" y="21061"/>
                    <a:pt x="4723" y="20649"/>
                    <a:pt x="3475" y="19975"/>
                  </a:cubicBezTo>
                  <a:cubicBezTo>
                    <a:pt x="2557" y="19479"/>
                    <a:pt x="1821" y="18859"/>
                    <a:pt x="1247" y="18179"/>
                  </a:cubicBezTo>
                  <a:cubicBezTo>
                    <a:pt x="749" y="17588"/>
                    <a:pt x="376" y="16956"/>
                    <a:pt x="139" y="16301"/>
                  </a:cubicBezTo>
                  <a:lnTo>
                    <a:pt x="15" y="15781"/>
                  </a:lnTo>
                  <a:cubicBezTo>
                    <a:pt x="-22" y="15679"/>
                    <a:pt x="12" y="15571"/>
                    <a:pt x="108" y="15486"/>
                  </a:cubicBezTo>
                  <a:cubicBezTo>
                    <a:pt x="211" y="15396"/>
                    <a:pt x="373" y="15342"/>
                    <a:pt x="547" y="15341"/>
                  </a:cubicBezTo>
                  <a:lnTo>
                    <a:pt x="6028" y="15308"/>
                  </a:lnTo>
                  <a:cubicBezTo>
                    <a:pt x="6180" y="15311"/>
                    <a:pt x="6328" y="15341"/>
                    <a:pt x="6455" y="15395"/>
                  </a:cubicBezTo>
                  <a:cubicBezTo>
                    <a:pt x="6640" y="15473"/>
                    <a:pt x="6769" y="15596"/>
                    <a:pt x="6815" y="15736"/>
                  </a:cubicBezTo>
                  <a:cubicBezTo>
                    <a:pt x="6877" y="15903"/>
                    <a:pt x="6956" y="16067"/>
                    <a:pt x="7050" y="16227"/>
                  </a:cubicBezTo>
                  <a:cubicBezTo>
                    <a:pt x="7144" y="16386"/>
                    <a:pt x="7254" y="16542"/>
                    <a:pt x="7379" y="16692"/>
                  </a:cubicBezTo>
                  <a:cubicBezTo>
                    <a:pt x="7781" y="17084"/>
                    <a:pt x="8341" y="17397"/>
                    <a:pt x="8999" y="17596"/>
                  </a:cubicBezTo>
                  <a:cubicBezTo>
                    <a:pt x="9737" y="17819"/>
                    <a:pt x="10563" y="17888"/>
                    <a:pt x="11363" y="17793"/>
                  </a:cubicBezTo>
                  <a:cubicBezTo>
                    <a:pt x="12108" y="17677"/>
                    <a:pt x="12793" y="17435"/>
                    <a:pt x="13349" y="17091"/>
                  </a:cubicBezTo>
                  <a:cubicBezTo>
                    <a:pt x="13996" y="16691"/>
                    <a:pt x="14437" y="16174"/>
                    <a:pt x="14668" y="15613"/>
                  </a:cubicBezTo>
                  <a:cubicBezTo>
                    <a:pt x="14911" y="15022"/>
                    <a:pt x="14916" y="14405"/>
                    <a:pt x="14792" y="13800"/>
                  </a:cubicBezTo>
                  <a:cubicBezTo>
                    <a:pt x="14669" y="13198"/>
                    <a:pt x="14411" y="12598"/>
                    <a:pt x="13812" y="12132"/>
                  </a:cubicBezTo>
                  <a:cubicBezTo>
                    <a:pt x="13358" y="11778"/>
                    <a:pt x="12742" y="11532"/>
                    <a:pt x="12066" y="11394"/>
                  </a:cubicBezTo>
                  <a:cubicBezTo>
                    <a:pt x="11425" y="11264"/>
                    <a:pt x="10746" y="11234"/>
                    <a:pt x="10084" y="11306"/>
                  </a:cubicBezTo>
                  <a:cubicBezTo>
                    <a:pt x="9488" y="11315"/>
                    <a:pt x="8904" y="11418"/>
                    <a:pt x="8381" y="11605"/>
                  </a:cubicBezTo>
                  <a:cubicBezTo>
                    <a:pt x="7936" y="11764"/>
                    <a:pt x="7545" y="11981"/>
                    <a:pt x="7234" y="12243"/>
                  </a:cubicBezTo>
                  <a:cubicBezTo>
                    <a:pt x="7172" y="12301"/>
                    <a:pt x="7111" y="12359"/>
                    <a:pt x="7052" y="12418"/>
                  </a:cubicBezTo>
                  <a:cubicBezTo>
                    <a:pt x="6993" y="12477"/>
                    <a:pt x="6935" y="12536"/>
                    <a:pt x="6860" y="12586"/>
                  </a:cubicBezTo>
                  <a:cubicBezTo>
                    <a:pt x="6698" y="12694"/>
                    <a:pt x="6470" y="12749"/>
                    <a:pt x="6239" y="12738"/>
                  </a:cubicBezTo>
                  <a:lnTo>
                    <a:pt x="664" y="12738"/>
                  </a:lnTo>
                  <a:cubicBezTo>
                    <a:pt x="496" y="12752"/>
                    <a:pt x="327" y="12714"/>
                    <a:pt x="208" y="12635"/>
                  </a:cubicBezTo>
                  <a:cubicBezTo>
                    <a:pt x="92" y="12558"/>
                    <a:pt x="36" y="12451"/>
                    <a:pt x="57" y="12344"/>
                  </a:cubicBezTo>
                  <a:lnTo>
                    <a:pt x="57" y="443"/>
                  </a:lnTo>
                  <a:cubicBezTo>
                    <a:pt x="41" y="342"/>
                    <a:pt x="85" y="241"/>
                    <a:pt x="180" y="160"/>
                  </a:cubicBezTo>
                  <a:cubicBezTo>
                    <a:pt x="295" y="61"/>
                    <a:pt x="475" y="2"/>
                    <a:pt x="666" y="0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49" name="Group">
            <a:extLst>
              <a:ext uri="{FF2B5EF4-FFF2-40B4-BE49-F238E27FC236}">
                <a16:creationId xmlns:a16="http://schemas.microsoft.com/office/drawing/2014/main" id="{EA4D2D19-A88B-4719-21BC-970FA550DD96}"/>
              </a:ext>
            </a:extLst>
          </p:cNvPr>
          <p:cNvGrpSpPr/>
          <p:nvPr/>
        </p:nvGrpSpPr>
        <p:grpSpPr>
          <a:xfrm>
            <a:off x="4582794" y="1980645"/>
            <a:ext cx="566645" cy="566647"/>
            <a:chOff x="0" y="0"/>
            <a:chExt cx="566643" cy="566643"/>
          </a:xfrm>
        </p:grpSpPr>
        <p:sp>
          <p:nvSpPr>
            <p:cNvPr id="167" name="Circle">
              <a:extLst>
                <a:ext uri="{FF2B5EF4-FFF2-40B4-BE49-F238E27FC236}">
                  <a16:creationId xmlns:a16="http://schemas.microsoft.com/office/drawing/2014/main" id="{F5B6A0E6-9DDD-0E66-0D33-3F1D73B9FCDB}"/>
                </a:ext>
              </a:extLst>
            </p:cNvPr>
            <p:cNvSpPr/>
            <p:nvPr/>
          </p:nvSpPr>
          <p:spPr>
            <a:xfrm>
              <a:off x="-1" y="-1"/>
              <a:ext cx="566645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68" name="Shape">
              <a:extLst>
                <a:ext uri="{FF2B5EF4-FFF2-40B4-BE49-F238E27FC236}">
                  <a16:creationId xmlns:a16="http://schemas.microsoft.com/office/drawing/2014/main" id="{18F33C19-FCC4-BDB2-ADE1-DC6D96A0E329}"/>
                </a:ext>
              </a:extLst>
            </p:cNvPr>
            <p:cNvSpPr/>
            <p:nvPr/>
          </p:nvSpPr>
          <p:spPr>
            <a:xfrm>
              <a:off x="231500" y="181677"/>
              <a:ext cx="315740" cy="357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382"/>
                  </a:moveTo>
                  <a:lnTo>
                    <a:pt x="7476" y="0"/>
                  </a:lnTo>
                  <a:lnTo>
                    <a:pt x="1839" y="423"/>
                  </a:lnTo>
                  <a:lnTo>
                    <a:pt x="0" y="11189"/>
                  </a:lnTo>
                  <a:lnTo>
                    <a:pt x="11813" y="21600"/>
                  </a:lnTo>
                  <a:cubicBezTo>
                    <a:pt x="14171" y="20625"/>
                    <a:pt x="16281" y="19239"/>
                    <a:pt x="18017" y="17525"/>
                  </a:cubicBezTo>
                  <a:cubicBezTo>
                    <a:pt x="19549" y="16013"/>
                    <a:pt x="20762" y="14271"/>
                    <a:pt x="21600" y="12382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69" name="Shape">
              <a:extLst>
                <a:ext uri="{FF2B5EF4-FFF2-40B4-BE49-F238E27FC236}">
                  <a16:creationId xmlns:a16="http://schemas.microsoft.com/office/drawing/2014/main" id="{934FA086-022B-71DB-8874-470BE82646EE}"/>
                </a:ext>
              </a:extLst>
            </p:cNvPr>
            <p:cNvSpPr/>
            <p:nvPr/>
          </p:nvSpPr>
          <p:spPr>
            <a:xfrm>
              <a:off x="215034" y="163280"/>
              <a:ext cx="147755" cy="2287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51" extrusionOk="0">
                  <a:moveTo>
                    <a:pt x="10424" y="5"/>
                  </a:moveTo>
                  <a:cubicBezTo>
                    <a:pt x="9618" y="21"/>
                    <a:pt x="8814" y="85"/>
                    <a:pt x="8018" y="179"/>
                  </a:cubicBezTo>
                  <a:cubicBezTo>
                    <a:pt x="6661" y="339"/>
                    <a:pt x="5327" y="591"/>
                    <a:pt x="4125" y="1030"/>
                  </a:cubicBezTo>
                  <a:cubicBezTo>
                    <a:pt x="2985" y="1447"/>
                    <a:pt x="1997" y="2021"/>
                    <a:pt x="1276" y="2728"/>
                  </a:cubicBezTo>
                  <a:cubicBezTo>
                    <a:pt x="394" y="3592"/>
                    <a:pt x="-48" y="4614"/>
                    <a:pt x="4" y="5649"/>
                  </a:cubicBezTo>
                  <a:lnTo>
                    <a:pt x="4" y="14717"/>
                  </a:lnTo>
                  <a:cubicBezTo>
                    <a:pt x="-3" y="15687"/>
                    <a:pt x="285" y="16650"/>
                    <a:pt x="858" y="17546"/>
                  </a:cubicBezTo>
                  <a:cubicBezTo>
                    <a:pt x="1481" y="18521"/>
                    <a:pt x="2428" y="19401"/>
                    <a:pt x="3704" y="20058"/>
                  </a:cubicBezTo>
                  <a:cubicBezTo>
                    <a:pt x="4575" y="20507"/>
                    <a:pt x="5575" y="20836"/>
                    <a:pt x="6622" y="21079"/>
                  </a:cubicBezTo>
                  <a:cubicBezTo>
                    <a:pt x="7623" y="21310"/>
                    <a:pt x="8661" y="21461"/>
                    <a:pt x="9719" y="21521"/>
                  </a:cubicBezTo>
                  <a:cubicBezTo>
                    <a:pt x="10897" y="21588"/>
                    <a:pt x="12086" y="21541"/>
                    <a:pt x="13248" y="21399"/>
                  </a:cubicBezTo>
                  <a:cubicBezTo>
                    <a:pt x="14448" y="21252"/>
                    <a:pt x="15615" y="21005"/>
                    <a:pt x="16669" y="20606"/>
                  </a:cubicBezTo>
                  <a:cubicBezTo>
                    <a:pt x="19055" y="19701"/>
                    <a:pt x="20635" y="18140"/>
                    <a:pt x="21227" y="16389"/>
                  </a:cubicBezTo>
                  <a:cubicBezTo>
                    <a:pt x="21487" y="15619"/>
                    <a:pt x="21552" y="14831"/>
                    <a:pt x="21492" y="14054"/>
                  </a:cubicBezTo>
                  <a:cubicBezTo>
                    <a:pt x="21434" y="13306"/>
                    <a:pt x="21258" y="12557"/>
                    <a:pt x="20870" y="11841"/>
                  </a:cubicBezTo>
                  <a:cubicBezTo>
                    <a:pt x="20239" y="10675"/>
                    <a:pt x="19065" y="9661"/>
                    <a:pt x="17468" y="8984"/>
                  </a:cubicBezTo>
                  <a:cubicBezTo>
                    <a:pt x="16384" y="8524"/>
                    <a:pt x="15149" y="8240"/>
                    <a:pt x="13877" y="8078"/>
                  </a:cubicBezTo>
                  <a:cubicBezTo>
                    <a:pt x="12706" y="7929"/>
                    <a:pt x="11506" y="7883"/>
                    <a:pt x="10326" y="8001"/>
                  </a:cubicBezTo>
                  <a:cubicBezTo>
                    <a:pt x="9678" y="8065"/>
                    <a:pt x="9044" y="8181"/>
                    <a:pt x="8447" y="8358"/>
                  </a:cubicBezTo>
                  <a:cubicBezTo>
                    <a:pt x="7918" y="8515"/>
                    <a:pt x="7426" y="8719"/>
                    <a:pt x="6986" y="8965"/>
                  </a:cubicBezTo>
                  <a:cubicBezTo>
                    <a:pt x="6923" y="9009"/>
                    <a:pt x="6826" y="9025"/>
                    <a:pt x="6739" y="9005"/>
                  </a:cubicBezTo>
                  <a:cubicBezTo>
                    <a:pt x="6648" y="8984"/>
                    <a:pt x="6585" y="8931"/>
                    <a:pt x="6582" y="8868"/>
                  </a:cubicBezTo>
                  <a:lnTo>
                    <a:pt x="6626" y="5936"/>
                  </a:lnTo>
                  <a:cubicBezTo>
                    <a:pt x="6608" y="5268"/>
                    <a:pt x="7063" y="4655"/>
                    <a:pt x="7815" y="4245"/>
                  </a:cubicBezTo>
                  <a:cubicBezTo>
                    <a:pt x="8531" y="3855"/>
                    <a:pt x="9476" y="3670"/>
                    <a:pt x="10464" y="3678"/>
                  </a:cubicBezTo>
                  <a:cubicBezTo>
                    <a:pt x="11361" y="3685"/>
                    <a:pt x="12222" y="3852"/>
                    <a:pt x="12899" y="4191"/>
                  </a:cubicBezTo>
                  <a:cubicBezTo>
                    <a:pt x="13668" y="4576"/>
                    <a:pt x="14160" y="5162"/>
                    <a:pt x="14215" y="5816"/>
                  </a:cubicBezTo>
                  <a:lnTo>
                    <a:pt x="14215" y="6256"/>
                  </a:lnTo>
                  <a:cubicBezTo>
                    <a:pt x="14199" y="6347"/>
                    <a:pt x="14244" y="6438"/>
                    <a:pt x="14339" y="6507"/>
                  </a:cubicBezTo>
                  <a:cubicBezTo>
                    <a:pt x="14408" y="6557"/>
                    <a:pt x="14500" y="6593"/>
                    <a:pt x="14601" y="6608"/>
                  </a:cubicBezTo>
                  <a:lnTo>
                    <a:pt x="20034" y="6608"/>
                  </a:lnTo>
                  <a:cubicBezTo>
                    <a:pt x="20183" y="6614"/>
                    <a:pt x="20330" y="6580"/>
                    <a:pt x="20441" y="6517"/>
                  </a:cubicBezTo>
                  <a:cubicBezTo>
                    <a:pt x="20538" y="6462"/>
                    <a:pt x="20601" y="6389"/>
                    <a:pt x="20623" y="6307"/>
                  </a:cubicBezTo>
                  <a:lnTo>
                    <a:pt x="20623" y="5047"/>
                  </a:lnTo>
                  <a:cubicBezTo>
                    <a:pt x="20644" y="4063"/>
                    <a:pt x="20135" y="3106"/>
                    <a:pt x="19180" y="2340"/>
                  </a:cubicBezTo>
                  <a:cubicBezTo>
                    <a:pt x="18414" y="1725"/>
                    <a:pt x="17417" y="1271"/>
                    <a:pt x="16367" y="910"/>
                  </a:cubicBezTo>
                  <a:cubicBezTo>
                    <a:pt x="15270" y="533"/>
                    <a:pt x="14086" y="249"/>
                    <a:pt x="12834" y="108"/>
                  </a:cubicBezTo>
                  <a:cubicBezTo>
                    <a:pt x="12036" y="18"/>
                    <a:pt x="11230" y="-12"/>
                    <a:pt x="10424" y="5"/>
                  </a:cubicBezTo>
                  <a:close/>
                  <a:moveTo>
                    <a:pt x="11057" y="11458"/>
                  </a:moveTo>
                  <a:cubicBezTo>
                    <a:pt x="11968" y="11483"/>
                    <a:pt x="12847" y="11696"/>
                    <a:pt x="13517" y="12107"/>
                  </a:cubicBezTo>
                  <a:cubicBezTo>
                    <a:pt x="14142" y="12490"/>
                    <a:pt x="14511" y="13005"/>
                    <a:pt x="14728" y="13544"/>
                  </a:cubicBezTo>
                  <a:cubicBezTo>
                    <a:pt x="14975" y="14157"/>
                    <a:pt x="15028" y="14796"/>
                    <a:pt x="14888" y="15423"/>
                  </a:cubicBezTo>
                  <a:cubicBezTo>
                    <a:pt x="14785" y="16118"/>
                    <a:pt x="14276" y="16763"/>
                    <a:pt x="13467" y="17224"/>
                  </a:cubicBezTo>
                  <a:cubicBezTo>
                    <a:pt x="12839" y="17582"/>
                    <a:pt x="12062" y="17809"/>
                    <a:pt x="11231" y="17871"/>
                  </a:cubicBezTo>
                  <a:cubicBezTo>
                    <a:pt x="10329" y="17938"/>
                    <a:pt x="9422" y="17805"/>
                    <a:pt x="8640" y="17506"/>
                  </a:cubicBezTo>
                  <a:cubicBezTo>
                    <a:pt x="8025" y="17272"/>
                    <a:pt x="7507" y="16943"/>
                    <a:pt x="7168" y="16538"/>
                  </a:cubicBezTo>
                  <a:cubicBezTo>
                    <a:pt x="6641" y="15908"/>
                    <a:pt x="6592" y="15175"/>
                    <a:pt x="6651" y="14461"/>
                  </a:cubicBezTo>
                  <a:cubicBezTo>
                    <a:pt x="6703" y="13834"/>
                    <a:pt x="6841" y="13196"/>
                    <a:pt x="7349" y="12659"/>
                  </a:cubicBezTo>
                  <a:cubicBezTo>
                    <a:pt x="7956" y="12020"/>
                    <a:pt x="8996" y="11616"/>
                    <a:pt x="10141" y="11493"/>
                  </a:cubicBezTo>
                  <a:cubicBezTo>
                    <a:pt x="10445" y="11460"/>
                    <a:pt x="10753" y="11449"/>
                    <a:pt x="11057" y="11458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50" name="Group">
            <a:extLst>
              <a:ext uri="{FF2B5EF4-FFF2-40B4-BE49-F238E27FC236}">
                <a16:creationId xmlns:a16="http://schemas.microsoft.com/office/drawing/2014/main" id="{6DE79E80-AEBA-07F5-FA5A-8B9B900EAFB1}"/>
              </a:ext>
            </a:extLst>
          </p:cNvPr>
          <p:cNvGrpSpPr/>
          <p:nvPr/>
        </p:nvGrpSpPr>
        <p:grpSpPr>
          <a:xfrm>
            <a:off x="5259825" y="1980645"/>
            <a:ext cx="566645" cy="566647"/>
            <a:chOff x="0" y="0"/>
            <a:chExt cx="566643" cy="566643"/>
          </a:xfrm>
        </p:grpSpPr>
        <p:sp>
          <p:nvSpPr>
            <p:cNvPr id="164" name="Circle">
              <a:extLst>
                <a:ext uri="{FF2B5EF4-FFF2-40B4-BE49-F238E27FC236}">
                  <a16:creationId xmlns:a16="http://schemas.microsoft.com/office/drawing/2014/main" id="{EACB3BCB-99D3-BFB0-12FD-AF7DA5D26385}"/>
                </a:ext>
              </a:extLst>
            </p:cNvPr>
            <p:cNvSpPr/>
            <p:nvPr/>
          </p:nvSpPr>
          <p:spPr>
            <a:xfrm>
              <a:off x="-1" y="-1"/>
              <a:ext cx="566645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65" name="Shape">
              <a:extLst>
                <a:ext uri="{FF2B5EF4-FFF2-40B4-BE49-F238E27FC236}">
                  <a16:creationId xmlns:a16="http://schemas.microsoft.com/office/drawing/2014/main" id="{2B70DBF7-D255-E78E-9DD9-4CD95956B51B}"/>
                </a:ext>
              </a:extLst>
            </p:cNvPr>
            <p:cNvSpPr/>
            <p:nvPr/>
          </p:nvSpPr>
          <p:spPr>
            <a:xfrm>
              <a:off x="222182" y="173816"/>
              <a:ext cx="333008" cy="367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035"/>
                  </a:moveTo>
                  <a:lnTo>
                    <a:pt x="9377" y="0"/>
                  </a:lnTo>
                  <a:lnTo>
                    <a:pt x="1479" y="1277"/>
                  </a:lnTo>
                  <a:lnTo>
                    <a:pt x="0" y="3228"/>
                  </a:lnTo>
                  <a:lnTo>
                    <a:pt x="4875" y="7698"/>
                  </a:lnTo>
                  <a:lnTo>
                    <a:pt x="1930" y="12899"/>
                  </a:lnTo>
                  <a:lnTo>
                    <a:pt x="11512" y="21600"/>
                  </a:lnTo>
                  <a:cubicBezTo>
                    <a:pt x="14086" y="20552"/>
                    <a:pt x="16358" y="18978"/>
                    <a:pt x="18150" y="17003"/>
                  </a:cubicBezTo>
                  <a:cubicBezTo>
                    <a:pt x="19740" y="15249"/>
                    <a:pt x="20915" y="13218"/>
                    <a:pt x="21600" y="11035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66" name="Shape">
              <a:extLst>
                <a:ext uri="{FF2B5EF4-FFF2-40B4-BE49-F238E27FC236}">
                  <a16:creationId xmlns:a16="http://schemas.microsoft.com/office/drawing/2014/main" id="{91AADCC5-F53C-67D8-2CA3-9A44DC6F09BE}"/>
                </a:ext>
              </a:extLst>
            </p:cNvPr>
            <p:cNvSpPr/>
            <p:nvPr/>
          </p:nvSpPr>
          <p:spPr>
            <a:xfrm>
              <a:off x="220700" y="171577"/>
              <a:ext cx="147507" cy="223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3" h="21590" extrusionOk="0">
                  <a:moveTo>
                    <a:pt x="4470" y="21065"/>
                  </a:moveTo>
                  <a:cubicBezTo>
                    <a:pt x="4392" y="21172"/>
                    <a:pt x="4398" y="21296"/>
                    <a:pt x="4483" y="21400"/>
                  </a:cubicBezTo>
                  <a:cubicBezTo>
                    <a:pt x="4573" y="21509"/>
                    <a:pt x="4741" y="21580"/>
                    <a:pt x="4928" y="21590"/>
                  </a:cubicBezTo>
                  <a:lnTo>
                    <a:pt x="10486" y="21590"/>
                  </a:lnTo>
                  <a:cubicBezTo>
                    <a:pt x="10672" y="21592"/>
                    <a:pt x="10854" y="21557"/>
                    <a:pt x="11010" y="21490"/>
                  </a:cubicBezTo>
                  <a:cubicBezTo>
                    <a:pt x="11184" y="21415"/>
                    <a:pt x="11314" y="21304"/>
                    <a:pt x="11382" y="21174"/>
                  </a:cubicBezTo>
                  <a:lnTo>
                    <a:pt x="21240" y="4277"/>
                  </a:lnTo>
                  <a:cubicBezTo>
                    <a:pt x="21341" y="4122"/>
                    <a:pt x="21420" y="3961"/>
                    <a:pt x="21478" y="3796"/>
                  </a:cubicBezTo>
                  <a:cubicBezTo>
                    <a:pt x="21537" y="3624"/>
                    <a:pt x="21573" y="3448"/>
                    <a:pt x="21583" y="3271"/>
                  </a:cubicBezTo>
                  <a:lnTo>
                    <a:pt x="21583" y="570"/>
                  </a:lnTo>
                  <a:cubicBezTo>
                    <a:pt x="21588" y="412"/>
                    <a:pt x="21492" y="260"/>
                    <a:pt x="21318" y="152"/>
                  </a:cubicBezTo>
                  <a:cubicBezTo>
                    <a:pt x="21157" y="52"/>
                    <a:pt x="20943" y="-2"/>
                    <a:pt x="20722" y="1"/>
                  </a:cubicBezTo>
                  <a:lnTo>
                    <a:pt x="761" y="1"/>
                  </a:lnTo>
                  <a:cubicBezTo>
                    <a:pt x="541" y="-8"/>
                    <a:pt x="326" y="50"/>
                    <a:pt x="180" y="159"/>
                  </a:cubicBezTo>
                  <a:cubicBezTo>
                    <a:pt x="53" y="253"/>
                    <a:pt x="-11" y="377"/>
                    <a:pt x="2" y="503"/>
                  </a:cubicBezTo>
                  <a:lnTo>
                    <a:pt x="2" y="5163"/>
                  </a:lnTo>
                  <a:cubicBezTo>
                    <a:pt x="-12" y="5287"/>
                    <a:pt x="46" y="5410"/>
                    <a:pt x="163" y="5507"/>
                  </a:cubicBezTo>
                  <a:cubicBezTo>
                    <a:pt x="318" y="5636"/>
                    <a:pt x="559" y="5705"/>
                    <a:pt x="806" y="5694"/>
                  </a:cubicBezTo>
                  <a:lnTo>
                    <a:pt x="4700" y="5694"/>
                  </a:lnTo>
                  <a:cubicBezTo>
                    <a:pt x="4883" y="5686"/>
                    <a:pt x="5052" y="5627"/>
                    <a:pt x="5165" y="5532"/>
                  </a:cubicBezTo>
                  <a:cubicBezTo>
                    <a:pt x="5244" y="5465"/>
                    <a:pt x="5291" y="5384"/>
                    <a:pt x="5298" y="5299"/>
                  </a:cubicBezTo>
                  <a:lnTo>
                    <a:pt x="5298" y="4026"/>
                  </a:lnTo>
                  <a:cubicBezTo>
                    <a:pt x="5304" y="3956"/>
                    <a:pt x="5348" y="3889"/>
                    <a:pt x="5422" y="3838"/>
                  </a:cubicBezTo>
                  <a:cubicBezTo>
                    <a:pt x="5500" y="3784"/>
                    <a:pt x="5607" y="3752"/>
                    <a:pt x="5720" y="3747"/>
                  </a:cubicBezTo>
                  <a:lnTo>
                    <a:pt x="14150" y="3747"/>
                  </a:lnTo>
                  <a:cubicBezTo>
                    <a:pt x="14260" y="3740"/>
                    <a:pt x="14366" y="3777"/>
                    <a:pt x="14418" y="3842"/>
                  </a:cubicBezTo>
                  <a:cubicBezTo>
                    <a:pt x="14458" y="3892"/>
                    <a:pt x="14459" y="3952"/>
                    <a:pt x="14420" y="4003"/>
                  </a:cubicBezTo>
                  <a:lnTo>
                    <a:pt x="4470" y="21065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51" name="Group">
            <a:extLst>
              <a:ext uri="{FF2B5EF4-FFF2-40B4-BE49-F238E27FC236}">
                <a16:creationId xmlns:a16="http://schemas.microsoft.com/office/drawing/2014/main" id="{642872E9-1B9B-DEEC-B4AE-036CD9D22C90}"/>
              </a:ext>
            </a:extLst>
          </p:cNvPr>
          <p:cNvGrpSpPr/>
          <p:nvPr/>
        </p:nvGrpSpPr>
        <p:grpSpPr>
          <a:xfrm>
            <a:off x="5936856" y="1980645"/>
            <a:ext cx="566643" cy="566647"/>
            <a:chOff x="0" y="0"/>
            <a:chExt cx="566642" cy="566643"/>
          </a:xfrm>
        </p:grpSpPr>
        <p:sp>
          <p:nvSpPr>
            <p:cNvPr id="161" name="Circle">
              <a:extLst>
                <a:ext uri="{FF2B5EF4-FFF2-40B4-BE49-F238E27FC236}">
                  <a16:creationId xmlns:a16="http://schemas.microsoft.com/office/drawing/2014/main" id="{30467397-AD0F-1C7E-B94A-B338F4349605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62" name="Shape">
              <a:extLst>
                <a:ext uri="{FF2B5EF4-FFF2-40B4-BE49-F238E27FC236}">
                  <a16:creationId xmlns:a16="http://schemas.microsoft.com/office/drawing/2014/main" id="{59DBC565-3FD6-400D-2F79-C0D8B641F27D}"/>
                </a:ext>
              </a:extLst>
            </p:cNvPr>
            <p:cNvSpPr/>
            <p:nvPr/>
          </p:nvSpPr>
          <p:spPr>
            <a:xfrm>
              <a:off x="236479" y="183185"/>
              <a:ext cx="312034" cy="356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057"/>
                  </a:moveTo>
                  <a:lnTo>
                    <a:pt x="7834" y="0"/>
                  </a:lnTo>
                  <a:lnTo>
                    <a:pt x="2428" y="76"/>
                  </a:lnTo>
                  <a:lnTo>
                    <a:pt x="1013" y="2102"/>
                  </a:lnTo>
                  <a:lnTo>
                    <a:pt x="1125" y="6808"/>
                  </a:lnTo>
                  <a:lnTo>
                    <a:pt x="0" y="11377"/>
                  </a:lnTo>
                  <a:lnTo>
                    <a:pt x="11661" y="21600"/>
                  </a:lnTo>
                  <a:cubicBezTo>
                    <a:pt x="14131" y="20578"/>
                    <a:pt x="16326" y="19111"/>
                    <a:pt x="18104" y="17295"/>
                  </a:cubicBezTo>
                  <a:cubicBezTo>
                    <a:pt x="19619" y="15747"/>
                    <a:pt x="20803" y="13973"/>
                    <a:pt x="21600" y="12057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63" name="Shape">
              <a:extLst>
                <a:ext uri="{FF2B5EF4-FFF2-40B4-BE49-F238E27FC236}">
                  <a16:creationId xmlns:a16="http://schemas.microsoft.com/office/drawing/2014/main" id="{C619DA7C-B1A8-0A2A-4FC4-74B48E488657}"/>
                </a:ext>
              </a:extLst>
            </p:cNvPr>
            <p:cNvSpPr/>
            <p:nvPr/>
          </p:nvSpPr>
          <p:spPr>
            <a:xfrm>
              <a:off x="218300" y="162642"/>
              <a:ext cx="148351" cy="230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7" h="21582" extrusionOk="0">
                  <a:moveTo>
                    <a:pt x="10295" y="0"/>
                  </a:moveTo>
                  <a:cubicBezTo>
                    <a:pt x="8128" y="11"/>
                    <a:pt x="6097" y="332"/>
                    <a:pt x="4424" y="975"/>
                  </a:cubicBezTo>
                  <a:cubicBezTo>
                    <a:pt x="2828" y="1589"/>
                    <a:pt x="1584" y="2485"/>
                    <a:pt x="843" y="3589"/>
                  </a:cubicBezTo>
                  <a:cubicBezTo>
                    <a:pt x="-629" y="5782"/>
                    <a:pt x="142" y="8483"/>
                    <a:pt x="3273" y="10124"/>
                  </a:cubicBezTo>
                  <a:cubicBezTo>
                    <a:pt x="3335" y="10143"/>
                    <a:pt x="3378" y="10182"/>
                    <a:pt x="3385" y="10227"/>
                  </a:cubicBezTo>
                  <a:cubicBezTo>
                    <a:pt x="3393" y="10271"/>
                    <a:pt x="3366" y="10314"/>
                    <a:pt x="3315" y="10342"/>
                  </a:cubicBezTo>
                  <a:cubicBezTo>
                    <a:pt x="2644" y="10668"/>
                    <a:pt x="2067" y="11062"/>
                    <a:pt x="1600" y="11506"/>
                  </a:cubicBezTo>
                  <a:cubicBezTo>
                    <a:pt x="1171" y="11914"/>
                    <a:pt x="835" y="12364"/>
                    <a:pt x="582" y="12832"/>
                  </a:cubicBezTo>
                  <a:cubicBezTo>
                    <a:pt x="87" y="13749"/>
                    <a:pt x="-92" y="14739"/>
                    <a:pt x="44" y="15734"/>
                  </a:cubicBezTo>
                  <a:cubicBezTo>
                    <a:pt x="277" y="17449"/>
                    <a:pt x="1359" y="18996"/>
                    <a:pt x="3248" y="20048"/>
                  </a:cubicBezTo>
                  <a:cubicBezTo>
                    <a:pt x="5154" y="21109"/>
                    <a:pt x="7742" y="21572"/>
                    <a:pt x="10400" y="21582"/>
                  </a:cubicBezTo>
                  <a:cubicBezTo>
                    <a:pt x="12394" y="21590"/>
                    <a:pt x="14364" y="21340"/>
                    <a:pt x="16063" y="20777"/>
                  </a:cubicBezTo>
                  <a:cubicBezTo>
                    <a:pt x="17794" y="20202"/>
                    <a:pt x="19240" y="19304"/>
                    <a:pt x="20084" y="18092"/>
                  </a:cubicBezTo>
                  <a:cubicBezTo>
                    <a:pt x="20623" y="17319"/>
                    <a:pt x="20844" y="16483"/>
                    <a:pt x="20908" y="15649"/>
                  </a:cubicBezTo>
                  <a:cubicBezTo>
                    <a:pt x="20971" y="14837"/>
                    <a:pt x="20886" y="14010"/>
                    <a:pt x="20563" y="13209"/>
                  </a:cubicBezTo>
                  <a:cubicBezTo>
                    <a:pt x="20328" y="12624"/>
                    <a:pt x="19972" y="12068"/>
                    <a:pt x="19468" y="11574"/>
                  </a:cubicBezTo>
                  <a:cubicBezTo>
                    <a:pt x="18952" y="11067"/>
                    <a:pt x="18287" y="10631"/>
                    <a:pt x="17507" y="10292"/>
                  </a:cubicBezTo>
                  <a:cubicBezTo>
                    <a:pt x="17428" y="10275"/>
                    <a:pt x="17375" y="10225"/>
                    <a:pt x="17380" y="10171"/>
                  </a:cubicBezTo>
                  <a:cubicBezTo>
                    <a:pt x="17384" y="10120"/>
                    <a:pt x="17434" y="10078"/>
                    <a:pt x="17507" y="10063"/>
                  </a:cubicBezTo>
                  <a:cubicBezTo>
                    <a:pt x="19114" y="9318"/>
                    <a:pt x="20145" y="8279"/>
                    <a:pt x="20591" y="7154"/>
                  </a:cubicBezTo>
                  <a:cubicBezTo>
                    <a:pt x="20821" y="6575"/>
                    <a:pt x="20857" y="5986"/>
                    <a:pt x="20753" y="5402"/>
                  </a:cubicBezTo>
                  <a:cubicBezTo>
                    <a:pt x="20649" y="4813"/>
                    <a:pt x="20405" y="4232"/>
                    <a:pt x="20102" y="3664"/>
                  </a:cubicBezTo>
                  <a:cubicBezTo>
                    <a:pt x="19445" y="2434"/>
                    <a:pt x="18132" y="1498"/>
                    <a:pt x="16408" y="886"/>
                  </a:cubicBezTo>
                  <a:cubicBezTo>
                    <a:pt x="14660" y="265"/>
                    <a:pt x="12509" y="-10"/>
                    <a:pt x="10295" y="0"/>
                  </a:cubicBezTo>
                  <a:close/>
                  <a:moveTo>
                    <a:pt x="10523" y="3624"/>
                  </a:moveTo>
                  <a:cubicBezTo>
                    <a:pt x="11162" y="3616"/>
                    <a:pt x="11789" y="3686"/>
                    <a:pt x="12365" y="3849"/>
                  </a:cubicBezTo>
                  <a:cubicBezTo>
                    <a:pt x="13110" y="4059"/>
                    <a:pt x="13750" y="4422"/>
                    <a:pt x="14154" y="4908"/>
                  </a:cubicBezTo>
                  <a:cubicBezTo>
                    <a:pt x="14650" y="5503"/>
                    <a:pt x="14713" y="6184"/>
                    <a:pt x="14566" y="6824"/>
                  </a:cubicBezTo>
                  <a:cubicBezTo>
                    <a:pt x="14425" y="7437"/>
                    <a:pt x="14125" y="8083"/>
                    <a:pt x="13383" y="8519"/>
                  </a:cubicBezTo>
                  <a:cubicBezTo>
                    <a:pt x="12138" y="9252"/>
                    <a:pt x="10417" y="9305"/>
                    <a:pt x="8812" y="8915"/>
                  </a:cubicBezTo>
                  <a:cubicBezTo>
                    <a:pt x="6945" y="8462"/>
                    <a:pt x="6123" y="7081"/>
                    <a:pt x="6414" y="5812"/>
                  </a:cubicBezTo>
                  <a:cubicBezTo>
                    <a:pt x="6555" y="5196"/>
                    <a:pt x="6999" y="4638"/>
                    <a:pt x="7692" y="4254"/>
                  </a:cubicBezTo>
                  <a:cubicBezTo>
                    <a:pt x="8299" y="3918"/>
                    <a:pt x="9069" y="3732"/>
                    <a:pt x="9883" y="3659"/>
                  </a:cubicBezTo>
                  <a:cubicBezTo>
                    <a:pt x="10096" y="3640"/>
                    <a:pt x="10311" y="3627"/>
                    <a:pt x="10523" y="3624"/>
                  </a:cubicBezTo>
                  <a:close/>
                  <a:moveTo>
                    <a:pt x="10228" y="11761"/>
                  </a:moveTo>
                  <a:cubicBezTo>
                    <a:pt x="11551" y="11697"/>
                    <a:pt x="12862" y="12030"/>
                    <a:pt x="13661" y="12731"/>
                  </a:cubicBezTo>
                  <a:cubicBezTo>
                    <a:pt x="14298" y="13290"/>
                    <a:pt x="14500" y="13998"/>
                    <a:pt x="14552" y="14698"/>
                  </a:cubicBezTo>
                  <a:cubicBezTo>
                    <a:pt x="14599" y="15338"/>
                    <a:pt x="14525" y="15989"/>
                    <a:pt x="14112" y="16567"/>
                  </a:cubicBezTo>
                  <a:cubicBezTo>
                    <a:pt x="13779" y="17034"/>
                    <a:pt x="13243" y="17425"/>
                    <a:pt x="12569" y="17682"/>
                  </a:cubicBezTo>
                  <a:cubicBezTo>
                    <a:pt x="11862" y="17953"/>
                    <a:pt x="11046" y="18062"/>
                    <a:pt x="10231" y="18034"/>
                  </a:cubicBezTo>
                  <a:cubicBezTo>
                    <a:pt x="9494" y="18008"/>
                    <a:pt x="8769" y="17868"/>
                    <a:pt x="8164" y="17586"/>
                  </a:cubicBezTo>
                  <a:cubicBezTo>
                    <a:pt x="7688" y="17365"/>
                    <a:pt x="7308" y="17067"/>
                    <a:pt x="7041" y="16724"/>
                  </a:cubicBezTo>
                  <a:cubicBezTo>
                    <a:pt x="6685" y="16268"/>
                    <a:pt x="6541" y="15756"/>
                    <a:pt x="6481" y="15244"/>
                  </a:cubicBezTo>
                  <a:cubicBezTo>
                    <a:pt x="6417" y="14704"/>
                    <a:pt x="6443" y="14157"/>
                    <a:pt x="6685" y="13640"/>
                  </a:cubicBezTo>
                  <a:cubicBezTo>
                    <a:pt x="6928" y="13120"/>
                    <a:pt x="7364" y="12662"/>
                    <a:pt x="7974" y="12333"/>
                  </a:cubicBezTo>
                  <a:cubicBezTo>
                    <a:pt x="8600" y="11995"/>
                    <a:pt x="9391" y="11802"/>
                    <a:pt x="10228" y="11761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52" name="Group">
            <a:extLst>
              <a:ext uri="{FF2B5EF4-FFF2-40B4-BE49-F238E27FC236}">
                <a16:creationId xmlns:a16="http://schemas.microsoft.com/office/drawing/2014/main" id="{20C149B5-B921-CB20-30D6-542FDF73356E}"/>
              </a:ext>
            </a:extLst>
          </p:cNvPr>
          <p:cNvGrpSpPr/>
          <p:nvPr/>
        </p:nvGrpSpPr>
        <p:grpSpPr>
          <a:xfrm>
            <a:off x="6613886" y="1980645"/>
            <a:ext cx="566643" cy="566647"/>
            <a:chOff x="0" y="0"/>
            <a:chExt cx="566642" cy="566643"/>
          </a:xfrm>
        </p:grpSpPr>
        <p:sp>
          <p:nvSpPr>
            <p:cNvPr id="158" name="Circle">
              <a:extLst>
                <a:ext uri="{FF2B5EF4-FFF2-40B4-BE49-F238E27FC236}">
                  <a16:creationId xmlns:a16="http://schemas.microsoft.com/office/drawing/2014/main" id="{67331DDA-CD24-A9A3-6D1F-E6056410B763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59" name="Shape">
              <a:extLst>
                <a:ext uri="{FF2B5EF4-FFF2-40B4-BE49-F238E27FC236}">
                  <a16:creationId xmlns:a16="http://schemas.microsoft.com/office/drawing/2014/main" id="{A05425D4-61CB-8E96-F81B-17B438267B9E}"/>
                </a:ext>
              </a:extLst>
            </p:cNvPr>
            <p:cNvSpPr/>
            <p:nvPr/>
          </p:nvSpPr>
          <p:spPr>
            <a:xfrm>
              <a:off x="232426" y="177034"/>
              <a:ext cx="315591" cy="360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403"/>
                  </a:moveTo>
                  <a:lnTo>
                    <a:pt x="7458" y="32"/>
                  </a:lnTo>
                  <a:lnTo>
                    <a:pt x="3114" y="0"/>
                  </a:lnTo>
                  <a:cubicBezTo>
                    <a:pt x="2369" y="927"/>
                    <a:pt x="1732" y="1918"/>
                    <a:pt x="1214" y="2956"/>
                  </a:cubicBezTo>
                  <a:cubicBezTo>
                    <a:pt x="677" y="4032"/>
                    <a:pt x="271" y="5153"/>
                    <a:pt x="0" y="6302"/>
                  </a:cubicBezTo>
                  <a:lnTo>
                    <a:pt x="2181" y="8473"/>
                  </a:lnTo>
                  <a:lnTo>
                    <a:pt x="185" y="11262"/>
                  </a:lnTo>
                  <a:lnTo>
                    <a:pt x="12004" y="21600"/>
                  </a:lnTo>
                  <a:cubicBezTo>
                    <a:pt x="14376" y="20598"/>
                    <a:pt x="16486" y="19178"/>
                    <a:pt x="18203" y="17430"/>
                  </a:cubicBezTo>
                  <a:cubicBezTo>
                    <a:pt x="19664" y="15942"/>
                    <a:pt x="20814" y="14240"/>
                    <a:pt x="21600" y="12403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60" name="Shape">
              <a:extLst>
                <a:ext uri="{FF2B5EF4-FFF2-40B4-BE49-F238E27FC236}">
                  <a16:creationId xmlns:a16="http://schemas.microsoft.com/office/drawing/2014/main" id="{BD1279AB-0D52-9FDB-679D-6647036B9153}"/>
                </a:ext>
              </a:extLst>
            </p:cNvPr>
            <p:cNvSpPr/>
            <p:nvPr/>
          </p:nvSpPr>
          <p:spPr>
            <a:xfrm>
              <a:off x="215299" y="157678"/>
              <a:ext cx="147377" cy="228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416" extrusionOk="0">
                  <a:moveTo>
                    <a:pt x="10648" y="1"/>
                  </a:moveTo>
                  <a:cubicBezTo>
                    <a:pt x="8712" y="15"/>
                    <a:pt x="6759" y="294"/>
                    <a:pt x="5010" y="929"/>
                  </a:cubicBezTo>
                  <a:cubicBezTo>
                    <a:pt x="3426" y="1504"/>
                    <a:pt x="2149" y="2316"/>
                    <a:pt x="1304" y="3314"/>
                  </a:cubicBezTo>
                  <a:cubicBezTo>
                    <a:pt x="439" y="4337"/>
                    <a:pt x="57" y="5527"/>
                    <a:pt x="6" y="6728"/>
                  </a:cubicBezTo>
                  <a:cubicBezTo>
                    <a:pt x="-49" y="8015"/>
                    <a:pt x="270" y="9294"/>
                    <a:pt x="1140" y="10400"/>
                  </a:cubicBezTo>
                  <a:cubicBezTo>
                    <a:pt x="2032" y="11532"/>
                    <a:pt x="3477" y="12454"/>
                    <a:pt x="5327" y="13012"/>
                  </a:cubicBezTo>
                  <a:cubicBezTo>
                    <a:pt x="6568" y="13385"/>
                    <a:pt x="7906" y="13561"/>
                    <a:pt x="9244" y="13596"/>
                  </a:cubicBezTo>
                  <a:cubicBezTo>
                    <a:pt x="10590" y="13631"/>
                    <a:pt x="11961" y="13524"/>
                    <a:pt x="13216" y="13157"/>
                  </a:cubicBezTo>
                  <a:cubicBezTo>
                    <a:pt x="13734" y="13005"/>
                    <a:pt x="14222" y="12812"/>
                    <a:pt x="14663" y="12581"/>
                  </a:cubicBezTo>
                  <a:cubicBezTo>
                    <a:pt x="14698" y="12561"/>
                    <a:pt x="14745" y="12551"/>
                    <a:pt x="14791" y="12553"/>
                  </a:cubicBezTo>
                  <a:cubicBezTo>
                    <a:pt x="14859" y="12557"/>
                    <a:pt x="14916" y="12586"/>
                    <a:pt x="14937" y="12628"/>
                  </a:cubicBezTo>
                  <a:lnTo>
                    <a:pt x="14941" y="15642"/>
                  </a:lnTo>
                  <a:cubicBezTo>
                    <a:pt x="14923" y="16257"/>
                    <a:pt x="14501" y="16821"/>
                    <a:pt x="13810" y="17212"/>
                  </a:cubicBezTo>
                  <a:cubicBezTo>
                    <a:pt x="13184" y="17565"/>
                    <a:pt x="12366" y="17760"/>
                    <a:pt x="11498" y="17815"/>
                  </a:cubicBezTo>
                  <a:cubicBezTo>
                    <a:pt x="10457" y="17880"/>
                    <a:pt x="9441" y="17744"/>
                    <a:pt x="8649" y="17371"/>
                  </a:cubicBezTo>
                  <a:cubicBezTo>
                    <a:pt x="7874" y="17004"/>
                    <a:pt x="7359" y="16426"/>
                    <a:pt x="7304" y="15771"/>
                  </a:cubicBezTo>
                  <a:lnTo>
                    <a:pt x="7245" y="15238"/>
                  </a:lnTo>
                  <a:cubicBezTo>
                    <a:pt x="7254" y="15173"/>
                    <a:pt x="7228" y="15110"/>
                    <a:pt x="7172" y="15055"/>
                  </a:cubicBezTo>
                  <a:cubicBezTo>
                    <a:pt x="7110" y="14995"/>
                    <a:pt x="7015" y="14952"/>
                    <a:pt x="6906" y="14934"/>
                  </a:cubicBezTo>
                  <a:lnTo>
                    <a:pt x="1538" y="14934"/>
                  </a:lnTo>
                  <a:cubicBezTo>
                    <a:pt x="1353" y="14920"/>
                    <a:pt x="1167" y="14960"/>
                    <a:pt x="1034" y="15044"/>
                  </a:cubicBezTo>
                  <a:cubicBezTo>
                    <a:pt x="901" y="15127"/>
                    <a:pt x="834" y="15245"/>
                    <a:pt x="852" y="15364"/>
                  </a:cubicBezTo>
                  <a:lnTo>
                    <a:pt x="852" y="16437"/>
                  </a:lnTo>
                  <a:cubicBezTo>
                    <a:pt x="889" y="17271"/>
                    <a:pt x="1285" y="18071"/>
                    <a:pt x="1979" y="18757"/>
                  </a:cubicBezTo>
                  <a:cubicBezTo>
                    <a:pt x="2685" y="19455"/>
                    <a:pt x="3685" y="20017"/>
                    <a:pt x="4831" y="20443"/>
                  </a:cubicBezTo>
                  <a:cubicBezTo>
                    <a:pt x="7382" y="21392"/>
                    <a:pt x="10405" y="21586"/>
                    <a:pt x="13318" y="21287"/>
                  </a:cubicBezTo>
                  <a:cubicBezTo>
                    <a:pt x="14563" y="21160"/>
                    <a:pt x="15786" y="20943"/>
                    <a:pt x="16925" y="20595"/>
                  </a:cubicBezTo>
                  <a:cubicBezTo>
                    <a:pt x="18039" y="20255"/>
                    <a:pt x="19058" y="19792"/>
                    <a:pt x="19842" y="19180"/>
                  </a:cubicBezTo>
                  <a:cubicBezTo>
                    <a:pt x="20469" y="18692"/>
                    <a:pt x="20927" y="18125"/>
                    <a:pt x="21206" y="17518"/>
                  </a:cubicBezTo>
                  <a:cubicBezTo>
                    <a:pt x="21447" y="16996"/>
                    <a:pt x="21551" y="16451"/>
                    <a:pt x="21520" y="15907"/>
                  </a:cubicBezTo>
                  <a:lnTo>
                    <a:pt x="21531" y="6950"/>
                  </a:lnTo>
                  <a:cubicBezTo>
                    <a:pt x="21497" y="6314"/>
                    <a:pt x="21371" y="5681"/>
                    <a:pt x="21155" y="5063"/>
                  </a:cubicBezTo>
                  <a:cubicBezTo>
                    <a:pt x="20967" y="4523"/>
                    <a:pt x="20708" y="3991"/>
                    <a:pt x="20327" y="3490"/>
                  </a:cubicBezTo>
                  <a:cubicBezTo>
                    <a:pt x="19484" y="2378"/>
                    <a:pt x="18093" y="1481"/>
                    <a:pt x="16407" y="882"/>
                  </a:cubicBezTo>
                  <a:cubicBezTo>
                    <a:pt x="14618" y="248"/>
                    <a:pt x="12621" y="-14"/>
                    <a:pt x="10648" y="1"/>
                  </a:cubicBezTo>
                  <a:close/>
                  <a:moveTo>
                    <a:pt x="10794" y="3604"/>
                  </a:moveTo>
                  <a:cubicBezTo>
                    <a:pt x="11481" y="3601"/>
                    <a:pt x="12172" y="3711"/>
                    <a:pt x="12800" y="3946"/>
                  </a:cubicBezTo>
                  <a:cubicBezTo>
                    <a:pt x="14566" y="4606"/>
                    <a:pt x="15203" y="5987"/>
                    <a:pt x="14962" y="7313"/>
                  </a:cubicBezTo>
                  <a:cubicBezTo>
                    <a:pt x="14773" y="8359"/>
                    <a:pt x="14027" y="9372"/>
                    <a:pt x="12555" y="9813"/>
                  </a:cubicBezTo>
                  <a:cubicBezTo>
                    <a:pt x="11619" y="10093"/>
                    <a:pt x="10602" y="10089"/>
                    <a:pt x="9638" y="9934"/>
                  </a:cubicBezTo>
                  <a:cubicBezTo>
                    <a:pt x="9215" y="9866"/>
                    <a:pt x="8790" y="9769"/>
                    <a:pt x="8420" y="9605"/>
                  </a:cubicBezTo>
                  <a:cubicBezTo>
                    <a:pt x="8011" y="9423"/>
                    <a:pt x="7689" y="9170"/>
                    <a:pt x="7424" y="8889"/>
                  </a:cubicBezTo>
                  <a:cubicBezTo>
                    <a:pt x="6774" y="8200"/>
                    <a:pt x="6498" y="7405"/>
                    <a:pt x="6523" y="6649"/>
                  </a:cubicBezTo>
                  <a:cubicBezTo>
                    <a:pt x="6549" y="5879"/>
                    <a:pt x="6892" y="5121"/>
                    <a:pt x="7716" y="4516"/>
                  </a:cubicBezTo>
                  <a:cubicBezTo>
                    <a:pt x="8517" y="3928"/>
                    <a:pt x="9649" y="3609"/>
                    <a:pt x="10794" y="3604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53" name="Group">
            <a:extLst>
              <a:ext uri="{FF2B5EF4-FFF2-40B4-BE49-F238E27FC236}">
                <a16:creationId xmlns:a16="http://schemas.microsoft.com/office/drawing/2014/main" id="{24F8D82E-9B3C-34BC-0193-4712C762B9A7}"/>
              </a:ext>
            </a:extLst>
          </p:cNvPr>
          <p:cNvGrpSpPr/>
          <p:nvPr/>
        </p:nvGrpSpPr>
        <p:grpSpPr>
          <a:xfrm>
            <a:off x="7290918" y="1980645"/>
            <a:ext cx="566645" cy="566647"/>
            <a:chOff x="0" y="0"/>
            <a:chExt cx="566643" cy="566643"/>
          </a:xfrm>
        </p:grpSpPr>
        <p:sp>
          <p:nvSpPr>
            <p:cNvPr id="154" name="Circle">
              <a:extLst>
                <a:ext uri="{FF2B5EF4-FFF2-40B4-BE49-F238E27FC236}">
                  <a16:creationId xmlns:a16="http://schemas.microsoft.com/office/drawing/2014/main" id="{E440CBEF-0C70-D173-BBAD-6CA0B60CF95A}"/>
                </a:ext>
              </a:extLst>
            </p:cNvPr>
            <p:cNvSpPr/>
            <p:nvPr/>
          </p:nvSpPr>
          <p:spPr>
            <a:xfrm>
              <a:off x="-1" y="-1"/>
              <a:ext cx="566645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55" name="Shape">
              <a:extLst>
                <a:ext uri="{FF2B5EF4-FFF2-40B4-BE49-F238E27FC236}">
                  <a16:creationId xmlns:a16="http://schemas.microsoft.com/office/drawing/2014/main" id="{7414C2EB-5F53-6C50-8A9B-6EB6874651AC}"/>
                </a:ext>
              </a:extLst>
            </p:cNvPr>
            <p:cNvSpPr/>
            <p:nvPr/>
          </p:nvSpPr>
          <p:spPr>
            <a:xfrm>
              <a:off x="144977" y="167574"/>
              <a:ext cx="417566" cy="390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036"/>
                  </a:moveTo>
                  <a:lnTo>
                    <a:pt x="13879" y="820"/>
                  </a:lnTo>
                  <a:lnTo>
                    <a:pt x="10779" y="1006"/>
                  </a:lnTo>
                  <a:lnTo>
                    <a:pt x="7639" y="3916"/>
                  </a:lnTo>
                  <a:lnTo>
                    <a:pt x="3975" y="0"/>
                  </a:lnTo>
                  <a:lnTo>
                    <a:pt x="0" y="2436"/>
                  </a:lnTo>
                  <a:lnTo>
                    <a:pt x="2787" y="5414"/>
                  </a:lnTo>
                  <a:lnTo>
                    <a:pt x="1865" y="12132"/>
                  </a:lnTo>
                  <a:lnTo>
                    <a:pt x="10714" y="21600"/>
                  </a:lnTo>
                  <a:cubicBezTo>
                    <a:pt x="13745" y="20784"/>
                    <a:pt x="16453" y="18958"/>
                    <a:pt x="18446" y="16385"/>
                  </a:cubicBezTo>
                  <a:cubicBezTo>
                    <a:pt x="20083" y="14274"/>
                    <a:pt x="21170" y="11739"/>
                    <a:pt x="21600" y="9036"/>
                  </a:cubicBezTo>
                  <a:close/>
                </a:path>
              </a:pathLst>
            </a:custGeom>
            <a:solidFill>
              <a:srgbClr val="545454">
                <a:alpha val="11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56" name="Shape">
              <a:extLst>
                <a:ext uri="{FF2B5EF4-FFF2-40B4-BE49-F238E27FC236}">
                  <a16:creationId xmlns:a16="http://schemas.microsoft.com/office/drawing/2014/main" id="{7E320451-C224-0BAA-B529-FFE8130C9C37}"/>
                </a:ext>
              </a:extLst>
            </p:cNvPr>
            <p:cNvSpPr/>
            <p:nvPr/>
          </p:nvSpPr>
          <p:spPr>
            <a:xfrm>
              <a:off x="280837" y="162708"/>
              <a:ext cx="152140" cy="2298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3" h="21508" extrusionOk="0">
                  <a:moveTo>
                    <a:pt x="10787" y="2"/>
                  </a:moveTo>
                  <a:cubicBezTo>
                    <a:pt x="10015" y="12"/>
                    <a:pt x="9239" y="62"/>
                    <a:pt x="8473" y="147"/>
                  </a:cubicBezTo>
                  <a:cubicBezTo>
                    <a:pt x="7235" y="283"/>
                    <a:pt x="6018" y="509"/>
                    <a:pt x="4923" y="892"/>
                  </a:cubicBezTo>
                  <a:cubicBezTo>
                    <a:pt x="3853" y="1265"/>
                    <a:pt x="2917" y="1781"/>
                    <a:pt x="2143" y="2410"/>
                  </a:cubicBezTo>
                  <a:cubicBezTo>
                    <a:pt x="673" y="3604"/>
                    <a:pt x="-88" y="5114"/>
                    <a:pt x="8" y="6653"/>
                  </a:cubicBezTo>
                  <a:lnTo>
                    <a:pt x="5" y="14907"/>
                  </a:lnTo>
                  <a:cubicBezTo>
                    <a:pt x="-33" y="16951"/>
                    <a:pt x="1371" y="18888"/>
                    <a:pt x="3805" y="20146"/>
                  </a:cubicBezTo>
                  <a:cubicBezTo>
                    <a:pt x="5341" y="20940"/>
                    <a:pt x="7152" y="21315"/>
                    <a:pt x="9023" y="21444"/>
                  </a:cubicBezTo>
                  <a:cubicBezTo>
                    <a:pt x="10837" y="21570"/>
                    <a:pt x="12742" y="21518"/>
                    <a:pt x="14481" y="21206"/>
                  </a:cubicBezTo>
                  <a:cubicBezTo>
                    <a:pt x="16617" y="20824"/>
                    <a:pt x="18391" y="20045"/>
                    <a:pt x="19657" y="18868"/>
                  </a:cubicBezTo>
                  <a:cubicBezTo>
                    <a:pt x="20252" y="18316"/>
                    <a:pt x="20746" y="17702"/>
                    <a:pt x="21069" y="17044"/>
                  </a:cubicBezTo>
                  <a:cubicBezTo>
                    <a:pt x="21351" y="16468"/>
                    <a:pt x="21497" y="15863"/>
                    <a:pt x="21503" y="15265"/>
                  </a:cubicBezTo>
                  <a:lnTo>
                    <a:pt x="21503" y="6137"/>
                  </a:lnTo>
                  <a:cubicBezTo>
                    <a:pt x="21512" y="5091"/>
                    <a:pt x="21096" y="4063"/>
                    <a:pt x="20300" y="3159"/>
                  </a:cubicBezTo>
                  <a:cubicBezTo>
                    <a:pt x="19575" y="2337"/>
                    <a:pt x="18560" y="1645"/>
                    <a:pt x="17350" y="1130"/>
                  </a:cubicBezTo>
                  <a:cubicBezTo>
                    <a:pt x="15392" y="297"/>
                    <a:pt x="13103" y="-30"/>
                    <a:pt x="10787" y="2"/>
                  </a:cubicBezTo>
                  <a:close/>
                  <a:moveTo>
                    <a:pt x="11091" y="3643"/>
                  </a:moveTo>
                  <a:cubicBezTo>
                    <a:pt x="12161" y="3685"/>
                    <a:pt x="13166" y="3931"/>
                    <a:pt x="13927" y="4381"/>
                  </a:cubicBezTo>
                  <a:cubicBezTo>
                    <a:pt x="14758" y="4871"/>
                    <a:pt x="15264" y="5580"/>
                    <a:pt x="15268" y="6350"/>
                  </a:cubicBezTo>
                  <a:lnTo>
                    <a:pt x="15268" y="15101"/>
                  </a:lnTo>
                  <a:cubicBezTo>
                    <a:pt x="15164" y="16646"/>
                    <a:pt x="13268" y="17873"/>
                    <a:pt x="10932" y="17906"/>
                  </a:cubicBezTo>
                  <a:cubicBezTo>
                    <a:pt x="8475" y="17941"/>
                    <a:pt x="6437" y="16659"/>
                    <a:pt x="6366" y="15033"/>
                  </a:cubicBezTo>
                  <a:lnTo>
                    <a:pt x="6366" y="6506"/>
                  </a:lnTo>
                  <a:cubicBezTo>
                    <a:pt x="6284" y="5631"/>
                    <a:pt x="6852" y="4822"/>
                    <a:pt x="7813" y="4297"/>
                  </a:cubicBezTo>
                  <a:cubicBezTo>
                    <a:pt x="8696" y="3814"/>
                    <a:pt x="9868" y="3595"/>
                    <a:pt x="11091" y="3643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57" name="Shape">
              <a:extLst>
                <a:ext uri="{FF2B5EF4-FFF2-40B4-BE49-F238E27FC236}">
                  <a16:creationId xmlns:a16="http://schemas.microsoft.com/office/drawing/2014/main" id="{2CE97097-C57D-5B68-FED7-08A23A5C4555}"/>
                </a:ext>
              </a:extLst>
            </p:cNvPr>
            <p:cNvSpPr/>
            <p:nvPr/>
          </p:nvSpPr>
          <p:spPr>
            <a:xfrm>
              <a:off x="142484" y="166277"/>
              <a:ext cx="81460" cy="222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85" name="Group">
            <a:extLst>
              <a:ext uri="{FF2B5EF4-FFF2-40B4-BE49-F238E27FC236}">
                <a16:creationId xmlns:a16="http://schemas.microsoft.com/office/drawing/2014/main" id="{DF7E337E-CA6E-1791-C3E1-62E880BFFC49}"/>
              </a:ext>
            </a:extLst>
          </p:cNvPr>
          <p:cNvGrpSpPr/>
          <p:nvPr userDrawn="1"/>
        </p:nvGrpSpPr>
        <p:grpSpPr>
          <a:xfrm>
            <a:off x="4582795" y="2709013"/>
            <a:ext cx="566643" cy="566643"/>
            <a:chOff x="0" y="0"/>
            <a:chExt cx="566642" cy="566642"/>
          </a:xfrm>
        </p:grpSpPr>
        <p:sp>
          <p:nvSpPr>
            <p:cNvPr id="186" name="Circle">
              <a:extLst>
                <a:ext uri="{FF2B5EF4-FFF2-40B4-BE49-F238E27FC236}">
                  <a16:creationId xmlns:a16="http://schemas.microsoft.com/office/drawing/2014/main" id="{F6A8C1DB-EBE5-A5D5-F01B-F418ABC155DF}"/>
                </a:ext>
              </a:extLst>
            </p:cNvPr>
            <p:cNvSpPr/>
            <p:nvPr/>
          </p:nvSpPr>
          <p:spPr>
            <a:xfrm>
              <a:off x="-1" y="-1"/>
              <a:ext cx="566643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87" name="Shape">
              <a:extLst>
                <a:ext uri="{FF2B5EF4-FFF2-40B4-BE49-F238E27FC236}">
                  <a16:creationId xmlns:a16="http://schemas.microsoft.com/office/drawing/2014/main" id="{2337965E-9F80-A297-7A6E-C1AEF2304E68}"/>
                </a:ext>
              </a:extLst>
            </p:cNvPr>
            <p:cNvSpPr/>
            <p:nvPr/>
          </p:nvSpPr>
          <p:spPr>
            <a:xfrm>
              <a:off x="144946" y="176417"/>
              <a:ext cx="415040" cy="3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367"/>
                  </a:moveTo>
                  <a:lnTo>
                    <a:pt x="13605" y="684"/>
                  </a:lnTo>
                  <a:lnTo>
                    <a:pt x="9790" y="897"/>
                  </a:lnTo>
                  <a:lnTo>
                    <a:pt x="7388" y="3604"/>
                  </a:lnTo>
                  <a:lnTo>
                    <a:pt x="4059" y="0"/>
                  </a:lnTo>
                  <a:lnTo>
                    <a:pt x="0" y="2402"/>
                  </a:lnTo>
                  <a:lnTo>
                    <a:pt x="2143" y="4723"/>
                  </a:lnTo>
                  <a:lnTo>
                    <a:pt x="1882" y="12380"/>
                  </a:lnTo>
                  <a:lnTo>
                    <a:pt x="10432" y="21600"/>
                  </a:lnTo>
                  <a:cubicBezTo>
                    <a:pt x="13659" y="20835"/>
                    <a:pt x="16550" y="18909"/>
                    <a:pt x="18637" y="16137"/>
                  </a:cubicBezTo>
                  <a:cubicBezTo>
                    <a:pt x="20115" y="14173"/>
                    <a:pt x="21132" y="11850"/>
                    <a:pt x="21600" y="9367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88" name="Shape">
              <a:extLst>
                <a:ext uri="{FF2B5EF4-FFF2-40B4-BE49-F238E27FC236}">
                  <a16:creationId xmlns:a16="http://schemas.microsoft.com/office/drawing/2014/main" id="{939802D9-D43E-B826-471D-28BED1427A2B}"/>
                </a:ext>
              </a:extLst>
            </p:cNvPr>
            <p:cNvSpPr/>
            <p:nvPr/>
          </p:nvSpPr>
          <p:spPr>
            <a:xfrm>
              <a:off x="142751" y="173940"/>
              <a:ext cx="81460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89" name="Shape">
              <a:extLst>
                <a:ext uri="{FF2B5EF4-FFF2-40B4-BE49-F238E27FC236}">
                  <a16:creationId xmlns:a16="http://schemas.microsoft.com/office/drawing/2014/main" id="{3218F8AA-CAE4-CBF0-5023-6F2FFD0482CD}"/>
                </a:ext>
              </a:extLst>
            </p:cNvPr>
            <p:cNvSpPr/>
            <p:nvPr/>
          </p:nvSpPr>
          <p:spPr>
            <a:xfrm>
              <a:off x="278868" y="167942"/>
              <a:ext cx="147755" cy="2287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51" extrusionOk="0">
                  <a:moveTo>
                    <a:pt x="10424" y="5"/>
                  </a:moveTo>
                  <a:cubicBezTo>
                    <a:pt x="9618" y="21"/>
                    <a:pt x="8814" y="85"/>
                    <a:pt x="8018" y="179"/>
                  </a:cubicBezTo>
                  <a:cubicBezTo>
                    <a:pt x="6661" y="339"/>
                    <a:pt x="5327" y="591"/>
                    <a:pt x="4125" y="1030"/>
                  </a:cubicBezTo>
                  <a:cubicBezTo>
                    <a:pt x="2985" y="1447"/>
                    <a:pt x="1997" y="2021"/>
                    <a:pt x="1276" y="2728"/>
                  </a:cubicBezTo>
                  <a:cubicBezTo>
                    <a:pt x="394" y="3592"/>
                    <a:pt x="-48" y="4614"/>
                    <a:pt x="4" y="5649"/>
                  </a:cubicBezTo>
                  <a:lnTo>
                    <a:pt x="4" y="14717"/>
                  </a:lnTo>
                  <a:cubicBezTo>
                    <a:pt x="-3" y="15687"/>
                    <a:pt x="285" y="16650"/>
                    <a:pt x="858" y="17546"/>
                  </a:cubicBezTo>
                  <a:cubicBezTo>
                    <a:pt x="1481" y="18521"/>
                    <a:pt x="2428" y="19401"/>
                    <a:pt x="3704" y="20058"/>
                  </a:cubicBezTo>
                  <a:cubicBezTo>
                    <a:pt x="4575" y="20507"/>
                    <a:pt x="5575" y="20836"/>
                    <a:pt x="6622" y="21079"/>
                  </a:cubicBezTo>
                  <a:cubicBezTo>
                    <a:pt x="7623" y="21310"/>
                    <a:pt x="8661" y="21461"/>
                    <a:pt x="9719" y="21521"/>
                  </a:cubicBezTo>
                  <a:cubicBezTo>
                    <a:pt x="10897" y="21588"/>
                    <a:pt x="12086" y="21541"/>
                    <a:pt x="13248" y="21399"/>
                  </a:cubicBezTo>
                  <a:cubicBezTo>
                    <a:pt x="14448" y="21252"/>
                    <a:pt x="15615" y="21005"/>
                    <a:pt x="16669" y="20606"/>
                  </a:cubicBezTo>
                  <a:cubicBezTo>
                    <a:pt x="19055" y="19701"/>
                    <a:pt x="20635" y="18140"/>
                    <a:pt x="21227" y="16389"/>
                  </a:cubicBezTo>
                  <a:cubicBezTo>
                    <a:pt x="21487" y="15619"/>
                    <a:pt x="21552" y="14831"/>
                    <a:pt x="21492" y="14054"/>
                  </a:cubicBezTo>
                  <a:cubicBezTo>
                    <a:pt x="21434" y="13306"/>
                    <a:pt x="21258" y="12557"/>
                    <a:pt x="20870" y="11841"/>
                  </a:cubicBezTo>
                  <a:cubicBezTo>
                    <a:pt x="20239" y="10675"/>
                    <a:pt x="19065" y="9661"/>
                    <a:pt x="17468" y="8984"/>
                  </a:cubicBezTo>
                  <a:cubicBezTo>
                    <a:pt x="16384" y="8524"/>
                    <a:pt x="15149" y="8240"/>
                    <a:pt x="13877" y="8078"/>
                  </a:cubicBezTo>
                  <a:cubicBezTo>
                    <a:pt x="12706" y="7929"/>
                    <a:pt x="11506" y="7883"/>
                    <a:pt x="10326" y="8001"/>
                  </a:cubicBezTo>
                  <a:cubicBezTo>
                    <a:pt x="9678" y="8065"/>
                    <a:pt x="9044" y="8181"/>
                    <a:pt x="8447" y="8358"/>
                  </a:cubicBezTo>
                  <a:cubicBezTo>
                    <a:pt x="7918" y="8515"/>
                    <a:pt x="7426" y="8719"/>
                    <a:pt x="6986" y="8965"/>
                  </a:cubicBezTo>
                  <a:cubicBezTo>
                    <a:pt x="6923" y="9009"/>
                    <a:pt x="6826" y="9025"/>
                    <a:pt x="6739" y="9005"/>
                  </a:cubicBezTo>
                  <a:cubicBezTo>
                    <a:pt x="6648" y="8984"/>
                    <a:pt x="6585" y="8931"/>
                    <a:pt x="6582" y="8868"/>
                  </a:cubicBezTo>
                  <a:lnTo>
                    <a:pt x="6626" y="5936"/>
                  </a:lnTo>
                  <a:cubicBezTo>
                    <a:pt x="6608" y="5268"/>
                    <a:pt x="7063" y="4655"/>
                    <a:pt x="7815" y="4245"/>
                  </a:cubicBezTo>
                  <a:cubicBezTo>
                    <a:pt x="8531" y="3855"/>
                    <a:pt x="9476" y="3670"/>
                    <a:pt x="10464" y="3678"/>
                  </a:cubicBezTo>
                  <a:cubicBezTo>
                    <a:pt x="11361" y="3685"/>
                    <a:pt x="12222" y="3852"/>
                    <a:pt x="12899" y="4191"/>
                  </a:cubicBezTo>
                  <a:cubicBezTo>
                    <a:pt x="13668" y="4576"/>
                    <a:pt x="14160" y="5162"/>
                    <a:pt x="14215" y="5816"/>
                  </a:cubicBezTo>
                  <a:lnTo>
                    <a:pt x="14215" y="6256"/>
                  </a:lnTo>
                  <a:cubicBezTo>
                    <a:pt x="14199" y="6347"/>
                    <a:pt x="14244" y="6438"/>
                    <a:pt x="14339" y="6507"/>
                  </a:cubicBezTo>
                  <a:cubicBezTo>
                    <a:pt x="14408" y="6557"/>
                    <a:pt x="14500" y="6593"/>
                    <a:pt x="14601" y="6608"/>
                  </a:cubicBezTo>
                  <a:lnTo>
                    <a:pt x="20034" y="6608"/>
                  </a:lnTo>
                  <a:cubicBezTo>
                    <a:pt x="20183" y="6614"/>
                    <a:pt x="20330" y="6580"/>
                    <a:pt x="20441" y="6517"/>
                  </a:cubicBezTo>
                  <a:cubicBezTo>
                    <a:pt x="20538" y="6462"/>
                    <a:pt x="20601" y="6389"/>
                    <a:pt x="20623" y="6307"/>
                  </a:cubicBezTo>
                  <a:lnTo>
                    <a:pt x="20623" y="5047"/>
                  </a:lnTo>
                  <a:cubicBezTo>
                    <a:pt x="20644" y="4063"/>
                    <a:pt x="20135" y="3106"/>
                    <a:pt x="19180" y="2340"/>
                  </a:cubicBezTo>
                  <a:cubicBezTo>
                    <a:pt x="18414" y="1725"/>
                    <a:pt x="17417" y="1271"/>
                    <a:pt x="16367" y="910"/>
                  </a:cubicBezTo>
                  <a:cubicBezTo>
                    <a:pt x="15270" y="533"/>
                    <a:pt x="14086" y="249"/>
                    <a:pt x="12834" y="108"/>
                  </a:cubicBezTo>
                  <a:cubicBezTo>
                    <a:pt x="12036" y="18"/>
                    <a:pt x="11230" y="-12"/>
                    <a:pt x="10424" y="5"/>
                  </a:cubicBezTo>
                  <a:close/>
                  <a:moveTo>
                    <a:pt x="11057" y="11458"/>
                  </a:moveTo>
                  <a:cubicBezTo>
                    <a:pt x="11968" y="11483"/>
                    <a:pt x="12847" y="11696"/>
                    <a:pt x="13517" y="12107"/>
                  </a:cubicBezTo>
                  <a:cubicBezTo>
                    <a:pt x="14142" y="12490"/>
                    <a:pt x="14511" y="13005"/>
                    <a:pt x="14728" y="13544"/>
                  </a:cubicBezTo>
                  <a:cubicBezTo>
                    <a:pt x="14975" y="14157"/>
                    <a:pt x="15028" y="14796"/>
                    <a:pt x="14888" y="15423"/>
                  </a:cubicBezTo>
                  <a:cubicBezTo>
                    <a:pt x="14785" y="16118"/>
                    <a:pt x="14276" y="16763"/>
                    <a:pt x="13467" y="17224"/>
                  </a:cubicBezTo>
                  <a:cubicBezTo>
                    <a:pt x="12839" y="17582"/>
                    <a:pt x="12062" y="17809"/>
                    <a:pt x="11231" y="17871"/>
                  </a:cubicBezTo>
                  <a:cubicBezTo>
                    <a:pt x="10329" y="17938"/>
                    <a:pt x="9422" y="17805"/>
                    <a:pt x="8640" y="17506"/>
                  </a:cubicBezTo>
                  <a:cubicBezTo>
                    <a:pt x="8025" y="17272"/>
                    <a:pt x="7507" y="16943"/>
                    <a:pt x="7168" y="16538"/>
                  </a:cubicBezTo>
                  <a:cubicBezTo>
                    <a:pt x="6641" y="15908"/>
                    <a:pt x="6592" y="15175"/>
                    <a:pt x="6651" y="14461"/>
                  </a:cubicBezTo>
                  <a:cubicBezTo>
                    <a:pt x="6703" y="13834"/>
                    <a:pt x="6841" y="13196"/>
                    <a:pt x="7349" y="12659"/>
                  </a:cubicBezTo>
                  <a:cubicBezTo>
                    <a:pt x="7956" y="12020"/>
                    <a:pt x="8996" y="11616"/>
                    <a:pt x="10141" y="11493"/>
                  </a:cubicBezTo>
                  <a:cubicBezTo>
                    <a:pt x="10445" y="11460"/>
                    <a:pt x="10753" y="11449"/>
                    <a:pt x="11057" y="11458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90" name="Group">
            <a:extLst>
              <a:ext uri="{FF2B5EF4-FFF2-40B4-BE49-F238E27FC236}">
                <a16:creationId xmlns:a16="http://schemas.microsoft.com/office/drawing/2014/main" id="{29A7BA2C-D1FD-CBE7-047D-FF126587AD1D}"/>
              </a:ext>
            </a:extLst>
          </p:cNvPr>
          <p:cNvGrpSpPr/>
          <p:nvPr userDrawn="1"/>
        </p:nvGrpSpPr>
        <p:grpSpPr>
          <a:xfrm>
            <a:off x="5259825" y="2709013"/>
            <a:ext cx="566645" cy="566643"/>
            <a:chOff x="0" y="0"/>
            <a:chExt cx="566643" cy="566642"/>
          </a:xfrm>
        </p:grpSpPr>
        <p:sp>
          <p:nvSpPr>
            <p:cNvPr id="191" name="Circle">
              <a:extLst>
                <a:ext uri="{FF2B5EF4-FFF2-40B4-BE49-F238E27FC236}">
                  <a16:creationId xmlns:a16="http://schemas.microsoft.com/office/drawing/2014/main" id="{61908F52-9080-387D-1645-89F596CBF9AD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92" name="Shape">
              <a:extLst>
                <a:ext uri="{FF2B5EF4-FFF2-40B4-BE49-F238E27FC236}">
                  <a16:creationId xmlns:a16="http://schemas.microsoft.com/office/drawing/2014/main" id="{CF5DFF2A-45CE-9BCB-9A2F-1D540D8B3466}"/>
                </a:ext>
              </a:extLst>
            </p:cNvPr>
            <p:cNvSpPr/>
            <p:nvPr/>
          </p:nvSpPr>
          <p:spPr>
            <a:xfrm>
              <a:off x="146014" y="172939"/>
              <a:ext cx="419101" cy="385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876"/>
                  </a:moveTo>
                  <a:lnTo>
                    <a:pt x="14373" y="0"/>
                  </a:lnTo>
                  <a:lnTo>
                    <a:pt x="8695" y="1453"/>
                  </a:lnTo>
                  <a:lnTo>
                    <a:pt x="7009" y="3169"/>
                  </a:lnTo>
                  <a:lnTo>
                    <a:pt x="4001" y="28"/>
                  </a:lnTo>
                  <a:lnTo>
                    <a:pt x="0" y="2511"/>
                  </a:lnTo>
                  <a:lnTo>
                    <a:pt x="2662" y="5402"/>
                  </a:lnTo>
                  <a:lnTo>
                    <a:pt x="1878" y="12354"/>
                  </a:lnTo>
                  <a:lnTo>
                    <a:pt x="10442" y="21600"/>
                  </a:lnTo>
                  <a:cubicBezTo>
                    <a:pt x="13648" y="20790"/>
                    <a:pt x="16507" y="18823"/>
                    <a:pt x="18551" y="16020"/>
                  </a:cubicBezTo>
                  <a:cubicBezTo>
                    <a:pt x="20260" y="13676"/>
                    <a:pt x="21318" y="10850"/>
                    <a:pt x="21600" y="7876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93" name="Shape">
              <a:extLst>
                <a:ext uri="{FF2B5EF4-FFF2-40B4-BE49-F238E27FC236}">
                  <a16:creationId xmlns:a16="http://schemas.microsoft.com/office/drawing/2014/main" id="{F01384F6-EDDF-BF1C-19CF-C8E1C402CEFE}"/>
                </a:ext>
              </a:extLst>
            </p:cNvPr>
            <p:cNvSpPr/>
            <p:nvPr/>
          </p:nvSpPr>
          <p:spPr>
            <a:xfrm>
              <a:off x="143829" y="172281"/>
              <a:ext cx="81460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94" name="Shape">
              <a:extLst>
                <a:ext uri="{FF2B5EF4-FFF2-40B4-BE49-F238E27FC236}">
                  <a16:creationId xmlns:a16="http://schemas.microsoft.com/office/drawing/2014/main" id="{4408D8F6-53C0-774B-1DC6-6473C24A9C00}"/>
                </a:ext>
              </a:extLst>
            </p:cNvPr>
            <p:cNvSpPr/>
            <p:nvPr/>
          </p:nvSpPr>
          <p:spPr>
            <a:xfrm>
              <a:off x="280260" y="171577"/>
              <a:ext cx="147506" cy="22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3" h="21590" extrusionOk="0">
                  <a:moveTo>
                    <a:pt x="4470" y="21065"/>
                  </a:moveTo>
                  <a:cubicBezTo>
                    <a:pt x="4392" y="21172"/>
                    <a:pt x="4398" y="21296"/>
                    <a:pt x="4483" y="21400"/>
                  </a:cubicBezTo>
                  <a:cubicBezTo>
                    <a:pt x="4573" y="21509"/>
                    <a:pt x="4741" y="21580"/>
                    <a:pt x="4928" y="21590"/>
                  </a:cubicBezTo>
                  <a:lnTo>
                    <a:pt x="10486" y="21590"/>
                  </a:lnTo>
                  <a:cubicBezTo>
                    <a:pt x="10672" y="21592"/>
                    <a:pt x="10854" y="21557"/>
                    <a:pt x="11010" y="21490"/>
                  </a:cubicBezTo>
                  <a:cubicBezTo>
                    <a:pt x="11184" y="21415"/>
                    <a:pt x="11314" y="21304"/>
                    <a:pt x="11382" y="21174"/>
                  </a:cubicBezTo>
                  <a:lnTo>
                    <a:pt x="21240" y="4277"/>
                  </a:lnTo>
                  <a:cubicBezTo>
                    <a:pt x="21341" y="4122"/>
                    <a:pt x="21420" y="3961"/>
                    <a:pt x="21478" y="3796"/>
                  </a:cubicBezTo>
                  <a:cubicBezTo>
                    <a:pt x="21537" y="3624"/>
                    <a:pt x="21573" y="3448"/>
                    <a:pt x="21583" y="3271"/>
                  </a:cubicBezTo>
                  <a:lnTo>
                    <a:pt x="21583" y="570"/>
                  </a:lnTo>
                  <a:cubicBezTo>
                    <a:pt x="21588" y="412"/>
                    <a:pt x="21492" y="260"/>
                    <a:pt x="21318" y="152"/>
                  </a:cubicBezTo>
                  <a:cubicBezTo>
                    <a:pt x="21157" y="52"/>
                    <a:pt x="20943" y="-2"/>
                    <a:pt x="20722" y="1"/>
                  </a:cubicBezTo>
                  <a:lnTo>
                    <a:pt x="761" y="1"/>
                  </a:lnTo>
                  <a:cubicBezTo>
                    <a:pt x="541" y="-8"/>
                    <a:pt x="326" y="50"/>
                    <a:pt x="180" y="159"/>
                  </a:cubicBezTo>
                  <a:cubicBezTo>
                    <a:pt x="53" y="253"/>
                    <a:pt x="-11" y="377"/>
                    <a:pt x="2" y="503"/>
                  </a:cubicBezTo>
                  <a:lnTo>
                    <a:pt x="2" y="5163"/>
                  </a:lnTo>
                  <a:cubicBezTo>
                    <a:pt x="-12" y="5287"/>
                    <a:pt x="46" y="5410"/>
                    <a:pt x="163" y="5507"/>
                  </a:cubicBezTo>
                  <a:cubicBezTo>
                    <a:pt x="318" y="5636"/>
                    <a:pt x="559" y="5705"/>
                    <a:pt x="806" y="5694"/>
                  </a:cubicBezTo>
                  <a:lnTo>
                    <a:pt x="4700" y="5694"/>
                  </a:lnTo>
                  <a:cubicBezTo>
                    <a:pt x="4883" y="5686"/>
                    <a:pt x="5052" y="5627"/>
                    <a:pt x="5165" y="5532"/>
                  </a:cubicBezTo>
                  <a:cubicBezTo>
                    <a:pt x="5244" y="5465"/>
                    <a:pt x="5291" y="5384"/>
                    <a:pt x="5298" y="5299"/>
                  </a:cubicBezTo>
                  <a:lnTo>
                    <a:pt x="5298" y="4026"/>
                  </a:lnTo>
                  <a:cubicBezTo>
                    <a:pt x="5304" y="3956"/>
                    <a:pt x="5348" y="3889"/>
                    <a:pt x="5422" y="3838"/>
                  </a:cubicBezTo>
                  <a:cubicBezTo>
                    <a:pt x="5500" y="3784"/>
                    <a:pt x="5607" y="3752"/>
                    <a:pt x="5720" y="3747"/>
                  </a:cubicBezTo>
                  <a:lnTo>
                    <a:pt x="14150" y="3747"/>
                  </a:lnTo>
                  <a:cubicBezTo>
                    <a:pt x="14260" y="3740"/>
                    <a:pt x="14366" y="3777"/>
                    <a:pt x="14418" y="3842"/>
                  </a:cubicBezTo>
                  <a:cubicBezTo>
                    <a:pt x="14458" y="3892"/>
                    <a:pt x="14459" y="3952"/>
                    <a:pt x="14420" y="4003"/>
                  </a:cubicBezTo>
                  <a:lnTo>
                    <a:pt x="4470" y="21065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95" name="Group">
            <a:extLst>
              <a:ext uri="{FF2B5EF4-FFF2-40B4-BE49-F238E27FC236}">
                <a16:creationId xmlns:a16="http://schemas.microsoft.com/office/drawing/2014/main" id="{BB031A3B-1525-91E1-6BE1-5CD94E277517}"/>
              </a:ext>
            </a:extLst>
          </p:cNvPr>
          <p:cNvGrpSpPr/>
          <p:nvPr userDrawn="1"/>
        </p:nvGrpSpPr>
        <p:grpSpPr>
          <a:xfrm>
            <a:off x="5936856" y="2709013"/>
            <a:ext cx="566645" cy="566643"/>
            <a:chOff x="0" y="0"/>
            <a:chExt cx="566643" cy="566642"/>
          </a:xfrm>
        </p:grpSpPr>
        <p:sp>
          <p:nvSpPr>
            <p:cNvPr id="196" name="Circle">
              <a:extLst>
                <a:ext uri="{FF2B5EF4-FFF2-40B4-BE49-F238E27FC236}">
                  <a16:creationId xmlns:a16="http://schemas.microsoft.com/office/drawing/2014/main" id="{E1339523-5EB7-1DFC-65B5-AE74D6AC1CC2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97" name="Shape">
              <a:extLst>
                <a:ext uri="{FF2B5EF4-FFF2-40B4-BE49-F238E27FC236}">
                  <a16:creationId xmlns:a16="http://schemas.microsoft.com/office/drawing/2014/main" id="{11EDDD03-9AC5-F071-7D66-6AFC7F4FAF57}"/>
                </a:ext>
              </a:extLst>
            </p:cNvPr>
            <p:cNvSpPr/>
            <p:nvPr/>
          </p:nvSpPr>
          <p:spPr>
            <a:xfrm>
              <a:off x="143981" y="171178"/>
              <a:ext cx="417882" cy="387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028"/>
                  </a:moveTo>
                  <a:lnTo>
                    <a:pt x="13736" y="558"/>
                  </a:lnTo>
                  <a:lnTo>
                    <a:pt x="9771" y="817"/>
                  </a:lnTo>
                  <a:lnTo>
                    <a:pt x="7908" y="4184"/>
                  </a:lnTo>
                  <a:lnTo>
                    <a:pt x="3998" y="0"/>
                  </a:lnTo>
                  <a:lnTo>
                    <a:pt x="0" y="2516"/>
                  </a:lnTo>
                  <a:lnTo>
                    <a:pt x="2654" y="5375"/>
                  </a:lnTo>
                  <a:lnTo>
                    <a:pt x="1857" y="12253"/>
                  </a:lnTo>
                  <a:lnTo>
                    <a:pt x="10611" y="21600"/>
                  </a:lnTo>
                  <a:cubicBezTo>
                    <a:pt x="13920" y="20753"/>
                    <a:pt x="16850" y="18688"/>
                    <a:pt x="18897" y="15763"/>
                  </a:cubicBezTo>
                  <a:cubicBezTo>
                    <a:pt x="20283" y="13782"/>
                    <a:pt x="21210" y="11473"/>
                    <a:pt x="21600" y="9028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98" name="Shape">
              <a:extLst>
                <a:ext uri="{FF2B5EF4-FFF2-40B4-BE49-F238E27FC236}">
                  <a16:creationId xmlns:a16="http://schemas.microsoft.com/office/drawing/2014/main" id="{F97A9C29-DB6B-E827-0A7A-1BDF8B3F66F4}"/>
                </a:ext>
              </a:extLst>
            </p:cNvPr>
            <p:cNvSpPr/>
            <p:nvPr/>
          </p:nvSpPr>
          <p:spPr>
            <a:xfrm>
              <a:off x="141383" y="169909"/>
              <a:ext cx="81461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99" name="Shape">
              <a:extLst>
                <a:ext uri="{FF2B5EF4-FFF2-40B4-BE49-F238E27FC236}">
                  <a16:creationId xmlns:a16="http://schemas.microsoft.com/office/drawing/2014/main" id="{9706AFED-71BD-4DEE-0373-C39C50A2D209}"/>
                </a:ext>
              </a:extLst>
            </p:cNvPr>
            <p:cNvSpPr/>
            <p:nvPr/>
          </p:nvSpPr>
          <p:spPr>
            <a:xfrm>
              <a:off x="280367" y="162641"/>
              <a:ext cx="148352" cy="230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7" h="21582" extrusionOk="0">
                  <a:moveTo>
                    <a:pt x="10295" y="0"/>
                  </a:moveTo>
                  <a:cubicBezTo>
                    <a:pt x="8128" y="11"/>
                    <a:pt x="6097" y="332"/>
                    <a:pt x="4424" y="975"/>
                  </a:cubicBezTo>
                  <a:cubicBezTo>
                    <a:pt x="2828" y="1589"/>
                    <a:pt x="1584" y="2485"/>
                    <a:pt x="843" y="3589"/>
                  </a:cubicBezTo>
                  <a:cubicBezTo>
                    <a:pt x="-629" y="5782"/>
                    <a:pt x="142" y="8483"/>
                    <a:pt x="3273" y="10124"/>
                  </a:cubicBezTo>
                  <a:cubicBezTo>
                    <a:pt x="3335" y="10143"/>
                    <a:pt x="3378" y="10182"/>
                    <a:pt x="3385" y="10227"/>
                  </a:cubicBezTo>
                  <a:cubicBezTo>
                    <a:pt x="3393" y="10271"/>
                    <a:pt x="3366" y="10314"/>
                    <a:pt x="3315" y="10342"/>
                  </a:cubicBezTo>
                  <a:cubicBezTo>
                    <a:pt x="2644" y="10668"/>
                    <a:pt x="2067" y="11062"/>
                    <a:pt x="1600" y="11506"/>
                  </a:cubicBezTo>
                  <a:cubicBezTo>
                    <a:pt x="1171" y="11914"/>
                    <a:pt x="835" y="12364"/>
                    <a:pt x="582" y="12832"/>
                  </a:cubicBezTo>
                  <a:cubicBezTo>
                    <a:pt x="87" y="13749"/>
                    <a:pt x="-92" y="14739"/>
                    <a:pt x="44" y="15734"/>
                  </a:cubicBezTo>
                  <a:cubicBezTo>
                    <a:pt x="277" y="17449"/>
                    <a:pt x="1359" y="18996"/>
                    <a:pt x="3248" y="20048"/>
                  </a:cubicBezTo>
                  <a:cubicBezTo>
                    <a:pt x="5154" y="21109"/>
                    <a:pt x="7742" y="21572"/>
                    <a:pt x="10400" y="21582"/>
                  </a:cubicBezTo>
                  <a:cubicBezTo>
                    <a:pt x="12394" y="21590"/>
                    <a:pt x="14364" y="21340"/>
                    <a:pt x="16063" y="20777"/>
                  </a:cubicBezTo>
                  <a:cubicBezTo>
                    <a:pt x="17794" y="20202"/>
                    <a:pt x="19240" y="19304"/>
                    <a:pt x="20084" y="18092"/>
                  </a:cubicBezTo>
                  <a:cubicBezTo>
                    <a:pt x="20623" y="17319"/>
                    <a:pt x="20844" y="16483"/>
                    <a:pt x="20908" y="15649"/>
                  </a:cubicBezTo>
                  <a:cubicBezTo>
                    <a:pt x="20971" y="14837"/>
                    <a:pt x="20886" y="14010"/>
                    <a:pt x="20563" y="13209"/>
                  </a:cubicBezTo>
                  <a:cubicBezTo>
                    <a:pt x="20328" y="12624"/>
                    <a:pt x="19972" y="12068"/>
                    <a:pt x="19468" y="11574"/>
                  </a:cubicBezTo>
                  <a:cubicBezTo>
                    <a:pt x="18952" y="11067"/>
                    <a:pt x="18287" y="10631"/>
                    <a:pt x="17507" y="10292"/>
                  </a:cubicBezTo>
                  <a:cubicBezTo>
                    <a:pt x="17428" y="10275"/>
                    <a:pt x="17375" y="10225"/>
                    <a:pt x="17380" y="10171"/>
                  </a:cubicBezTo>
                  <a:cubicBezTo>
                    <a:pt x="17384" y="10120"/>
                    <a:pt x="17434" y="10078"/>
                    <a:pt x="17507" y="10063"/>
                  </a:cubicBezTo>
                  <a:cubicBezTo>
                    <a:pt x="19114" y="9318"/>
                    <a:pt x="20145" y="8279"/>
                    <a:pt x="20591" y="7154"/>
                  </a:cubicBezTo>
                  <a:cubicBezTo>
                    <a:pt x="20821" y="6575"/>
                    <a:pt x="20857" y="5986"/>
                    <a:pt x="20753" y="5402"/>
                  </a:cubicBezTo>
                  <a:cubicBezTo>
                    <a:pt x="20649" y="4813"/>
                    <a:pt x="20405" y="4232"/>
                    <a:pt x="20102" y="3664"/>
                  </a:cubicBezTo>
                  <a:cubicBezTo>
                    <a:pt x="19445" y="2434"/>
                    <a:pt x="18132" y="1498"/>
                    <a:pt x="16408" y="886"/>
                  </a:cubicBezTo>
                  <a:cubicBezTo>
                    <a:pt x="14660" y="265"/>
                    <a:pt x="12509" y="-10"/>
                    <a:pt x="10295" y="0"/>
                  </a:cubicBezTo>
                  <a:close/>
                  <a:moveTo>
                    <a:pt x="10523" y="3624"/>
                  </a:moveTo>
                  <a:cubicBezTo>
                    <a:pt x="11162" y="3616"/>
                    <a:pt x="11789" y="3686"/>
                    <a:pt x="12365" y="3849"/>
                  </a:cubicBezTo>
                  <a:cubicBezTo>
                    <a:pt x="13110" y="4059"/>
                    <a:pt x="13750" y="4422"/>
                    <a:pt x="14154" y="4908"/>
                  </a:cubicBezTo>
                  <a:cubicBezTo>
                    <a:pt x="14650" y="5503"/>
                    <a:pt x="14713" y="6184"/>
                    <a:pt x="14566" y="6824"/>
                  </a:cubicBezTo>
                  <a:cubicBezTo>
                    <a:pt x="14425" y="7437"/>
                    <a:pt x="14125" y="8083"/>
                    <a:pt x="13383" y="8519"/>
                  </a:cubicBezTo>
                  <a:cubicBezTo>
                    <a:pt x="12138" y="9252"/>
                    <a:pt x="10417" y="9305"/>
                    <a:pt x="8812" y="8915"/>
                  </a:cubicBezTo>
                  <a:cubicBezTo>
                    <a:pt x="6945" y="8462"/>
                    <a:pt x="6123" y="7081"/>
                    <a:pt x="6414" y="5812"/>
                  </a:cubicBezTo>
                  <a:cubicBezTo>
                    <a:pt x="6555" y="5196"/>
                    <a:pt x="6999" y="4638"/>
                    <a:pt x="7692" y="4254"/>
                  </a:cubicBezTo>
                  <a:cubicBezTo>
                    <a:pt x="8299" y="3918"/>
                    <a:pt x="9069" y="3732"/>
                    <a:pt x="9883" y="3659"/>
                  </a:cubicBezTo>
                  <a:cubicBezTo>
                    <a:pt x="10096" y="3640"/>
                    <a:pt x="10311" y="3627"/>
                    <a:pt x="10523" y="3624"/>
                  </a:cubicBezTo>
                  <a:close/>
                  <a:moveTo>
                    <a:pt x="10228" y="11761"/>
                  </a:moveTo>
                  <a:cubicBezTo>
                    <a:pt x="11551" y="11697"/>
                    <a:pt x="12862" y="12030"/>
                    <a:pt x="13661" y="12731"/>
                  </a:cubicBezTo>
                  <a:cubicBezTo>
                    <a:pt x="14298" y="13290"/>
                    <a:pt x="14500" y="13998"/>
                    <a:pt x="14552" y="14698"/>
                  </a:cubicBezTo>
                  <a:cubicBezTo>
                    <a:pt x="14599" y="15338"/>
                    <a:pt x="14525" y="15989"/>
                    <a:pt x="14112" y="16567"/>
                  </a:cubicBezTo>
                  <a:cubicBezTo>
                    <a:pt x="13779" y="17034"/>
                    <a:pt x="13243" y="17425"/>
                    <a:pt x="12569" y="17682"/>
                  </a:cubicBezTo>
                  <a:cubicBezTo>
                    <a:pt x="11862" y="17953"/>
                    <a:pt x="11046" y="18062"/>
                    <a:pt x="10231" y="18034"/>
                  </a:cubicBezTo>
                  <a:cubicBezTo>
                    <a:pt x="9494" y="18008"/>
                    <a:pt x="8769" y="17868"/>
                    <a:pt x="8164" y="17586"/>
                  </a:cubicBezTo>
                  <a:cubicBezTo>
                    <a:pt x="7688" y="17365"/>
                    <a:pt x="7308" y="17067"/>
                    <a:pt x="7041" y="16724"/>
                  </a:cubicBezTo>
                  <a:cubicBezTo>
                    <a:pt x="6685" y="16268"/>
                    <a:pt x="6541" y="15756"/>
                    <a:pt x="6481" y="15244"/>
                  </a:cubicBezTo>
                  <a:cubicBezTo>
                    <a:pt x="6417" y="14704"/>
                    <a:pt x="6443" y="14157"/>
                    <a:pt x="6685" y="13640"/>
                  </a:cubicBezTo>
                  <a:cubicBezTo>
                    <a:pt x="6928" y="13120"/>
                    <a:pt x="7364" y="12662"/>
                    <a:pt x="7974" y="12333"/>
                  </a:cubicBezTo>
                  <a:cubicBezTo>
                    <a:pt x="8600" y="11995"/>
                    <a:pt x="9391" y="11802"/>
                    <a:pt x="10228" y="11761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200" name="Group">
            <a:extLst>
              <a:ext uri="{FF2B5EF4-FFF2-40B4-BE49-F238E27FC236}">
                <a16:creationId xmlns:a16="http://schemas.microsoft.com/office/drawing/2014/main" id="{F15E94B5-087A-74F9-6605-A46D849AE22E}"/>
              </a:ext>
            </a:extLst>
          </p:cNvPr>
          <p:cNvGrpSpPr/>
          <p:nvPr userDrawn="1"/>
        </p:nvGrpSpPr>
        <p:grpSpPr>
          <a:xfrm>
            <a:off x="6613886" y="2709013"/>
            <a:ext cx="566645" cy="566643"/>
            <a:chOff x="0" y="0"/>
            <a:chExt cx="566643" cy="566642"/>
          </a:xfrm>
        </p:grpSpPr>
        <p:sp>
          <p:nvSpPr>
            <p:cNvPr id="201" name="Circle">
              <a:extLst>
                <a:ext uri="{FF2B5EF4-FFF2-40B4-BE49-F238E27FC236}">
                  <a16:creationId xmlns:a16="http://schemas.microsoft.com/office/drawing/2014/main" id="{D7ACEA2F-67CF-7D5D-8BFA-8FC6F3E99DAF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202" name="Shape">
              <a:extLst>
                <a:ext uri="{FF2B5EF4-FFF2-40B4-BE49-F238E27FC236}">
                  <a16:creationId xmlns:a16="http://schemas.microsoft.com/office/drawing/2014/main" id="{2E587AB7-3F53-FE98-ED1C-B1A776C4D610}"/>
                </a:ext>
              </a:extLst>
            </p:cNvPr>
            <p:cNvSpPr/>
            <p:nvPr/>
          </p:nvSpPr>
          <p:spPr>
            <a:xfrm>
              <a:off x="140592" y="172016"/>
              <a:ext cx="419376" cy="387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568"/>
                  </a:moveTo>
                  <a:lnTo>
                    <a:pt x="13257" y="545"/>
                  </a:lnTo>
                  <a:lnTo>
                    <a:pt x="10239" y="895"/>
                  </a:lnTo>
                  <a:lnTo>
                    <a:pt x="7782" y="4164"/>
                  </a:lnTo>
                  <a:lnTo>
                    <a:pt x="4011" y="0"/>
                  </a:lnTo>
                  <a:lnTo>
                    <a:pt x="0" y="2426"/>
                  </a:lnTo>
                  <a:lnTo>
                    <a:pt x="2421" y="5048"/>
                  </a:lnTo>
                  <a:lnTo>
                    <a:pt x="1889" y="12174"/>
                  </a:lnTo>
                  <a:lnTo>
                    <a:pt x="10672" y="21600"/>
                  </a:lnTo>
                  <a:cubicBezTo>
                    <a:pt x="13631" y="20845"/>
                    <a:pt x="16300" y="19111"/>
                    <a:pt x="18307" y="16639"/>
                  </a:cubicBezTo>
                  <a:cubicBezTo>
                    <a:pt x="19943" y="14624"/>
                    <a:pt x="21076" y="12190"/>
                    <a:pt x="21600" y="9568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203" name="Shape">
              <a:extLst>
                <a:ext uri="{FF2B5EF4-FFF2-40B4-BE49-F238E27FC236}">
                  <a16:creationId xmlns:a16="http://schemas.microsoft.com/office/drawing/2014/main" id="{28A816A9-28D6-BC8F-66BC-B351F30C27FA}"/>
                </a:ext>
              </a:extLst>
            </p:cNvPr>
            <p:cNvSpPr/>
            <p:nvPr/>
          </p:nvSpPr>
          <p:spPr>
            <a:xfrm>
              <a:off x="138163" y="169214"/>
              <a:ext cx="81460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204" name="Shape">
              <a:extLst>
                <a:ext uri="{FF2B5EF4-FFF2-40B4-BE49-F238E27FC236}">
                  <a16:creationId xmlns:a16="http://schemas.microsoft.com/office/drawing/2014/main" id="{021A49E4-622D-4D2D-DE14-7EC0B5472A44}"/>
                </a:ext>
              </a:extLst>
            </p:cNvPr>
            <p:cNvSpPr/>
            <p:nvPr/>
          </p:nvSpPr>
          <p:spPr>
            <a:xfrm>
              <a:off x="273852" y="163344"/>
              <a:ext cx="147378" cy="228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416" extrusionOk="0">
                  <a:moveTo>
                    <a:pt x="10648" y="1"/>
                  </a:moveTo>
                  <a:cubicBezTo>
                    <a:pt x="8712" y="15"/>
                    <a:pt x="6759" y="294"/>
                    <a:pt x="5010" y="929"/>
                  </a:cubicBezTo>
                  <a:cubicBezTo>
                    <a:pt x="3426" y="1504"/>
                    <a:pt x="2149" y="2316"/>
                    <a:pt x="1304" y="3314"/>
                  </a:cubicBezTo>
                  <a:cubicBezTo>
                    <a:pt x="439" y="4337"/>
                    <a:pt x="57" y="5527"/>
                    <a:pt x="6" y="6728"/>
                  </a:cubicBezTo>
                  <a:cubicBezTo>
                    <a:pt x="-49" y="8015"/>
                    <a:pt x="270" y="9294"/>
                    <a:pt x="1140" y="10400"/>
                  </a:cubicBezTo>
                  <a:cubicBezTo>
                    <a:pt x="2032" y="11532"/>
                    <a:pt x="3477" y="12454"/>
                    <a:pt x="5327" y="13012"/>
                  </a:cubicBezTo>
                  <a:cubicBezTo>
                    <a:pt x="6568" y="13385"/>
                    <a:pt x="7906" y="13561"/>
                    <a:pt x="9244" y="13596"/>
                  </a:cubicBezTo>
                  <a:cubicBezTo>
                    <a:pt x="10590" y="13631"/>
                    <a:pt x="11961" y="13524"/>
                    <a:pt x="13216" y="13157"/>
                  </a:cubicBezTo>
                  <a:cubicBezTo>
                    <a:pt x="13734" y="13005"/>
                    <a:pt x="14222" y="12812"/>
                    <a:pt x="14663" y="12581"/>
                  </a:cubicBezTo>
                  <a:cubicBezTo>
                    <a:pt x="14698" y="12561"/>
                    <a:pt x="14745" y="12551"/>
                    <a:pt x="14791" y="12553"/>
                  </a:cubicBezTo>
                  <a:cubicBezTo>
                    <a:pt x="14859" y="12557"/>
                    <a:pt x="14916" y="12586"/>
                    <a:pt x="14937" y="12628"/>
                  </a:cubicBezTo>
                  <a:lnTo>
                    <a:pt x="14941" y="15642"/>
                  </a:lnTo>
                  <a:cubicBezTo>
                    <a:pt x="14923" y="16257"/>
                    <a:pt x="14501" y="16821"/>
                    <a:pt x="13810" y="17212"/>
                  </a:cubicBezTo>
                  <a:cubicBezTo>
                    <a:pt x="13184" y="17565"/>
                    <a:pt x="12366" y="17760"/>
                    <a:pt x="11498" y="17815"/>
                  </a:cubicBezTo>
                  <a:cubicBezTo>
                    <a:pt x="10457" y="17880"/>
                    <a:pt x="9441" y="17744"/>
                    <a:pt x="8649" y="17371"/>
                  </a:cubicBezTo>
                  <a:cubicBezTo>
                    <a:pt x="7874" y="17004"/>
                    <a:pt x="7359" y="16426"/>
                    <a:pt x="7304" y="15771"/>
                  </a:cubicBezTo>
                  <a:lnTo>
                    <a:pt x="7245" y="15238"/>
                  </a:lnTo>
                  <a:cubicBezTo>
                    <a:pt x="7254" y="15173"/>
                    <a:pt x="7228" y="15110"/>
                    <a:pt x="7172" y="15055"/>
                  </a:cubicBezTo>
                  <a:cubicBezTo>
                    <a:pt x="7110" y="14995"/>
                    <a:pt x="7015" y="14952"/>
                    <a:pt x="6906" y="14934"/>
                  </a:cubicBezTo>
                  <a:lnTo>
                    <a:pt x="1538" y="14934"/>
                  </a:lnTo>
                  <a:cubicBezTo>
                    <a:pt x="1353" y="14920"/>
                    <a:pt x="1167" y="14960"/>
                    <a:pt x="1034" y="15044"/>
                  </a:cubicBezTo>
                  <a:cubicBezTo>
                    <a:pt x="901" y="15127"/>
                    <a:pt x="834" y="15245"/>
                    <a:pt x="852" y="15364"/>
                  </a:cubicBezTo>
                  <a:lnTo>
                    <a:pt x="852" y="16437"/>
                  </a:lnTo>
                  <a:cubicBezTo>
                    <a:pt x="889" y="17271"/>
                    <a:pt x="1285" y="18071"/>
                    <a:pt x="1979" y="18757"/>
                  </a:cubicBezTo>
                  <a:cubicBezTo>
                    <a:pt x="2685" y="19455"/>
                    <a:pt x="3685" y="20017"/>
                    <a:pt x="4831" y="20443"/>
                  </a:cubicBezTo>
                  <a:cubicBezTo>
                    <a:pt x="7382" y="21392"/>
                    <a:pt x="10405" y="21586"/>
                    <a:pt x="13318" y="21287"/>
                  </a:cubicBezTo>
                  <a:cubicBezTo>
                    <a:pt x="14563" y="21160"/>
                    <a:pt x="15786" y="20943"/>
                    <a:pt x="16925" y="20595"/>
                  </a:cubicBezTo>
                  <a:cubicBezTo>
                    <a:pt x="18039" y="20255"/>
                    <a:pt x="19058" y="19792"/>
                    <a:pt x="19842" y="19180"/>
                  </a:cubicBezTo>
                  <a:cubicBezTo>
                    <a:pt x="20469" y="18692"/>
                    <a:pt x="20927" y="18125"/>
                    <a:pt x="21206" y="17518"/>
                  </a:cubicBezTo>
                  <a:cubicBezTo>
                    <a:pt x="21447" y="16996"/>
                    <a:pt x="21551" y="16451"/>
                    <a:pt x="21520" y="15907"/>
                  </a:cubicBezTo>
                  <a:lnTo>
                    <a:pt x="21531" y="6950"/>
                  </a:lnTo>
                  <a:cubicBezTo>
                    <a:pt x="21497" y="6314"/>
                    <a:pt x="21371" y="5681"/>
                    <a:pt x="21155" y="5063"/>
                  </a:cubicBezTo>
                  <a:cubicBezTo>
                    <a:pt x="20967" y="4523"/>
                    <a:pt x="20708" y="3991"/>
                    <a:pt x="20327" y="3490"/>
                  </a:cubicBezTo>
                  <a:cubicBezTo>
                    <a:pt x="19484" y="2378"/>
                    <a:pt x="18093" y="1481"/>
                    <a:pt x="16407" y="882"/>
                  </a:cubicBezTo>
                  <a:cubicBezTo>
                    <a:pt x="14618" y="248"/>
                    <a:pt x="12621" y="-14"/>
                    <a:pt x="10648" y="1"/>
                  </a:cubicBezTo>
                  <a:close/>
                  <a:moveTo>
                    <a:pt x="10794" y="3604"/>
                  </a:moveTo>
                  <a:cubicBezTo>
                    <a:pt x="11481" y="3601"/>
                    <a:pt x="12172" y="3711"/>
                    <a:pt x="12800" y="3946"/>
                  </a:cubicBezTo>
                  <a:cubicBezTo>
                    <a:pt x="14566" y="4606"/>
                    <a:pt x="15203" y="5987"/>
                    <a:pt x="14962" y="7313"/>
                  </a:cubicBezTo>
                  <a:cubicBezTo>
                    <a:pt x="14773" y="8359"/>
                    <a:pt x="14027" y="9372"/>
                    <a:pt x="12555" y="9813"/>
                  </a:cubicBezTo>
                  <a:cubicBezTo>
                    <a:pt x="11619" y="10093"/>
                    <a:pt x="10602" y="10089"/>
                    <a:pt x="9638" y="9934"/>
                  </a:cubicBezTo>
                  <a:cubicBezTo>
                    <a:pt x="9215" y="9866"/>
                    <a:pt x="8790" y="9769"/>
                    <a:pt x="8420" y="9605"/>
                  </a:cubicBezTo>
                  <a:cubicBezTo>
                    <a:pt x="8011" y="9423"/>
                    <a:pt x="7689" y="9170"/>
                    <a:pt x="7424" y="8889"/>
                  </a:cubicBezTo>
                  <a:cubicBezTo>
                    <a:pt x="6774" y="8200"/>
                    <a:pt x="6498" y="7405"/>
                    <a:pt x="6523" y="6649"/>
                  </a:cubicBezTo>
                  <a:cubicBezTo>
                    <a:pt x="6549" y="5879"/>
                    <a:pt x="6892" y="5121"/>
                    <a:pt x="7716" y="4516"/>
                  </a:cubicBezTo>
                  <a:cubicBezTo>
                    <a:pt x="8517" y="3928"/>
                    <a:pt x="9649" y="3609"/>
                    <a:pt x="10794" y="3604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205" name="Group">
            <a:extLst>
              <a:ext uri="{FF2B5EF4-FFF2-40B4-BE49-F238E27FC236}">
                <a16:creationId xmlns:a16="http://schemas.microsoft.com/office/drawing/2014/main" id="{1FD9F153-2EB0-CFE0-0C65-D8F257A005EF}"/>
              </a:ext>
            </a:extLst>
          </p:cNvPr>
          <p:cNvGrpSpPr/>
          <p:nvPr userDrawn="1"/>
        </p:nvGrpSpPr>
        <p:grpSpPr>
          <a:xfrm>
            <a:off x="7290918" y="2709013"/>
            <a:ext cx="566643" cy="566643"/>
            <a:chOff x="0" y="0"/>
            <a:chExt cx="566642" cy="566642"/>
          </a:xfrm>
        </p:grpSpPr>
        <p:sp>
          <p:nvSpPr>
            <p:cNvPr id="206" name="Circle">
              <a:extLst>
                <a:ext uri="{FF2B5EF4-FFF2-40B4-BE49-F238E27FC236}">
                  <a16:creationId xmlns:a16="http://schemas.microsoft.com/office/drawing/2014/main" id="{E3C21A50-A4BD-D4F6-FF96-70208A2FECA2}"/>
                </a:ext>
              </a:extLst>
            </p:cNvPr>
            <p:cNvSpPr/>
            <p:nvPr/>
          </p:nvSpPr>
          <p:spPr>
            <a:xfrm>
              <a:off x="-1" y="-1"/>
              <a:ext cx="566643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207" name="Shape">
              <a:extLst>
                <a:ext uri="{FF2B5EF4-FFF2-40B4-BE49-F238E27FC236}">
                  <a16:creationId xmlns:a16="http://schemas.microsoft.com/office/drawing/2014/main" id="{FBE72704-AC91-6B8B-5480-37E83A346B6D}"/>
                </a:ext>
              </a:extLst>
            </p:cNvPr>
            <p:cNvSpPr/>
            <p:nvPr/>
          </p:nvSpPr>
          <p:spPr>
            <a:xfrm>
              <a:off x="116045" y="183656"/>
              <a:ext cx="448035" cy="382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683"/>
                  </a:moveTo>
                  <a:lnTo>
                    <a:pt x="15036" y="0"/>
                  </a:lnTo>
                  <a:lnTo>
                    <a:pt x="11774" y="471"/>
                  </a:lnTo>
                  <a:cubicBezTo>
                    <a:pt x="11188" y="815"/>
                    <a:pt x="10672" y="1302"/>
                    <a:pt x="10260" y="1898"/>
                  </a:cubicBezTo>
                  <a:cubicBezTo>
                    <a:pt x="9895" y="2426"/>
                    <a:pt x="9620" y="3030"/>
                    <a:pt x="9447" y="3679"/>
                  </a:cubicBezTo>
                  <a:lnTo>
                    <a:pt x="6398" y="110"/>
                  </a:lnTo>
                  <a:lnTo>
                    <a:pt x="2482" y="353"/>
                  </a:lnTo>
                  <a:lnTo>
                    <a:pt x="0" y="2962"/>
                  </a:lnTo>
                  <a:lnTo>
                    <a:pt x="3381" y="6965"/>
                  </a:lnTo>
                  <a:lnTo>
                    <a:pt x="128" y="11445"/>
                  </a:lnTo>
                  <a:lnTo>
                    <a:pt x="8828" y="21600"/>
                  </a:lnTo>
                  <a:cubicBezTo>
                    <a:pt x="12527" y="21350"/>
                    <a:pt x="15981" y="19358"/>
                    <a:pt x="18405" y="16078"/>
                  </a:cubicBezTo>
                  <a:cubicBezTo>
                    <a:pt x="20155" y="13711"/>
                    <a:pt x="21267" y="10789"/>
                    <a:pt x="21600" y="7683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208" name="Shape">
              <a:extLst>
                <a:ext uri="{FF2B5EF4-FFF2-40B4-BE49-F238E27FC236}">
                  <a16:creationId xmlns:a16="http://schemas.microsoft.com/office/drawing/2014/main" id="{0B87977D-0D81-F8ED-6CCC-7C371C0514DF}"/>
                </a:ext>
              </a:extLst>
            </p:cNvPr>
            <p:cNvSpPr/>
            <p:nvPr/>
          </p:nvSpPr>
          <p:spPr>
            <a:xfrm>
              <a:off x="114829" y="161491"/>
              <a:ext cx="152709" cy="225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209" name="Shape">
              <a:extLst>
                <a:ext uri="{FF2B5EF4-FFF2-40B4-BE49-F238E27FC236}">
                  <a16:creationId xmlns:a16="http://schemas.microsoft.com/office/drawing/2014/main" id="{ABC32821-D268-4E3E-7486-A23DAA5FAE58}"/>
                </a:ext>
              </a:extLst>
            </p:cNvPr>
            <p:cNvSpPr/>
            <p:nvPr/>
          </p:nvSpPr>
          <p:spPr>
            <a:xfrm>
              <a:off x="294007" y="162707"/>
              <a:ext cx="152140" cy="229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3" h="21508" extrusionOk="0">
                  <a:moveTo>
                    <a:pt x="10787" y="2"/>
                  </a:moveTo>
                  <a:cubicBezTo>
                    <a:pt x="10015" y="12"/>
                    <a:pt x="9239" y="62"/>
                    <a:pt x="8473" y="147"/>
                  </a:cubicBezTo>
                  <a:cubicBezTo>
                    <a:pt x="7235" y="283"/>
                    <a:pt x="6018" y="509"/>
                    <a:pt x="4923" y="892"/>
                  </a:cubicBezTo>
                  <a:cubicBezTo>
                    <a:pt x="3853" y="1265"/>
                    <a:pt x="2917" y="1781"/>
                    <a:pt x="2143" y="2410"/>
                  </a:cubicBezTo>
                  <a:cubicBezTo>
                    <a:pt x="673" y="3604"/>
                    <a:pt x="-88" y="5114"/>
                    <a:pt x="8" y="6653"/>
                  </a:cubicBezTo>
                  <a:lnTo>
                    <a:pt x="5" y="14907"/>
                  </a:lnTo>
                  <a:cubicBezTo>
                    <a:pt x="-33" y="16951"/>
                    <a:pt x="1371" y="18888"/>
                    <a:pt x="3805" y="20146"/>
                  </a:cubicBezTo>
                  <a:cubicBezTo>
                    <a:pt x="5341" y="20940"/>
                    <a:pt x="7152" y="21315"/>
                    <a:pt x="9023" y="21444"/>
                  </a:cubicBezTo>
                  <a:cubicBezTo>
                    <a:pt x="10837" y="21570"/>
                    <a:pt x="12742" y="21518"/>
                    <a:pt x="14481" y="21206"/>
                  </a:cubicBezTo>
                  <a:cubicBezTo>
                    <a:pt x="16617" y="20824"/>
                    <a:pt x="18391" y="20045"/>
                    <a:pt x="19657" y="18868"/>
                  </a:cubicBezTo>
                  <a:cubicBezTo>
                    <a:pt x="20252" y="18316"/>
                    <a:pt x="20746" y="17702"/>
                    <a:pt x="21069" y="17044"/>
                  </a:cubicBezTo>
                  <a:cubicBezTo>
                    <a:pt x="21351" y="16468"/>
                    <a:pt x="21497" y="15863"/>
                    <a:pt x="21503" y="15265"/>
                  </a:cubicBezTo>
                  <a:lnTo>
                    <a:pt x="21503" y="6137"/>
                  </a:lnTo>
                  <a:cubicBezTo>
                    <a:pt x="21512" y="5091"/>
                    <a:pt x="21096" y="4063"/>
                    <a:pt x="20300" y="3159"/>
                  </a:cubicBezTo>
                  <a:cubicBezTo>
                    <a:pt x="19575" y="2337"/>
                    <a:pt x="18560" y="1645"/>
                    <a:pt x="17350" y="1130"/>
                  </a:cubicBezTo>
                  <a:cubicBezTo>
                    <a:pt x="15392" y="297"/>
                    <a:pt x="13103" y="-30"/>
                    <a:pt x="10787" y="2"/>
                  </a:cubicBezTo>
                  <a:close/>
                  <a:moveTo>
                    <a:pt x="11091" y="3643"/>
                  </a:moveTo>
                  <a:cubicBezTo>
                    <a:pt x="12161" y="3685"/>
                    <a:pt x="13166" y="3931"/>
                    <a:pt x="13927" y="4381"/>
                  </a:cubicBezTo>
                  <a:cubicBezTo>
                    <a:pt x="14758" y="4871"/>
                    <a:pt x="15264" y="5580"/>
                    <a:pt x="15268" y="6350"/>
                  </a:cubicBezTo>
                  <a:lnTo>
                    <a:pt x="15268" y="15101"/>
                  </a:lnTo>
                  <a:cubicBezTo>
                    <a:pt x="15164" y="16646"/>
                    <a:pt x="13268" y="17873"/>
                    <a:pt x="10932" y="17906"/>
                  </a:cubicBezTo>
                  <a:cubicBezTo>
                    <a:pt x="8475" y="17941"/>
                    <a:pt x="6437" y="16659"/>
                    <a:pt x="6366" y="15033"/>
                  </a:cubicBezTo>
                  <a:lnTo>
                    <a:pt x="6366" y="6506"/>
                  </a:lnTo>
                  <a:cubicBezTo>
                    <a:pt x="6284" y="5631"/>
                    <a:pt x="6852" y="4822"/>
                    <a:pt x="7813" y="4297"/>
                  </a:cubicBezTo>
                  <a:cubicBezTo>
                    <a:pt x="8696" y="3814"/>
                    <a:pt x="9868" y="3595"/>
                    <a:pt x="11091" y="3643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sp>
        <p:nvSpPr>
          <p:cNvPr id="302" name="Title 1">
            <a:extLst>
              <a:ext uri="{FF2B5EF4-FFF2-40B4-BE49-F238E27FC236}">
                <a16:creationId xmlns:a16="http://schemas.microsoft.com/office/drawing/2014/main" id="{AA2DAF76-C15B-B770-3876-C74B6D631E31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2427182" y="1169839"/>
            <a:ext cx="4289636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Numbers you can use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7660156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9">
            <a:extLst>
              <a:ext uri="{FF2B5EF4-FFF2-40B4-BE49-F238E27FC236}">
                <a16:creationId xmlns:a16="http://schemas.microsoft.com/office/drawing/2014/main" id="{DB766971-0DB7-BDDD-E85C-33ED9EB9F157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732608" y="432406"/>
            <a:ext cx="5572481" cy="490401"/>
          </a:xfrm>
          <a:prstGeom prst="rect">
            <a:avLst/>
          </a:prstGeom>
        </p:spPr>
        <p:txBody>
          <a:bodyPr/>
          <a:lstStyle>
            <a:lvl1pPr algn="ctr" defTabSz="850391">
              <a:tabLst>
                <a:tab pos="1155700" algn="l"/>
              </a:tabLst>
              <a:defRPr sz="2976" b="1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Put a </a:t>
            </a:r>
            <a:r>
              <a:rPr lang="nl-NL" dirty="0" err="1"/>
              <a:t>title</a:t>
            </a:r>
            <a:endParaRPr dirty="0"/>
          </a:p>
        </p:txBody>
      </p:sp>
      <p:graphicFrame>
        <p:nvGraphicFramePr>
          <p:cNvPr id="6" name="Tijdelijke aanduiding voor grafiek 11">
            <a:extLst>
              <a:ext uri="{FF2B5EF4-FFF2-40B4-BE49-F238E27FC236}">
                <a16:creationId xmlns:a16="http://schemas.microsoft.com/office/drawing/2014/main" id="{A441C2E9-FFC4-30C5-11D2-4196703BA5E0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560940060"/>
              </p:ext>
            </p:extLst>
          </p:nvPr>
        </p:nvGraphicFramePr>
        <p:xfrm>
          <a:off x="345631" y="1320594"/>
          <a:ext cx="8346436" cy="3174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67865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Chart bld="series"/>
        </p:bldSub>
      </p:bldGraphic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Title and Conten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9">
            <a:extLst>
              <a:ext uri="{FF2B5EF4-FFF2-40B4-BE49-F238E27FC236}">
                <a16:creationId xmlns:a16="http://schemas.microsoft.com/office/drawing/2014/main" id="{B21211A3-280E-5DC2-7432-B229EC3EFD5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989327372"/>
              </p:ext>
            </p:extLst>
          </p:nvPr>
        </p:nvGraphicFramePr>
        <p:xfrm>
          <a:off x="841234" y="1524891"/>
          <a:ext cx="7265988" cy="296496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7930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1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23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94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Length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Meter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</a:t>
                      </a:r>
                      <a:endParaRPr lang="en-ID" sz="14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Mass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Kilogram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Kg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0" i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</a:t>
                      </a:r>
                      <a:endParaRPr lang="en-ID" sz="14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Time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Second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0" i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</a:t>
                      </a:r>
                      <a:endParaRPr lang="en-ID" sz="14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Electric Current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Ampere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400" b="0" i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</a:t>
                      </a:r>
                      <a:endParaRPr lang="en-ID" sz="1400" kern="120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Temperature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Kelvin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b="0" i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Θ</a:t>
                      </a:r>
                      <a:endParaRPr lang="en-ID" sz="14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Amount Of Subtance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Mole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Mol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0" i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</a:t>
                      </a:r>
                      <a:endParaRPr lang="en-ID" sz="14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Luminous Intensity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Candela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cd</a:t>
                      </a:r>
                    </a:p>
                  </a:txBody>
                  <a:tcPr marL="91437" marR="91437" marT="45705" marB="4570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J</a:t>
                      </a:r>
                      <a:endParaRPr lang="en-ID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Freeform: Shape 16">
            <a:extLst>
              <a:ext uri="{FF2B5EF4-FFF2-40B4-BE49-F238E27FC236}">
                <a16:creationId xmlns:a16="http://schemas.microsoft.com/office/drawing/2014/main" id="{FDF53D40-13F0-5AB9-0E40-367BBC3F8B88}"/>
              </a:ext>
            </a:extLst>
          </p:cNvPr>
          <p:cNvSpPr>
            <a:spLocks/>
          </p:cNvSpPr>
          <p:nvPr userDrawn="1"/>
        </p:nvSpPr>
        <p:spPr bwMode="auto">
          <a:xfrm>
            <a:off x="834884" y="804166"/>
            <a:ext cx="2789238" cy="719137"/>
          </a:xfrm>
          <a:custGeom>
            <a:avLst/>
            <a:gdLst>
              <a:gd name="T0" fmla="*/ 2789030 w 2091690"/>
              <a:gd name="T1" fmla="*/ 718564 h 475297"/>
              <a:gd name="T2" fmla="*/ 0 w 2091690"/>
              <a:gd name="T3" fmla="*/ 718564 h 475297"/>
              <a:gd name="T4" fmla="*/ 0 w 2091690"/>
              <a:gd name="T5" fmla="*/ 335522 h 475297"/>
              <a:gd name="T6" fmla="*/ 295922 w 2091690"/>
              <a:gd name="T7" fmla="*/ 0 h 475297"/>
              <a:gd name="T8" fmla="*/ 2789030 w 2091690"/>
              <a:gd name="T9" fmla="*/ 0 h 475297"/>
              <a:gd name="T10" fmla="*/ 2789030 w 2091690"/>
              <a:gd name="T11" fmla="*/ 718564 h 47529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91690"/>
              <a:gd name="T19" fmla="*/ 0 h 475297"/>
              <a:gd name="T20" fmla="*/ 2091690 w 2091690"/>
              <a:gd name="T21" fmla="*/ 475297 h 47529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91690" h="475297">
                <a:moveTo>
                  <a:pt x="2091690" y="475298"/>
                </a:moveTo>
                <a:lnTo>
                  <a:pt x="0" y="475298"/>
                </a:lnTo>
                <a:lnTo>
                  <a:pt x="0" y="221933"/>
                </a:lnTo>
                <a:cubicBezTo>
                  <a:pt x="0" y="99060"/>
                  <a:pt x="99060" y="0"/>
                  <a:pt x="221933" y="0"/>
                </a:cubicBezTo>
                <a:lnTo>
                  <a:pt x="2091690" y="0"/>
                </a:lnTo>
                <a:lnTo>
                  <a:pt x="2091690" y="475298"/>
                </a:lnTo>
                <a:close/>
              </a:path>
            </a:pathLst>
          </a:custGeom>
          <a:solidFill>
            <a:srgbClr val="00AEEF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eaLnBrk="1" hangingPunct="1"/>
            <a:r>
              <a:rPr lang="en-ID" altLang="en-N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1" name="Freeform: Shape 17">
            <a:extLst>
              <a:ext uri="{FF2B5EF4-FFF2-40B4-BE49-F238E27FC236}">
                <a16:creationId xmlns:a16="http://schemas.microsoft.com/office/drawing/2014/main" id="{7E941CEA-0E6B-B27B-6353-36C3C426E557}"/>
              </a:ext>
            </a:extLst>
          </p:cNvPr>
          <p:cNvSpPr>
            <a:spLocks/>
          </p:cNvSpPr>
          <p:nvPr userDrawn="1"/>
        </p:nvSpPr>
        <p:spPr bwMode="auto">
          <a:xfrm>
            <a:off x="3638409" y="804166"/>
            <a:ext cx="1439863" cy="719137"/>
          </a:xfrm>
          <a:custGeom>
            <a:avLst/>
            <a:gdLst>
              <a:gd name="T0" fmla="*/ 0 w 1069657"/>
              <a:gd name="T1" fmla="*/ 0 h 475297"/>
              <a:gd name="T2" fmla="*/ 1440749 w 1069657"/>
              <a:gd name="T3" fmla="*/ 0 h 475297"/>
              <a:gd name="T4" fmla="*/ 1440749 w 1069657"/>
              <a:gd name="T5" fmla="*/ 718564 h 475297"/>
              <a:gd name="T6" fmla="*/ 0 w 1069657"/>
              <a:gd name="T7" fmla="*/ 718564 h 47529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69657" h="475297">
                <a:moveTo>
                  <a:pt x="0" y="0"/>
                </a:moveTo>
                <a:lnTo>
                  <a:pt x="1069658" y="0"/>
                </a:lnTo>
                <a:lnTo>
                  <a:pt x="1069658" y="475298"/>
                </a:lnTo>
                <a:lnTo>
                  <a:pt x="0" y="475298"/>
                </a:lnTo>
                <a:lnTo>
                  <a:pt x="0" y="0"/>
                </a:lnTo>
                <a:close/>
              </a:path>
            </a:pathLst>
          </a:custGeom>
          <a:solidFill>
            <a:srgbClr val="00AEEF"/>
          </a:solidFill>
          <a:ln>
            <a:noFill/>
          </a:ln>
        </p:spPr>
        <p:txBody>
          <a:bodyPr anchor="ctr"/>
          <a:lstStyle/>
          <a:p>
            <a:endParaRPr lang="en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Freeform: Shape 18">
            <a:extLst>
              <a:ext uri="{FF2B5EF4-FFF2-40B4-BE49-F238E27FC236}">
                <a16:creationId xmlns:a16="http://schemas.microsoft.com/office/drawing/2014/main" id="{89798800-637B-56D1-3E4E-C3AE3515FCB1}"/>
              </a:ext>
            </a:extLst>
          </p:cNvPr>
          <p:cNvSpPr>
            <a:spLocks/>
          </p:cNvSpPr>
          <p:nvPr userDrawn="1"/>
        </p:nvSpPr>
        <p:spPr bwMode="auto">
          <a:xfrm>
            <a:off x="5094147" y="804166"/>
            <a:ext cx="1404937" cy="719137"/>
          </a:xfrm>
          <a:custGeom>
            <a:avLst/>
            <a:gdLst>
              <a:gd name="T0" fmla="*/ 0 w 1060132"/>
              <a:gd name="T1" fmla="*/ 0 h 475297"/>
              <a:gd name="T2" fmla="*/ 1405938 w 1060132"/>
              <a:gd name="T3" fmla="*/ 0 h 475297"/>
              <a:gd name="T4" fmla="*/ 1405938 w 1060132"/>
              <a:gd name="T5" fmla="*/ 718564 h 475297"/>
              <a:gd name="T6" fmla="*/ 0 w 1060132"/>
              <a:gd name="T7" fmla="*/ 718564 h 47529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60132" h="475297">
                <a:moveTo>
                  <a:pt x="0" y="0"/>
                </a:moveTo>
                <a:lnTo>
                  <a:pt x="1060132" y="0"/>
                </a:lnTo>
                <a:lnTo>
                  <a:pt x="1060132" y="475298"/>
                </a:lnTo>
                <a:lnTo>
                  <a:pt x="0" y="475298"/>
                </a:lnTo>
                <a:lnTo>
                  <a:pt x="0" y="0"/>
                </a:lnTo>
                <a:close/>
              </a:path>
            </a:pathLst>
          </a:custGeom>
          <a:solidFill>
            <a:srgbClr val="00AEEF"/>
          </a:solidFill>
          <a:ln>
            <a:noFill/>
          </a:ln>
        </p:spPr>
        <p:txBody>
          <a:bodyPr anchor="ctr"/>
          <a:lstStyle/>
          <a:p>
            <a:endParaRPr lang="en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Freeform: Shape 19">
            <a:extLst>
              <a:ext uri="{FF2B5EF4-FFF2-40B4-BE49-F238E27FC236}">
                <a16:creationId xmlns:a16="http://schemas.microsoft.com/office/drawing/2014/main" id="{475372A7-E427-8B2D-2610-E3F2FE69B4B4}"/>
              </a:ext>
            </a:extLst>
          </p:cNvPr>
          <p:cNvSpPr>
            <a:spLocks/>
          </p:cNvSpPr>
          <p:nvPr userDrawn="1"/>
        </p:nvSpPr>
        <p:spPr bwMode="auto">
          <a:xfrm>
            <a:off x="6524484" y="804166"/>
            <a:ext cx="1577975" cy="719137"/>
          </a:xfrm>
          <a:custGeom>
            <a:avLst/>
            <a:gdLst>
              <a:gd name="T0" fmla="*/ 1579049 w 1181099"/>
              <a:gd name="T1" fmla="*/ 718564 h 475297"/>
              <a:gd name="T2" fmla="*/ 0 w 1181099"/>
              <a:gd name="T3" fmla="*/ 718564 h 475297"/>
              <a:gd name="T4" fmla="*/ 0 w 1181099"/>
              <a:gd name="T5" fmla="*/ 0 h 475297"/>
              <a:gd name="T6" fmla="*/ 1282340 w 1181099"/>
              <a:gd name="T7" fmla="*/ 0 h 475297"/>
              <a:gd name="T8" fmla="*/ 1579049 w 1181099"/>
              <a:gd name="T9" fmla="*/ 335522 h 475297"/>
              <a:gd name="T10" fmla="*/ 1579049 w 1181099"/>
              <a:gd name="T11" fmla="*/ 718564 h 47529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181099" h="475297">
                <a:moveTo>
                  <a:pt x="1181100" y="475298"/>
                </a:moveTo>
                <a:lnTo>
                  <a:pt x="0" y="475298"/>
                </a:lnTo>
                <a:lnTo>
                  <a:pt x="0" y="0"/>
                </a:lnTo>
                <a:lnTo>
                  <a:pt x="959167" y="0"/>
                </a:lnTo>
                <a:cubicBezTo>
                  <a:pt x="1082040" y="0"/>
                  <a:pt x="1181100" y="99060"/>
                  <a:pt x="1181100" y="221933"/>
                </a:cubicBezTo>
                <a:lnTo>
                  <a:pt x="1181100" y="475298"/>
                </a:lnTo>
                <a:close/>
              </a:path>
            </a:pathLst>
          </a:custGeom>
          <a:solidFill>
            <a:srgbClr val="00AEEF"/>
          </a:solidFill>
          <a:ln>
            <a:noFill/>
          </a:ln>
        </p:spPr>
        <p:txBody>
          <a:bodyPr anchor="ctr"/>
          <a:lstStyle/>
          <a:p>
            <a:endParaRPr lang="en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0CA68D-7E87-5CE8-534D-EB208E8C3C1D}"/>
              </a:ext>
            </a:extLst>
          </p:cNvPr>
          <p:cNvSpPr txBox="1"/>
          <p:nvPr userDrawn="1"/>
        </p:nvSpPr>
        <p:spPr>
          <a:xfrm>
            <a:off x="1634984" y="870841"/>
            <a:ext cx="1203325" cy="58578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Quantity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64D5B6-4E15-6617-AAA8-08222955A5F7}"/>
              </a:ext>
            </a:extLst>
          </p:cNvPr>
          <p:cNvSpPr txBox="1"/>
          <p:nvPr userDrawn="1"/>
        </p:nvSpPr>
        <p:spPr>
          <a:xfrm>
            <a:off x="3943209" y="870841"/>
            <a:ext cx="841375" cy="58578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4266052-3A4C-90DE-B3E5-80F5E6A039BC}"/>
              </a:ext>
            </a:extLst>
          </p:cNvPr>
          <p:cNvSpPr txBox="1"/>
          <p:nvPr userDrawn="1"/>
        </p:nvSpPr>
        <p:spPr>
          <a:xfrm>
            <a:off x="5398558" y="871347"/>
            <a:ext cx="796115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Symbol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74503F6-5FDE-CCF9-1DD0-CD10F2050FA3}"/>
              </a:ext>
            </a:extLst>
          </p:cNvPr>
          <p:cNvSpPr txBox="1"/>
          <p:nvPr userDrawn="1"/>
        </p:nvSpPr>
        <p:spPr>
          <a:xfrm>
            <a:off x="6707047" y="870841"/>
            <a:ext cx="1155700" cy="58578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Dimension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Symbol</a:t>
            </a:r>
          </a:p>
        </p:txBody>
      </p:sp>
    </p:spTree>
    <p:extLst>
      <p:ext uri="{BB962C8B-B14F-4D97-AF65-F5344CB8AC3E}">
        <p14:creationId xmlns:p14="http://schemas.microsoft.com/office/powerpoint/2010/main" val="4133519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/>
      <p:bldP spid="17" grpId="0"/>
      <p:bldP spid="18" grpId="0"/>
      <p:bldP spid="19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">
            <a:extLst>
              <a:ext uri="{FF2B5EF4-FFF2-40B4-BE49-F238E27FC236}">
                <a16:creationId xmlns:a16="http://schemas.microsoft.com/office/drawing/2014/main" id="{A92B13FD-2F85-A277-17C7-BE5B7BBFF599}"/>
              </a:ext>
            </a:extLst>
          </p:cNvPr>
          <p:cNvSpPr/>
          <p:nvPr userDrawn="1"/>
        </p:nvSpPr>
        <p:spPr>
          <a:xfrm>
            <a:off x="4602275" y="539338"/>
            <a:ext cx="2002839" cy="19981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3129"/>
                </a:lnTo>
                <a:cubicBezTo>
                  <a:pt x="2154" y="13208"/>
                  <a:pt x="4285" y="14060"/>
                  <a:pt x="5930" y="15709"/>
                </a:cubicBezTo>
                <a:cubicBezTo>
                  <a:pt x="7561" y="17344"/>
                  <a:pt x="8412" y="19459"/>
                  <a:pt x="8504" y="21600"/>
                </a:cubicBezTo>
                <a:lnTo>
                  <a:pt x="21600" y="21600"/>
                </a:lnTo>
                <a:cubicBezTo>
                  <a:pt x="21505" y="16101"/>
                  <a:pt x="19371" y="10629"/>
                  <a:pt x="15184" y="6433"/>
                </a:cubicBezTo>
                <a:cubicBezTo>
                  <a:pt x="10984" y="2223"/>
                  <a:pt x="5505" y="82"/>
                  <a:pt x="0" y="0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0" name="Shape">
            <a:extLst>
              <a:ext uri="{FF2B5EF4-FFF2-40B4-BE49-F238E27FC236}">
                <a16:creationId xmlns:a16="http://schemas.microsoft.com/office/drawing/2014/main" id="{3900DF0F-2268-0D11-8E54-303F4589472E}"/>
              </a:ext>
            </a:extLst>
          </p:cNvPr>
          <p:cNvSpPr/>
          <p:nvPr userDrawn="1"/>
        </p:nvSpPr>
        <p:spPr>
          <a:xfrm>
            <a:off x="2538885" y="539780"/>
            <a:ext cx="1992673" cy="19977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6104" y="108"/>
                  <a:pt x="10642" y="2247"/>
                  <a:pt x="6449" y="6430"/>
                </a:cubicBezTo>
                <a:cubicBezTo>
                  <a:pt x="2241" y="10627"/>
                  <a:pt x="95" y="16099"/>
                  <a:pt x="0" y="21600"/>
                </a:cubicBezTo>
                <a:lnTo>
                  <a:pt x="13163" y="21600"/>
                </a:lnTo>
                <a:cubicBezTo>
                  <a:pt x="13255" y="19459"/>
                  <a:pt x="14111" y="17343"/>
                  <a:pt x="15750" y="15708"/>
                </a:cubicBezTo>
                <a:cubicBezTo>
                  <a:pt x="17375" y="14087"/>
                  <a:pt x="19472" y="13236"/>
                  <a:pt x="21600" y="13132"/>
                </a:cubicBezTo>
                <a:lnTo>
                  <a:pt x="21600" y="0"/>
                </a:lnTo>
                <a:close/>
              </a:path>
            </a:pathLst>
          </a:custGeom>
          <a:solidFill>
            <a:schemeClr val="accent2">
              <a:alpha val="8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 dirty="0"/>
          </a:p>
        </p:txBody>
      </p:sp>
      <p:sp>
        <p:nvSpPr>
          <p:cNvPr id="21" name="Shape">
            <a:extLst>
              <a:ext uri="{FF2B5EF4-FFF2-40B4-BE49-F238E27FC236}">
                <a16:creationId xmlns:a16="http://schemas.microsoft.com/office/drawing/2014/main" id="{261DD20D-A319-E3BB-DD2D-1F378FBD3E8B}"/>
              </a:ext>
            </a:extLst>
          </p:cNvPr>
          <p:cNvSpPr/>
          <p:nvPr userDrawn="1"/>
        </p:nvSpPr>
        <p:spPr>
          <a:xfrm>
            <a:off x="2538885" y="2608253"/>
            <a:ext cx="1992673" cy="1997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95" y="5501"/>
                  <a:pt x="2241" y="10972"/>
                  <a:pt x="6449" y="15169"/>
                </a:cubicBezTo>
                <a:cubicBezTo>
                  <a:pt x="10642" y="19353"/>
                  <a:pt x="16105" y="21491"/>
                  <a:pt x="21600" y="21600"/>
                </a:cubicBezTo>
                <a:lnTo>
                  <a:pt x="21600" y="8469"/>
                </a:lnTo>
                <a:cubicBezTo>
                  <a:pt x="19473" y="8365"/>
                  <a:pt x="17375" y="7512"/>
                  <a:pt x="15750" y="5890"/>
                </a:cubicBezTo>
                <a:cubicBezTo>
                  <a:pt x="14111" y="4256"/>
                  <a:pt x="13255" y="2141"/>
                  <a:pt x="13163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2" name="Shape">
            <a:extLst>
              <a:ext uri="{FF2B5EF4-FFF2-40B4-BE49-F238E27FC236}">
                <a16:creationId xmlns:a16="http://schemas.microsoft.com/office/drawing/2014/main" id="{23503CD1-1E7D-6F36-7003-67F25F176280}"/>
              </a:ext>
            </a:extLst>
          </p:cNvPr>
          <p:cNvSpPr/>
          <p:nvPr userDrawn="1"/>
        </p:nvSpPr>
        <p:spPr>
          <a:xfrm>
            <a:off x="4602275" y="2608253"/>
            <a:ext cx="2002839" cy="19979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504" y="0"/>
                </a:moveTo>
                <a:cubicBezTo>
                  <a:pt x="8412" y="2141"/>
                  <a:pt x="7560" y="4255"/>
                  <a:pt x="5930" y="5889"/>
                </a:cubicBezTo>
                <a:cubicBezTo>
                  <a:pt x="4285" y="7538"/>
                  <a:pt x="2154" y="8392"/>
                  <a:pt x="0" y="8472"/>
                </a:cubicBezTo>
                <a:lnTo>
                  <a:pt x="0" y="21600"/>
                </a:lnTo>
                <a:cubicBezTo>
                  <a:pt x="5504" y="21518"/>
                  <a:pt x="10984" y="19377"/>
                  <a:pt x="15184" y="15166"/>
                </a:cubicBezTo>
                <a:cubicBezTo>
                  <a:pt x="19370" y="10970"/>
                  <a:pt x="21505" y="5500"/>
                  <a:pt x="21600" y="0"/>
                </a:cubicBezTo>
                <a:lnTo>
                  <a:pt x="8504" y="0"/>
                </a:lnTo>
                <a:close/>
              </a:path>
            </a:pathLst>
          </a:custGeom>
          <a:solidFill>
            <a:srgbClr val="535353">
              <a:alpha val="8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3" name="Lorem Ipsum is simply dummy text of the printing and typesetting industry. Lorem Ipsum has been the industry's standard dummy text ever since the 1500s, when an unknown printer took a galley of type and scrambled it to make a type specimen book. It has s">
            <a:extLst>
              <a:ext uri="{FF2B5EF4-FFF2-40B4-BE49-F238E27FC236}">
                <a16:creationId xmlns:a16="http://schemas.microsoft.com/office/drawing/2014/main" id="{F752764D-CDED-AB43-A806-AA182EB73C7C}"/>
              </a:ext>
            </a:extLst>
          </p:cNvPr>
          <p:cNvSpPr txBox="1"/>
          <p:nvPr userDrawn="1"/>
        </p:nvSpPr>
        <p:spPr>
          <a:xfrm>
            <a:off x="4941510" y="1384939"/>
            <a:ext cx="1225365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500">
                <a:solidFill>
                  <a:srgbClr val="F7F5F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</a:lstStyle>
          <a:p>
            <a:pPr algn="ctr"/>
            <a:r>
              <a:rPr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 and </a:t>
            </a:r>
            <a:r>
              <a:rPr sz="16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optimise</a:t>
            </a:r>
            <a:endParaRPr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Lorem Ipsum is simply dummy text of the printing and typesetting industry. Lorem Ipsum has been the industry's standard dummy text ever since the 1500s, when an unknown printer took a galley of type and scrambled it to make a type specimen book. It has s">
            <a:extLst>
              <a:ext uri="{FF2B5EF4-FFF2-40B4-BE49-F238E27FC236}">
                <a16:creationId xmlns:a16="http://schemas.microsoft.com/office/drawing/2014/main" id="{6652DCEA-12B1-FF64-9399-5902AF46E80A}"/>
              </a:ext>
            </a:extLst>
          </p:cNvPr>
          <p:cNvSpPr txBox="1"/>
          <p:nvPr userDrawn="1"/>
        </p:nvSpPr>
        <p:spPr>
          <a:xfrm>
            <a:off x="2986184" y="1384939"/>
            <a:ext cx="1225365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500">
                <a:solidFill>
                  <a:srgbClr val="F7F5F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</a:lstStyle>
          <a:p>
            <a:pPr algn="ctr"/>
            <a:r>
              <a:rPr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Retain and grow</a:t>
            </a:r>
          </a:p>
        </p:txBody>
      </p:sp>
      <p:sp>
        <p:nvSpPr>
          <p:cNvPr id="25" name="Lorem Ipsum is simply dummy text of the printing and typesetting industry. Lorem Ipsum has been the industry's standard dummy text ever since the 1500s, when an unknown printer took a galley of type and scrambled it to make a type specimen book. It has s">
            <a:extLst>
              <a:ext uri="{FF2B5EF4-FFF2-40B4-BE49-F238E27FC236}">
                <a16:creationId xmlns:a16="http://schemas.microsoft.com/office/drawing/2014/main" id="{81D92333-4897-1021-AF4F-B2F54F3B3E4C}"/>
              </a:ext>
            </a:extLst>
          </p:cNvPr>
          <p:cNvSpPr txBox="1"/>
          <p:nvPr userDrawn="1"/>
        </p:nvSpPr>
        <p:spPr>
          <a:xfrm>
            <a:off x="3989592" y="2275377"/>
            <a:ext cx="1225365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500">
                <a:solidFill>
                  <a:srgbClr val="535353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1pPr>
          </a:lstStyle>
          <a:p>
            <a:pPr algn="ctr"/>
            <a:r>
              <a:rPr sz="1600" dirty="0">
                <a:solidFill>
                  <a:schemeClr val="tx1"/>
                </a:solidFill>
              </a:rPr>
              <a:t>Market Analysis</a:t>
            </a:r>
          </a:p>
        </p:txBody>
      </p:sp>
      <p:sp>
        <p:nvSpPr>
          <p:cNvPr id="26" name="Shape">
            <a:extLst>
              <a:ext uri="{FF2B5EF4-FFF2-40B4-BE49-F238E27FC236}">
                <a16:creationId xmlns:a16="http://schemas.microsoft.com/office/drawing/2014/main" id="{4D4800F6-DF0D-F6B0-347F-723B0EB79592}"/>
              </a:ext>
            </a:extLst>
          </p:cNvPr>
          <p:cNvSpPr/>
          <p:nvPr userDrawn="1"/>
        </p:nvSpPr>
        <p:spPr>
          <a:xfrm>
            <a:off x="4602275" y="539338"/>
            <a:ext cx="2002839" cy="19981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3129"/>
                </a:lnTo>
                <a:cubicBezTo>
                  <a:pt x="2154" y="13208"/>
                  <a:pt x="4285" y="14060"/>
                  <a:pt x="5930" y="15709"/>
                </a:cubicBezTo>
                <a:cubicBezTo>
                  <a:pt x="7561" y="17344"/>
                  <a:pt x="8412" y="19459"/>
                  <a:pt x="8504" y="21600"/>
                </a:cubicBezTo>
                <a:lnTo>
                  <a:pt x="21600" y="21600"/>
                </a:lnTo>
                <a:cubicBezTo>
                  <a:pt x="21505" y="16101"/>
                  <a:pt x="19371" y="10629"/>
                  <a:pt x="15184" y="6433"/>
                </a:cubicBezTo>
                <a:cubicBezTo>
                  <a:pt x="10984" y="2223"/>
                  <a:pt x="5505" y="82"/>
                  <a:pt x="0" y="0"/>
                </a:cubicBezTo>
                <a:close/>
              </a:path>
            </a:pathLst>
          </a:custGeom>
          <a:ln w="25400">
            <a:solidFill>
              <a:schemeClr val="accent1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7" name="Shape">
            <a:extLst>
              <a:ext uri="{FF2B5EF4-FFF2-40B4-BE49-F238E27FC236}">
                <a16:creationId xmlns:a16="http://schemas.microsoft.com/office/drawing/2014/main" id="{9E1E27B7-83A8-D31D-FCBB-C3B2BAB44FB6}"/>
              </a:ext>
            </a:extLst>
          </p:cNvPr>
          <p:cNvSpPr/>
          <p:nvPr userDrawn="1"/>
        </p:nvSpPr>
        <p:spPr>
          <a:xfrm>
            <a:off x="2538885" y="539780"/>
            <a:ext cx="1992673" cy="19977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6104" y="108"/>
                  <a:pt x="10642" y="2247"/>
                  <a:pt x="6449" y="6430"/>
                </a:cubicBezTo>
                <a:cubicBezTo>
                  <a:pt x="2241" y="10627"/>
                  <a:pt x="95" y="16099"/>
                  <a:pt x="0" y="21600"/>
                </a:cubicBezTo>
                <a:lnTo>
                  <a:pt x="13163" y="21600"/>
                </a:lnTo>
                <a:cubicBezTo>
                  <a:pt x="13255" y="19459"/>
                  <a:pt x="14111" y="17343"/>
                  <a:pt x="15750" y="15708"/>
                </a:cubicBezTo>
                <a:cubicBezTo>
                  <a:pt x="17375" y="14087"/>
                  <a:pt x="19472" y="13236"/>
                  <a:pt x="21600" y="13132"/>
                </a:cubicBezTo>
                <a:lnTo>
                  <a:pt x="21600" y="0"/>
                </a:lnTo>
                <a:close/>
              </a:path>
            </a:pathLst>
          </a:custGeom>
          <a:ln w="25400">
            <a:solidFill>
              <a:schemeClr val="accent2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8" name="Shape">
            <a:extLst>
              <a:ext uri="{FF2B5EF4-FFF2-40B4-BE49-F238E27FC236}">
                <a16:creationId xmlns:a16="http://schemas.microsoft.com/office/drawing/2014/main" id="{E3E48E80-4DFE-1344-84D5-98CDC6EAC84C}"/>
              </a:ext>
            </a:extLst>
          </p:cNvPr>
          <p:cNvSpPr/>
          <p:nvPr userDrawn="1"/>
        </p:nvSpPr>
        <p:spPr>
          <a:xfrm>
            <a:off x="2538885" y="2608253"/>
            <a:ext cx="1992673" cy="1997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95" y="5501"/>
                  <a:pt x="2241" y="10972"/>
                  <a:pt x="6449" y="15169"/>
                </a:cubicBezTo>
                <a:cubicBezTo>
                  <a:pt x="10642" y="19353"/>
                  <a:pt x="16105" y="21491"/>
                  <a:pt x="21600" y="21600"/>
                </a:cubicBezTo>
                <a:lnTo>
                  <a:pt x="21600" y="8469"/>
                </a:lnTo>
                <a:cubicBezTo>
                  <a:pt x="19473" y="8365"/>
                  <a:pt x="17375" y="7512"/>
                  <a:pt x="15750" y="5890"/>
                </a:cubicBezTo>
                <a:cubicBezTo>
                  <a:pt x="14111" y="4256"/>
                  <a:pt x="13255" y="2141"/>
                  <a:pt x="13163" y="0"/>
                </a:cubicBezTo>
                <a:lnTo>
                  <a:pt x="0" y="0"/>
                </a:lnTo>
                <a:close/>
              </a:path>
            </a:pathLst>
          </a:custGeom>
          <a:ln w="25400">
            <a:solidFill>
              <a:schemeClr val="accent3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9" name="Shape">
            <a:extLst>
              <a:ext uri="{FF2B5EF4-FFF2-40B4-BE49-F238E27FC236}">
                <a16:creationId xmlns:a16="http://schemas.microsoft.com/office/drawing/2014/main" id="{55660082-DF76-B781-0907-331DF0EAB13A}"/>
              </a:ext>
            </a:extLst>
          </p:cNvPr>
          <p:cNvSpPr/>
          <p:nvPr userDrawn="1"/>
        </p:nvSpPr>
        <p:spPr>
          <a:xfrm>
            <a:off x="4602275" y="2608253"/>
            <a:ext cx="2002839" cy="19979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504" y="0"/>
                </a:moveTo>
                <a:cubicBezTo>
                  <a:pt x="8412" y="2141"/>
                  <a:pt x="7560" y="4255"/>
                  <a:pt x="5930" y="5889"/>
                </a:cubicBezTo>
                <a:cubicBezTo>
                  <a:pt x="4285" y="7538"/>
                  <a:pt x="2154" y="8392"/>
                  <a:pt x="0" y="8472"/>
                </a:cubicBezTo>
                <a:lnTo>
                  <a:pt x="0" y="21600"/>
                </a:lnTo>
                <a:cubicBezTo>
                  <a:pt x="5504" y="21518"/>
                  <a:pt x="10984" y="19377"/>
                  <a:pt x="15184" y="15166"/>
                </a:cubicBezTo>
                <a:cubicBezTo>
                  <a:pt x="19370" y="10970"/>
                  <a:pt x="21505" y="5500"/>
                  <a:pt x="21600" y="0"/>
                </a:cubicBezTo>
                <a:lnTo>
                  <a:pt x="8504" y="0"/>
                </a:lnTo>
                <a:close/>
              </a:path>
            </a:pathLst>
          </a:custGeom>
          <a:ln w="25400">
            <a:solidFill>
              <a:srgbClr val="535353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0" name="Lorem Ipsum is simply dummy text of the printing and typesetting industry. Lorem Ipsum has been the industry's standard dummy text ever since the 1500s, when an unknown printer took a galley of type and scrambled it to make a type specimen book. It has s">
            <a:extLst>
              <a:ext uri="{FF2B5EF4-FFF2-40B4-BE49-F238E27FC236}">
                <a16:creationId xmlns:a16="http://schemas.microsoft.com/office/drawing/2014/main" id="{A6A2C9A1-182E-158A-8CED-70F9938B65EB}"/>
              </a:ext>
            </a:extLst>
          </p:cNvPr>
          <p:cNvSpPr txBox="1"/>
          <p:nvPr userDrawn="1"/>
        </p:nvSpPr>
        <p:spPr>
          <a:xfrm>
            <a:off x="3148423" y="3336325"/>
            <a:ext cx="1225365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500">
                <a:solidFill>
                  <a:srgbClr val="F7F5F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</a:lstStyle>
          <a:p>
            <a:pPr algn="ctr"/>
            <a:r>
              <a:rPr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Convert</a:t>
            </a:r>
          </a:p>
        </p:txBody>
      </p:sp>
      <p:sp>
        <p:nvSpPr>
          <p:cNvPr id="31" name="Lorem Ipsum is simply dummy text of the printing and typesetting industry. Lorem Ipsum has been the industry's standard dummy text ever since the 1500s, when an unknown printer took a galley of type and scrambled it to make a type specimen book. It has s">
            <a:extLst>
              <a:ext uri="{FF2B5EF4-FFF2-40B4-BE49-F238E27FC236}">
                <a16:creationId xmlns:a16="http://schemas.microsoft.com/office/drawing/2014/main" id="{BB2FDBB5-49E0-84C5-106E-8204F220DE02}"/>
              </a:ext>
            </a:extLst>
          </p:cNvPr>
          <p:cNvSpPr txBox="1"/>
          <p:nvPr userDrawn="1"/>
        </p:nvSpPr>
        <p:spPr>
          <a:xfrm>
            <a:off x="4881310" y="3336325"/>
            <a:ext cx="1225365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500">
                <a:solidFill>
                  <a:srgbClr val="F7F5F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</a:lstStyle>
          <a:p>
            <a:pPr algn="ctr"/>
            <a:r>
              <a:rPr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Acquire</a:t>
            </a:r>
          </a:p>
        </p:txBody>
      </p:sp>
      <p:sp>
        <p:nvSpPr>
          <p:cNvPr id="32" name="Circle">
            <a:extLst>
              <a:ext uri="{FF2B5EF4-FFF2-40B4-BE49-F238E27FC236}">
                <a16:creationId xmlns:a16="http://schemas.microsoft.com/office/drawing/2014/main" id="{1FAC017E-578B-8923-8D4E-B31CED11C4D4}"/>
              </a:ext>
            </a:extLst>
          </p:cNvPr>
          <p:cNvSpPr/>
          <p:nvPr userDrawn="1"/>
        </p:nvSpPr>
        <p:spPr>
          <a:xfrm>
            <a:off x="2310398" y="310148"/>
            <a:ext cx="4523203" cy="4523203"/>
          </a:xfrm>
          <a:prstGeom prst="ellipse">
            <a:avLst/>
          </a:prstGeom>
          <a:ln w="25400">
            <a:solidFill>
              <a:srgbClr val="00AEEF"/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002960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5B25B299-16F1-D8E8-CD1E-C32EA0A059CC}"/>
              </a:ext>
            </a:extLst>
          </p:cNvPr>
          <p:cNvSpPr/>
          <p:nvPr userDrawn="1"/>
        </p:nvSpPr>
        <p:spPr>
          <a:xfrm>
            <a:off x="2508815" y="578305"/>
            <a:ext cx="4151008" cy="4151014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686AA71-4DB3-82EF-A4B4-68FADAD93BEC}"/>
              </a:ext>
            </a:extLst>
          </p:cNvPr>
          <p:cNvSpPr/>
          <p:nvPr userDrawn="1"/>
        </p:nvSpPr>
        <p:spPr>
          <a:xfrm>
            <a:off x="3115396" y="1184887"/>
            <a:ext cx="2937846" cy="2937850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9" name="Group">
            <a:extLst>
              <a:ext uri="{FF2B5EF4-FFF2-40B4-BE49-F238E27FC236}">
                <a16:creationId xmlns:a16="http://schemas.microsoft.com/office/drawing/2014/main" id="{04F32E59-8CDC-4DC0-1CC3-83E5925DD364}"/>
              </a:ext>
            </a:extLst>
          </p:cNvPr>
          <p:cNvGrpSpPr/>
          <p:nvPr userDrawn="1"/>
        </p:nvGrpSpPr>
        <p:grpSpPr>
          <a:xfrm>
            <a:off x="2627950" y="1246406"/>
            <a:ext cx="566649" cy="566649"/>
            <a:chOff x="0" y="0"/>
            <a:chExt cx="1711877" cy="1711877"/>
          </a:xfrm>
        </p:grpSpPr>
        <p:sp>
          <p:nvSpPr>
            <p:cNvPr id="20" name="Circle">
              <a:extLst>
                <a:ext uri="{FF2B5EF4-FFF2-40B4-BE49-F238E27FC236}">
                  <a16:creationId xmlns:a16="http://schemas.microsoft.com/office/drawing/2014/main" id="{61194FB7-E6DE-2D12-7800-7323919D7550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1" name="Shape">
              <a:extLst>
                <a:ext uri="{FF2B5EF4-FFF2-40B4-BE49-F238E27FC236}">
                  <a16:creationId xmlns:a16="http://schemas.microsoft.com/office/drawing/2014/main" id="{579AE922-5118-6D1C-8190-C1FFE5BD1681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FD86076D-9B48-A656-4FAA-527698FC9947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3" name="Group">
            <a:extLst>
              <a:ext uri="{FF2B5EF4-FFF2-40B4-BE49-F238E27FC236}">
                <a16:creationId xmlns:a16="http://schemas.microsoft.com/office/drawing/2014/main" id="{6A85E8F6-3F84-60F8-0AB6-4BCE509B5F50}"/>
              </a:ext>
            </a:extLst>
          </p:cNvPr>
          <p:cNvGrpSpPr/>
          <p:nvPr userDrawn="1"/>
        </p:nvGrpSpPr>
        <p:grpSpPr>
          <a:xfrm>
            <a:off x="2462180" y="3327335"/>
            <a:ext cx="566649" cy="566649"/>
            <a:chOff x="0" y="0"/>
            <a:chExt cx="1711877" cy="1711877"/>
          </a:xfrm>
        </p:grpSpPr>
        <p:sp>
          <p:nvSpPr>
            <p:cNvPr id="24" name="Circle">
              <a:extLst>
                <a:ext uri="{FF2B5EF4-FFF2-40B4-BE49-F238E27FC236}">
                  <a16:creationId xmlns:a16="http://schemas.microsoft.com/office/drawing/2014/main" id="{F863CF80-19C2-760E-7BEA-1344D4F09FEF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5" name="Shape">
              <a:extLst>
                <a:ext uri="{FF2B5EF4-FFF2-40B4-BE49-F238E27FC236}">
                  <a16:creationId xmlns:a16="http://schemas.microsoft.com/office/drawing/2014/main" id="{345AABE9-26AB-8E64-D884-0C614E610AE1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" name="Shape">
              <a:extLst>
                <a:ext uri="{FF2B5EF4-FFF2-40B4-BE49-F238E27FC236}">
                  <a16:creationId xmlns:a16="http://schemas.microsoft.com/office/drawing/2014/main" id="{8B145241-741C-6A9B-1F56-3CE786FBC3B5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7" name="Group">
            <a:extLst>
              <a:ext uri="{FF2B5EF4-FFF2-40B4-BE49-F238E27FC236}">
                <a16:creationId xmlns:a16="http://schemas.microsoft.com/office/drawing/2014/main" id="{2C76D638-F83E-EED2-0DA7-2EB2175F9919}"/>
              </a:ext>
            </a:extLst>
          </p:cNvPr>
          <p:cNvGrpSpPr/>
          <p:nvPr userDrawn="1"/>
        </p:nvGrpSpPr>
        <p:grpSpPr>
          <a:xfrm>
            <a:off x="6008930" y="1359507"/>
            <a:ext cx="566649" cy="566649"/>
            <a:chOff x="0" y="0"/>
            <a:chExt cx="1711877" cy="1711877"/>
          </a:xfrm>
        </p:grpSpPr>
        <p:sp>
          <p:nvSpPr>
            <p:cNvPr id="28" name="Circle">
              <a:extLst>
                <a:ext uri="{FF2B5EF4-FFF2-40B4-BE49-F238E27FC236}">
                  <a16:creationId xmlns:a16="http://schemas.microsoft.com/office/drawing/2014/main" id="{C5BFAB63-E6BA-C7DA-F2D4-4F3BAFF3DF58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9" name="Shape">
              <a:extLst>
                <a:ext uri="{FF2B5EF4-FFF2-40B4-BE49-F238E27FC236}">
                  <a16:creationId xmlns:a16="http://schemas.microsoft.com/office/drawing/2014/main" id="{52A10979-FE73-A83E-95FC-A10D517D4A1C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0" name="Shape">
              <a:extLst>
                <a:ext uri="{FF2B5EF4-FFF2-40B4-BE49-F238E27FC236}">
                  <a16:creationId xmlns:a16="http://schemas.microsoft.com/office/drawing/2014/main" id="{360B46D5-7001-CB07-147F-E806DC17F2A6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49" name="Title 1">
            <a:extLst>
              <a:ext uri="{FF2B5EF4-FFF2-40B4-BE49-F238E27FC236}">
                <a16:creationId xmlns:a16="http://schemas.microsoft.com/office/drawing/2014/main" id="{2D0EE339-AA57-E237-7E84-0C65F4E6C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87406" y="1923745"/>
            <a:ext cx="2369187" cy="129601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A0E809E-AC47-E93E-755D-75E6BBCBA56C}"/>
              </a:ext>
            </a:extLst>
          </p:cNvPr>
          <p:cNvSpPr txBox="1"/>
          <p:nvPr userDrawn="1"/>
        </p:nvSpPr>
        <p:spPr>
          <a:xfrm>
            <a:off x="-725857" y="1359507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it short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87B8E7B-F01C-17DA-FA6B-314B67CA0083}"/>
              </a:ext>
            </a:extLst>
          </p:cNvPr>
          <p:cNvSpPr txBox="1"/>
          <p:nvPr userDrawn="1"/>
        </p:nvSpPr>
        <p:spPr>
          <a:xfrm>
            <a:off x="-1009674" y="3475184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it short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grpSp>
        <p:nvGrpSpPr>
          <p:cNvPr id="54" name="Group">
            <a:extLst>
              <a:ext uri="{FF2B5EF4-FFF2-40B4-BE49-F238E27FC236}">
                <a16:creationId xmlns:a16="http://schemas.microsoft.com/office/drawing/2014/main" id="{7D48CC17-ABBC-2080-EDDF-71B003096B0D}"/>
              </a:ext>
            </a:extLst>
          </p:cNvPr>
          <p:cNvGrpSpPr/>
          <p:nvPr userDrawn="1"/>
        </p:nvGrpSpPr>
        <p:grpSpPr>
          <a:xfrm>
            <a:off x="6090954" y="3423048"/>
            <a:ext cx="566649" cy="566649"/>
            <a:chOff x="0" y="0"/>
            <a:chExt cx="1711877" cy="1711877"/>
          </a:xfrm>
        </p:grpSpPr>
        <p:sp>
          <p:nvSpPr>
            <p:cNvPr id="55" name="Circle">
              <a:extLst>
                <a:ext uri="{FF2B5EF4-FFF2-40B4-BE49-F238E27FC236}">
                  <a16:creationId xmlns:a16="http://schemas.microsoft.com/office/drawing/2014/main" id="{B77ACFFB-8212-2B67-8213-DAEFF9EEFC6A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6" name="Shape">
              <a:extLst>
                <a:ext uri="{FF2B5EF4-FFF2-40B4-BE49-F238E27FC236}">
                  <a16:creationId xmlns:a16="http://schemas.microsoft.com/office/drawing/2014/main" id="{BBF2EBB1-D6F6-49FF-13F4-2A3363E2B97B}"/>
                </a:ext>
              </a:extLst>
            </p:cNvPr>
            <p:cNvSpPr/>
            <p:nvPr/>
          </p:nvSpPr>
          <p:spPr>
            <a:xfrm>
              <a:off x="616167" y="487239"/>
              <a:ext cx="1021663" cy="1130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637"/>
                  </a:moveTo>
                  <a:lnTo>
                    <a:pt x="6509" y="0"/>
                  </a:lnTo>
                  <a:lnTo>
                    <a:pt x="789" y="6770"/>
                  </a:lnTo>
                  <a:lnTo>
                    <a:pt x="0" y="9518"/>
                  </a:lnTo>
                  <a:lnTo>
                    <a:pt x="13371" y="21600"/>
                  </a:lnTo>
                  <a:cubicBezTo>
                    <a:pt x="15329" y="20693"/>
                    <a:pt x="17084" y="19465"/>
                    <a:pt x="18547" y="17979"/>
                  </a:cubicBezTo>
                  <a:cubicBezTo>
                    <a:pt x="19816" y="16689"/>
                    <a:pt x="20847" y="15223"/>
                    <a:pt x="21600" y="1363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7" name="Shape">
              <a:extLst>
                <a:ext uri="{FF2B5EF4-FFF2-40B4-BE49-F238E27FC236}">
                  <a16:creationId xmlns:a16="http://schemas.microsoft.com/office/drawing/2014/main" id="{4EFD31C1-C564-B826-72B8-DC598228F3F2}"/>
                </a:ext>
              </a:extLst>
            </p:cNvPr>
            <p:cNvSpPr/>
            <p:nvPr/>
          </p:nvSpPr>
          <p:spPr>
            <a:xfrm>
              <a:off x="608141" y="483677"/>
              <a:ext cx="505456" cy="676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06ED6C6A-345B-51AD-1F05-E454D1DB5C42}"/>
              </a:ext>
            </a:extLst>
          </p:cNvPr>
          <p:cNvSpPr txBox="1"/>
          <p:nvPr userDrawn="1"/>
        </p:nvSpPr>
        <p:spPr>
          <a:xfrm>
            <a:off x="6744836" y="1359507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it short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75AFF88-574F-4B37-13B3-26373A3DD45B}"/>
              </a:ext>
            </a:extLst>
          </p:cNvPr>
          <p:cNvSpPr txBox="1"/>
          <p:nvPr userDrawn="1"/>
        </p:nvSpPr>
        <p:spPr>
          <a:xfrm>
            <a:off x="6943148" y="3558473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it short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13916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5B25B299-16F1-D8E8-CD1E-C32EA0A059CC}"/>
              </a:ext>
            </a:extLst>
          </p:cNvPr>
          <p:cNvSpPr/>
          <p:nvPr userDrawn="1"/>
        </p:nvSpPr>
        <p:spPr>
          <a:xfrm>
            <a:off x="2508815" y="578305"/>
            <a:ext cx="4151008" cy="4151014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7686AA71-4DB3-82EF-A4B4-68FADAD93BEC}"/>
              </a:ext>
            </a:extLst>
          </p:cNvPr>
          <p:cNvSpPr/>
          <p:nvPr userDrawn="1"/>
        </p:nvSpPr>
        <p:spPr>
          <a:xfrm>
            <a:off x="3115396" y="1184887"/>
            <a:ext cx="2937846" cy="2937850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9" name="Group">
            <a:extLst>
              <a:ext uri="{FF2B5EF4-FFF2-40B4-BE49-F238E27FC236}">
                <a16:creationId xmlns:a16="http://schemas.microsoft.com/office/drawing/2014/main" id="{04F32E59-8CDC-4DC0-1CC3-83E5925DD364}"/>
              </a:ext>
            </a:extLst>
          </p:cNvPr>
          <p:cNvGrpSpPr/>
          <p:nvPr userDrawn="1"/>
        </p:nvGrpSpPr>
        <p:grpSpPr>
          <a:xfrm>
            <a:off x="2832071" y="966191"/>
            <a:ext cx="566649" cy="566649"/>
            <a:chOff x="0" y="0"/>
            <a:chExt cx="1711877" cy="1711877"/>
          </a:xfrm>
        </p:grpSpPr>
        <p:sp>
          <p:nvSpPr>
            <p:cNvPr id="20" name="Circle">
              <a:extLst>
                <a:ext uri="{FF2B5EF4-FFF2-40B4-BE49-F238E27FC236}">
                  <a16:creationId xmlns:a16="http://schemas.microsoft.com/office/drawing/2014/main" id="{61194FB7-E6DE-2D12-7800-7323919D7550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1" name="Shape">
              <a:extLst>
                <a:ext uri="{FF2B5EF4-FFF2-40B4-BE49-F238E27FC236}">
                  <a16:creationId xmlns:a16="http://schemas.microsoft.com/office/drawing/2014/main" id="{579AE922-5118-6D1C-8190-C1FFE5BD1681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FD86076D-9B48-A656-4FAA-527698FC9947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3" name="Group">
            <a:extLst>
              <a:ext uri="{FF2B5EF4-FFF2-40B4-BE49-F238E27FC236}">
                <a16:creationId xmlns:a16="http://schemas.microsoft.com/office/drawing/2014/main" id="{6A85E8F6-3F84-60F8-0AB6-4BCE509B5F50}"/>
              </a:ext>
            </a:extLst>
          </p:cNvPr>
          <p:cNvGrpSpPr/>
          <p:nvPr userDrawn="1"/>
        </p:nvGrpSpPr>
        <p:grpSpPr>
          <a:xfrm>
            <a:off x="2375613" y="2281106"/>
            <a:ext cx="566649" cy="566649"/>
            <a:chOff x="0" y="0"/>
            <a:chExt cx="1711877" cy="1711877"/>
          </a:xfrm>
        </p:grpSpPr>
        <p:sp>
          <p:nvSpPr>
            <p:cNvPr id="24" name="Circle">
              <a:extLst>
                <a:ext uri="{FF2B5EF4-FFF2-40B4-BE49-F238E27FC236}">
                  <a16:creationId xmlns:a16="http://schemas.microsoft.com/office/drawing/2014/main" id="{F863CF80-19C2-760E-7BEA-1344D4F09FEF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5" name="Shape">
              <a:extLst>
                <a:ext uri="{FF2B5EF4-FFF2-40B4-BE49-F238E27FC236}">
                  <a16:creationId xmlns:a16="http://schemas.microsoft.com/office/drawing/2014/main" id="{345AABE9-26AB-8E64-D884-0C614E610AE1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6" name="Shape">
              <a:extLst>
                <a:ext uri="{FF2B5EF4-FFF2-40B4-BE49-F238E27FC236}">
                  <a16:creationId xmlns:a16="http://schemas.microsoft.com/office/drawing/2014/main" id="{8B145241-741C-6A9B-1F56-3CE786FBC3B5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7" name="Group">
            <a:extLst>
              <a:ext uri="{FF2B5EF4-FFF2-40B4-BE49-F238E27FC236}">
                <a16:creationId xmlns:a16="http://schemas.microsoft.com/office/drawing/2014/main" id="{2C76D638-F83E-EED2-0DA7-2EB2175F9919}"/>
              </a:ext>
            </a:extLst>
          </p:cNvPr>
          <p:cNvGrpSpPr/>
          <p:nvPr userDrawn="1"/>
        </p:nvGrpSpPr>
        <p:grpSpPr>
          <a:xfrm>
            <a:off x="2826404" y="3565433"/>
            <a:ext cx="566649" cy="566649"/>
            <a:chOff x="0" y="0"/>
            <a:chExt cx="1711877" cy="1711877"/>
          </a:xfrm>
        </p:grpSpPr>
        <p:sp>
          <p:nvSpPr>
            <p:cNvPr id="28" name="Circle">
              <a:extLst>
                <a:ext uri="{FF2B5EF4-FFF2-40B4-BE49-F238E27FC236}">
                  <a16:creationId xmlns:a16="http://schemas.microsoft.com/office/drawing/2014/main" id="{C5BFAB63-E6BA-C7DA-F2D4-4F3BAFF3DF58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9" name="Shape">
              <a:extLst>
                <a:ext uri="{FF2B5EF4-FFF2-40B4-BE49-F238E27FC236}">
                  <a16:creationId xmlns:a16="http://schemas.microsoft.com/office/drawing/2014/main" id="{52A10979-FE73-A83E-95FC-A10D517D4A1C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0" name="Shape">
              <a:extLst>
                <a:ext uri="{FF2B5EF4-FFF2-40B4-BE49-F238E27FC236}">
                  <a16:creationId xmlns:a16="http://schemas.microsoft.com/office/drawing/2014/main" id="{360B46D5-7001-CB07-147F-E806DC17F2A6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49" name="Title 1">
            <a:extLst>
              <a:ext uri="{FF2B5EF4-FFF2-40B4-BE49-F238E27FC236}">
                <a16:creationId xmlns:a16="http://schemas.microsoft.com/office/drawing/2014/main" id="{2D0EE339-AA57-E237-7E84-0C65F4E6CB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87406" y="1923745"/>
            <a:ext cx="2369187" cy="1296010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A0E809E-AC47-E93E-755D-75E6BBCBA56C}"/>
              </a:ext>
            </a:extLst>
          </p:cNvPr>
          <p:cNvSpPr txBox="1"/>
          <p:nvPr userDrawn="1"/>
        </p:nvSpPr>
        <p:spPr>
          <a:xfrm>
            <a:off x="-792950" y="915286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Research Lab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87B8E7B-F01C-17DA-FA6B-314B67CA0083}"/>
              </a:ext>
            </a:extLst>
          </p:cNvPr>
          <p:cNvSpPr txBox="1"/>
          <p:nvPr userDrawn="1"/>
        </p:nvSpPr>
        <p:spPr>
          <a:xfrm>
            <a:off x="-994255" y="2371695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Research Lab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4F0BC42F-429F-AFE1-B74F-92D54366EDB2}"/>
              </a:ext>
            </a:extLst>
          </p:cNvPr>
          <p:cNvSpPr txBox="1"/>
          <p:nvPr userDrawn="1"/>
        </p:nvSpPr>
        <p:spPr>
          <a:xfrm>
            <a:off x="-733621" y="3813466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Research Lab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grpSp>
        <p:nvGrpSpPr>
          <p:cNvPr id="54" name="Group">
            <a:extLst>
              <a:ext uri="{FF2B5EF4-FFF2-40B4-BE49-F238E27FC236}">
                <a16:creationId xmlns:a16="http://schemas.microsoft.com/office/drawing/2014/main" id="{7D48CC17-ABBC-2080-EDDF-71B003096B0D}"/>
              </a:ext>
            </a:extLst>
          </p:cNvPr>
          <p:cNvGrpSpPr/>
          <p:nvPr userDrawn="1"/>
        </p:nvGrpSpPr>
        <p:grpSpPr>
          <a:xfrm>
            <a:off x="5843790" y="962428"/>
            <a:ext cx="566649" cy="566649"/>
            <a:chOff x="0" y="0"/>
            <a:chExt cx="1711877" cy="1711877"/>
          </a:xfrm>
        </p:grpSpPr>
        <p:sp>
          <p:nvSpPr>
            <p:cNvPr id="55" name="Circle">
              <a:extLst>
                <a:ext uri="{FF2B5EF4-FFF2-40B4-BE49-F238E27FC236}">
                  <a16:creationId xmlns:a16="http://schemas.microsoft.com/office/drawing/2014/main" id="{B77ACFFB-8212-2B67-8213-DAEFF9EEFC6A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6" name="Shape">
              <a:extLst>
                <a:ext uri="{FF2B5EF4-FFF2-40B4-BE49-F238E27FC236}">
                  <a16:creationId xmlns:a16="http://schemas.microsoft.com/office/drawing/2014/main" id="{BBF2EBB1-D6F6-49FF-13F4-2A3363E2B97B}"/>
                </a:ext>
              </a:extLst>
            </p:cNvPr>
            <p:cNvSpPr/>
            <p:nvPr/>
          </p:nvSpPr>
          <p:spPr>
            <a:xfrm>
              <a:off x="616167" y="487239"/>
              <a:ext cx="1021663" cy="1130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637"/>
                  </a:moveTo>
                  <a:lnTo>
                    <a:pt x="6509" y="0"/>
                  </a:lnTo>
                  <a:lnTo>
                    <a:pt x="789" y="6770"/>
                  </a:lnTo>
                  <a:lnTo>
                    <a:pt x="0" y="9518"/>
                  </a:lnTo>
                  <a:lnTo>
                    <a:pt x="13371" y="21600"/>
                  </a:lnTo>
                  <a:cubicBezTo>
                    <a:pt x="15329" y="20693"/>
                    <a:pt x="17084" y="19465"/>
                    <a:pt x="18547" y="17979"/>
                  </a:cubicBezTo>
                  <a:cubicBezTo>
                    <a:pt x="19816" y="16689"/>
                    <a:pt x="20847" y="15223"/>
                    <a:pt x="21600" y="1363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7" name="Shape">
              <a:extLst>
                <a:ext uri="{FF2B5EF4-FFF2-40B4-BE49-F238E27FC236}">
                  <a16:creationId xmlns:a16="http://schemas.microsoft.com/office/drawing/2014/main" id="{4EFD31C1-C564-B826-72B8-DC598228F3F2}"/>
                </a:ext>
              </a:extLst>
            </p:cNvPr>
            <p:cNvSpPr/>
            <p:nvPr/>
          </p:nvSpPr>
          <p:spPr>
            <a:xfrm>
              <a:off x="608141" y="483677"/>
              <a:ext cx="505456" cy="676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58" name="Group">
            <a:extLst>
              <a:ext uri="{FF2B5EF4-FFF2-40B4-BE49-F238E27FC236}">
                <a16:creationId xmlns:a16="http://schemas.microsoft.com/office/drawing/2014/main" id="{CC34FA99-3318-D8B9-0648-F4784DA78178}"/>
              </a:ext>
            </a:extLst>
          </p:cNvPr>
          <p:cNvGrpSpPr/>
          <p:nvPr userDrawn="1"/>
        </p:nvGrpSpPr>
        <p:grpSpPr>
          <a:xfrm>
            <a:off x="6259517" y="2359089"/>
            <a:ext cx="566649" cy="566649"/>
            <a:chOff x="0" y="0"/>
            <a:chExt cx="1711877" cy="1711877"/>
          </a:xfrm>
        </p:grpSpPr>
        <p:sp>
          <p:nvSpPr>
            <p:cNvPr id="59" name="Circle">
              <a:extLst>
                <a:ext uri="{FF2B5EF4-FFF2-40B4-BE49-F238E27FC236}">
                  <a16:creationId xmlns:a16="http://schemas.microsoft.com/office/drawing/2014/main" id="{11530783-BFA0-6FDD-0A1D-E8AE0DF06F7C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60" name="Shape">
              <a:extLst>
                <a:ext uri="{FF2B5EF4-FFF2-40B4-BE49-F238E27FC236}">
                  <a16:creationId xmlns:a16="http://schemas.microsoft.com/office/drawing/2014/main" id="{C9393F51-3E99-BEDA-6A1D-3E26E59DA5A7}"/>
                </a:ext>
              </a:extLst>
            </p:cNvPr>
            <p:cNvSpPr/>
            <p:nvPr/>
          </p:nvSpPr>
          <p:spPr>
            <a:xfrm>
              <a:off x="672354" y="501416"/>
              <a:ext cx="1006382" cy="112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22"/>
                  </a:moveTo>
                  <a:lnTo>
                    <a:pt x="8867" y="0"/>
                  </a:lnTo>
                  <a:lnTo>
                    <a:pt x="1873" y="1400"/>
                  </a:lnTo>
                  <a:lnTo>
                    <a:pt x="0" y="7647"/>
                  </a:lnTo>
                  <a:lnTo>
                    <a:pt x="2269" y="9825"/>
                  </a:lnTo>
                  <a:lnTo>
                    <a:pt x="1208" y="11840"/>
                  </a:lnTo>
                  <a:lnTo>
                    <a:pt x="12014" y="21600"/>
                  </a:lnTo>
                  <a:cubicBezTo>
                    <a:pt x="14556" y="20498"/>
                    <a:pt x="16779" y="18883"/>
                    <a:pt x="18507" y="16881"/>
                  </a:cubicBezTo>
                  <a:cubicBezTo>
                    <a:pt x="19912" y="15253"/>
                    <a:pt x="20962" y="13400"/>
                    <a:pt x="21600" y="11422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Shape">
              <a:extLst>
                <a:ext uri="{FF2B5EF4-FFF2-40B4-BE49-F238E27FC236}">
                  <a16:creationId xmlns:a16="http://schemas.microsoft.com/office/drawing/2014/main" id="{E9B34057-7262-9A7C-860A-C1E09C3538A9}"/>
                </a:ext>
              </a:extLst>
            </p:cNvPr>
            <p:cNvSpPr/>
            <p:nvPr/>
          </p:nvSpPr>
          <p:spPr>
            <a:xfrm>
              <a:off x="668231" y="496996"/>
              <a:ext cx="443859" cy="68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530" extrusionOk="0">
                  <a:moveTo>
                    <a:pt x="666" y="0"/>
                  </a:moveTo>
                  <a:lnTo>
                    <a:pt x="19758" y="0"/>
                  </a:lnTo>
                  <a:cubicBezTo>
                    <a:pt x="19936" y="5"/>
                    <a:pt x="20103" y="55"/>
                    <a:pt x="20225" y="138"/>
                  </a:cubicBezTo>
                  <a:cubicBezTo>
                    <a:pt x="20339" y="216"/>
                    <a:pt x="20406" y="318"/>
                    <a:pt x="20413" y="425"/>
                  </a:cubicBezTo>
                  <a:lnTo>
                    <a:pt x="20413" y="3234"/>
                  </a:lnTo>
                  <a:cubicBezTo>
                    <a:pt x="20405" y="3356"/>
                    <a:pt x="20324" y="3471"/>
                    <a:pt x="20189" y="3556"/>
                  </a:cubicBezTo>
                  <a:cubicBezTo>
                    <a:pt x="20060" y="3637"/>
                    <a:pt x="19891" y="3684"/>
                    <a:pt x="19712" y="3689"/>
                  </a:cubicBezTo>
                  <a:lnTo>
                    <a:pt x="6816" y="3689"/>
                  </a:lnTo>
                  <a:cubicBezTo>
                    <a:pt x="6715" y="3690"/>
                    <a:pt x="6619" y="3719"/>
                    <a:pt x="6552" y="3769"/>
                  </a:cubicBezTo>
                  <a:cubicBezTo>
                    <a:pt x="6496" y="3810"/>
                    <a:pt x="6464" y="3864"/>
                    <a:pt x="6463" y="3919"/>
                  </a:cubicBezTo>
                  <a:lnTo>
                    <a:pt x="6463" y="8251"/>
                  </a:lnTo>
                  <a:cubicBezTo>
                    <a:pt x="6431" y="8318"/>
                    <a:pt x="6474" y="8391"/>
                    <a:pt x="6567" y="8427"/>
                  </a:cubicBezTo>
                  <a:cubicBezTo>
                    <a:pt x="6624" y="8450"/>
                    <a:pt x="6693" y="8455"/>
                    <a:pt x="6756" y="8441"/>
                  </a:cubicBezTo>
                  <a:cubicBezTo>
                    <a:pt x="7651" y="8100"/>
                    <a:pt x="8625" y="7855"/>
                    <a:pt x="9641" y="7716"/>
                  </a:cubicBezTo>
                  <a:cubicBezTo>
                    <a:pt x="10817" y="7554"/>
                    <a:pt x="12027" y="7536"/>
                    <a:pt x="13217" y="7647"/>
                  </a:cubicBezTo>
                  <a:cubicBezTo>
                    <a:pt x="14687" y="7782"/>
                    <a:pt x="16102" y="8111"/>
                    <a:pt x="17340" y="8643"/>
                  </a:cubicBezTo>
                  <a:cubicBezTo>
                    <a:pt x="18522" y="9151"/>
                    <a:pt x="19508" y="9829"/>
                    <a:pt x="20193" y="10635"/>
                  </a:cubicBezTo>
                  <a:cubicBezTo>
                    <a:pt x="21025" y="11612"/>
                    <a:pt x="21372" y="12722"/>
                    <a:pt x="21477" y="13836"/>
                  </a:cubicBezTo>
                  <a:cubicBezTo>
                    <a:pt x="21578" y="14902"/>
                    <a:pt x="21460" y="15978"/>
                    <a:pt x="20946" y="16993"/>
                  </a:cubicBezTo>
                  <a:cubicBezTo>
                    <a:pt x="20346" y="18177"/>
                    <a:pt x="19235" y="19224"/>
                    <a:pt x="17742" y="20007"/>
                  </a:cubicBezTo>
                  <a:cubicBezTo>
                    <a:pt x="16254" y="20788"/>
                    <a:pt x="14454" y="21272"/>
                    <a:pt x="12561" y="21451"/>
                  </a:cubicBezTo>
                  <a:cubicBezTo>
                    <a:pt x="10981" y="21600"/>
                    <a:pt x="9373" y="21534"/>
                    <a:pt x="7818" y="21299"/>
                  </a:cubicBezTo>
                  <a:cubicBezTo>
                    <a:pt x="6240" y="21061"/>
                    <a:pt x="4723" y="20649"/>
                    <a:pt x="3475" y="19975"/>
                  </a:cubicBezTo>
                  <a:cubicBezTo>
                    <a:pt x="2557" y="19479"/>
                    <a:pt x="1821" y="18859"/>
                    <a:pt x="1247" y="18179"/>
                  </a:cubicBezTo>
                  <a:cubicBezTo>
                    <a:pt x="749" y="17588"/>
                    <a:pt x="376" y="16956"/>
                    <a:pt x="139" y="16301"/>
                  </a:cubicBezTo>
                  <a:lnTo>
                    <a:pt x="15" y="15781"/>
                  </a:lnTo>
                  <a:cubicBezTo>
                    <a:pt x="-22" y="15679"/>
                    <a:pt x="12" y="15571"/>
                    <a:pt x="108" y="15486"/>
                  </a:cubicBezTo>
                  <a:cubicBezTo>
                    <a:pt x="211" y="15396"/>
                    <a:pt x="373" y="15342"/>
                    <a:pt x="547" y="15341"/>
                  </a:cubicBezTo>
                  <a:lnTo>
                    <a:pt x="6028" y="15308"/>
                  </a:lnTo>
                  <a:cubicBezTo>
                    <a:pt x="6180" y="15311"/>
                    <a:pt x="6328" y="15341"/>
                    <a:pt x="6455" y="15395"/>
                  </a:cubicBezTo>
                  <a:cubicBezTo>
                    <a:pt x="6640" y="15473"/>
                    <a:pt x="6769" y="15596"/>
                    <a:pt x="6815" y="15736"/>
                  </a:cubicBezTo>
                  <a:cubicBezTo>
                    <a:pt x="6877" y="15903"/>
                    <a:pt x="6956" y="16067"/>
                    <a:pt x="7050" y="16227"/>
                  </a:cubicBezTo>
                  <a:cubicBezTo>
                    <a:pt x="7144" y="16386"/>
                    <a:pt x="7254" y="16542"/>
                    <a:pt x="7379" y="16692"/>
                  </a:cubicBezTo>
                  <a:cubicBezTo>
                    <a:pt x="7781" y="17084"/>
                    <a:pt x="8341" y="17397"/>
                    <a:pt x="8999" y="17596"/>
                  </a:cubicBezTo>
                  <a:cubicBezTo>
                    <a:pt x="9737" y="17819"/>
                    <a:pt x="10563" y="17888"/>
                    <a:pt x="11363" y="17793"/>
                  </a:cubicBezTo>
                  <a:cubicBezTo>
                    <a:pt x="12108" y="17677"/>
                    <a:pt x="12793" y="17435"/>
                    <a:pt x="13349" y="17091"/>
                  </a:cubicBezTo>
                  <a:cubicBezTo>
                    <a:pt x="13996" y="16691"/>
                    <a:pt x="14437" y="16174"/>
                    <a:pt x="14668" y="15613"/>
                  </a:cubicBezTo>
                  <a:cubicBezTo>
                    <a:pt x="14911" y="15022"/>
                    <a:pt x="14916" y="14405"/>
                    <a:pt x="14792" y="13800"/>
                  </a:cubicBezTo>
                  <a:cubicBezTo>
                    <a:pt x="14669" y="13198"/>
                    <a:pt x="14411" y="12598"/>
                    <a:pt x="13812" y="12132"/>
                  </a:cubicBezTo>
                  <a:cubicBezTo>
                    <a:pt x="13358" y="11778"/>
                    <a:pt x="12742" y="11532"/>
                    <a:pt x="12066" y="11394"/>
                  </a:cubicBezTo>
                  <a:cubicBezTo>
                    <a:pt x="11425" y="11264"/>
                    <a:pt x="10746" y="11234"/>
                    <a:pt x="10084" y="11306"/>
                  </a:cubicBezTo>
                  <a:cubicBezTo>
                    <a:pt x="9488" y="11315"/>
                    <a:pt x="8904" y="11418"/>
                    <a:pt x="8381" y="11605"/>
                  </a:cubicBezTo>
                  <a:cubicBezTo>
                    <a:pt x="7936" y="11764"/>
                    <a:pt x="7545" y="11981"/>
                    <a:pt x="7234" y="12243"/>
                  </a:cubicBezTo>
                  <a:cubicBezTo>
                    <a:pt x="7172" y="12301"/>
                    <a:pt x="7111" y="12359"/>
                    <a:pt x="7052" y="12418"/>
                  </a:cubicBezTo>
                  <a:cubicBezTo>
                    <a:pt x="6993" y="12477"/>
                    <a:pt x="6935" y="12536"/>
                    <a:pt x="6860" y="12586"/>
                  </a:cubicBezTo>
                  <a:cubicBezTo>
                    <a:pt x="6698" y="12694"/>
                    <a:pt x="6470" y="12749"/>
                    <a:pt x="6239" y="12738"/>
                  </a:cubicBezTo>
                  <a:lnTo>
                    <a:pt x="664" y="12738"/>
                  </a:lnTo>
                  <a:cubicBezTo>
                    <a:pt x="496" y="12752"/>
                    <a:pt x="327" y="12714"/>
                    <a:pt x="208" y="12635"/>
                  </a:cubicBezTo>
                  <a:cubicBezTo>
                    <a:pt x="92" y="12558"/>
                    <a:pt x="36" y="12451"/>
                    <a:pt x="57" y="12344"/>
                  </a:cubicBezTo>
                  <a:lnTo>
                    <a:pt x="57" y="443"/>
                  </a:lnTo>
                  <a:cubicBezTo>
                    <a:pt x="41" y="342"/>
                    <a:pt x="85" y="241"/>
                    <a:pt x="180" y="160"/>
                  </a:cubicBezTo>
                  <a:cubicBezTo>
                    <a:pt x="295" y="61"/>
                    <a:pt x="475" y="2"/>
                    <a:pt x="666" y="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62" name="Group">
            <a:extLst>
              <a:ext uri="{FF2B5EF4-FFF2-40B4-BE49-F238E27FC236}">
                <a16:creationId xmlns:a16="http://schemas.microsoft.com/office/drawing/2014/main" id="{3E938B1E-7412-CE93-7DD7-378B272B7289}"/>
              </a:ext>
            </a:extLst>
          </p:cNvPr>
          <p:cNvGrpSpPr/>
          <p:nvPr userDrawn="1"/>
        </p:nvGrpSpPr>
        <p:grpSpPr>
          <a:xfrm>
            <a:off x="5843790" y="3539947"/>
            <a:ext cx="566649" cy="566649"/>
            <a:chOff x="0" y="0"/>
            <a:chExt cx="1711877" cy="1711877"/>
          </a:xfrm>
        </p:grpSpPr>
        <p:sp>
          <p:nvSpPr>
            <p:cNvPr id="63" name="Circle">
              <a:extLst>
                <a:ext uri="{FF2B5EF4-FFF2-40B4-BE49-F238E27FC236}">
                  <a16:creationId xmlns:a16="http://schemas.microsoft.com/office/drawing/2014/main" id="{00D96F5B-78E7-3C20-701A-C82AEDCF684E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64" name="Shape">
              <a:extLst>
                <a:ext uri="{FF2B5EF4-FFF2-40B4-BE49-F238E27FC236}">
                  <a16:creationId xmlns:a16="http://schemas.microsoft.com/office/drawing/2014/main" id="{21A807D2-9020-CF5E-92C6-48818DCC981E}"/>
                </a:ext>
              </a:extLst>
            </p:cNvPr>
            <p:cNvSpPr/>
            <p:nvPr/>
          </p:nvSpPr>
          <p:spPr>
            <a:xfrm>
              <a:off x="699385" y="548864"/>
              <a:ext cx="953869" cy="1080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382"/>
                  </a:moveTo>
                  <a:lnTo>
                    <a:pt x="7476" y="0"/>
                  </a:lnTo>
                  <a:lnTo>
                    <a:pt x="1839" y="423"/>
                  </a:lnTo>
                  <a:lnTo>
                    <a:pt x="0" y="11189"/>
                  </a:lnTo>
                  <a:lnTo>
                    <a:pt x="11813" y="21600"/>
                  </a:lnTo>
                  <a:cubicBezTo>
                    <a:pt x="14171" y="20625"/>
                    <a:pt x="16281" y="19239"/>
                    <a:pt x="18017" y="17525"/>
                  </a:cubicBezTo>
                  <a:cubicBezTo>
                    <a:pt x="19549" y="16013"/>
                    <a:pt x="20762" y="14271"/>
                    <a:pt x="21600" y="12382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5" name="Shape">
              <a:extLst>
                <a:ext uri="{FF2B5EF4-FFF2-40B4-BE49-F238E27FC236}">
                  <a16:creationId xmlns:a16="http://schemas.microsoft.com/office/drawing/2014/main" id="{1C7F255B-7712-6705-E7D7-8CCAD1ADE969}"/>
                </a:ext>
              </a:extLst>
            </p:cNvPr>
            <p:cNvSpPr/>
            <p:nvPr/>
          </p:nvSpPr>
          <p:spPr>
            <a:xfrm>
              <a:off x="649636" y="493287"/>
              <a:ext cx="446378" cy="691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51" extrusionOk="0">
                  <a:moveTo>
                    <a:pt x="10424" y="5"/>
                  </a:moveTo>
                  <a:cubicBezTo>
                    <a:pt x="9618" y="21"/>
                    <a:pt x="8814" y="85"/>
                    <a:pt x="8018" y="179"/>
                  </a:cubicBezTo>
                  <a:cubicBezTo>
                    <a:pt x="6661" y="339"/>
                    <a:pt x="5327" y="591"/>
                    <a:pt x="4125" y="1030"/>
                  </a:cubicBezTo>
                  <a:cubicBezTo>
                    <a:pt x="2985" y="1447"/>
                    <a:pt x="1997" y="2021"/>
                    <a:pt x="1276" y="2728"/>
                  </a:cubicBezTo>
                  <a:cubicBezTo>
                    <a:pt x="394" y="3592"/>
                    <a:pt x="-48" y="4614"/>
                    <a:pt x="4" y="5649"/>
                  </a:cubicBezTo>
                  <a:lnTo>
                    <a:pt x="4" y="14717"/>
                  </a:lnTo>
                  <a:cubicBezTo>
                    <a:pt x="-3" y="15687"/>
                    <a:pt x="285" y="16650"/>
                    <a:pt x="858" y="17546"/>
                  </a:cubicBezTo>
                  <a:cubicBezTo>
                    <a:pt x="1481" y="18521"/>
                    <a:pt x="2428" y="19401"/>
                    <a:pt x="3704" y="20058"/>
                  </a:cubicBezTo>
                  <a:cubicBezTo>
                    <a:pt x="4575" y="20507"/>
                    <a:pt x="5575" y="20836"/>
                    <a:pt x="6622" y="21079"/>
                  </a:cubicBezTo>
                  <a:cubicBezTo>
                    <a:pt x="7623" y="21310"/>
                    <a:pt x="8661" y="21461"/>
                    <a:pt x="9719" y="21521"/>
                  </a:cubicBezTo>
                  <a:cubicBezTo>
                    <a:pt x="10897" y="21588"/>
                    <a:pt x="12086" y="21541"/>
                    <a:pt x="13248" y="21399"/>
                  </a:cubicBezTo>
                  <a:cubicBezTo>
                    <a:pt x="14448" y="21252"/>
                    <a:pt x="15615" y="21005"/>
                    <a:pt x="16669" y="20606"/>
                  </a:cubicBezTo>
                  <a:cubicBezTo>
                    <a:pt x="19055" y="19701"/>
                    <a:pt x="20635" y="18140"/>
                    <a:pt x="21227" y="16389"/>
                  </a:cubicBezTo>
                  <a:cubicBezTo>
                    <a:pt x="21487" y="15619"/>
                    <a:pt x="21552" y="14831"/>
                    <a:pt x="21492" y="14054"/>
                  </a:cubicBezTo>
                  <a:cubicBezTo>
                    <a:pt x="21434" y="13306"/>
                    <a:pt x="21258" y="12557"/>
                    <a:pt x="20870" y="11841"/>
                  </a:cubicBezTo>
                  <a:cubicBezTo>
                    <a:pt x="20239" y="10675"/>
                    <a:pt x="19065" y="9661"/>
                    <a:pt x="17468" y="8984"/>
                  </a:cubicBezTo>
                  <a:cubicBezTo>
                    <a:pt x="16384" y="8524"/>
                    <a:pt x="15149" y="8240"/>
                    <a:pt x="13877" y="8078"/>
                  </a:cubicBezTo>
                  <a:cubicBezTo>
                    <a:pt x="12706" y="7929"/>
                    <a:pt x="11506" y="7883"/>
                    <a:pt x="10326" y="8001"/>
                  </a:cubicBezTo>
                  <a:cubicBezTo>
                    <a:pt x="9678" y="8065"/>
                    <a:pt x="9044" y="8181"/>
                    <a:pt x="8447" y="8358"/>
                  </a:cubicBezTo>
                  <a:cubicBezTo>
                    <a:pt x="7918" y="8515"/>
                    <a:pt x="7426" y="8719"/>
                    <a:pt x="6986" y="8965"/>
                  </a:cubicBezTo>
                  <a:cubicBezTo>
                    <a:pt x="6923" y="9009"/>
                    <a:pt x="6826" y="9025"/>
                    <a:pt x="6739" y="9005"/>
                  </a:cubicBezTo>
                  <a:cubicBezTo>
                    <a:pt x="6648" y="8984"/>
                    <a:pt x="6585" y="8931"/>
                    <a:pt x="6582" y="8868"/>
                  </a:cubicBezTo>
                  <a:lnTo>
                    <a:pt x="6626" y="5936"/>
                  </a:lnTo>
                  <a:cubicBezTo>
                    <a:pt x="6608" y="5268"/>
                    <a:pt x="7063" y="4655"/>
                    <a:pt x="7815" y="4245"/>
                  </a:cubicBezTo>
                  <a:cubicBezTo>
                    <a:pt x="8531" y="3855"/>
                    <a:pt x="9476" y="3670"/>
                    <a:pt x="10464" y="3678"/>
                  </a:cubicBezTo>
                  <a:cubicBezTo>
                    <a:pt x="11361" y="3685"/>
                    <a:pt x="12222" y="3852"/>
                    <a:pt x="12899" y="4191"/>
                  </a:cubicBezTo>
                  <a:cubicBezTo>
                    <a:pt x="13668" y="4576"/>
                    <a:pt x="14160" y="5162"/>
                    <a:pt x="14215" y="5816"/>
                  </a:cubicBezTo>
                  <a:lnTo>
                    <a:pt x="14215" y="6256"/>
                  </a:lnTo>
                  <a:cubicBezTo>
                    <a:pt x="14199" y="6347"/>
                    <a:pt x="14244" y="6438"/>
                    <a:pt x="14339" y="6507"/>
                  </a:cubicBezTo>
                  <a:cubicBezTo>
                    <a:pt x="14408" y="6557"/>
                    <a:pt x="14500" y="6593"/>
                    <a:pt x="14601" y="6608"/>
                  </a:cubicBezTo>
                  <a:lnTo>
                    <a:pt x="20034" y="6608"/>
                  </a:lnTo>
                  <a:cubicBezTo>
                    <a:pt x="20183" y="6614"/>
                    <a:pt x="20330" y="6580"/>
                    <a:pt x="20441" y="6517"/>
                  </a:cubicBezTo>
                  <a:cubicBezTo>
                    <a:pt x="20538" y="6462"/>
                    <a:pt x="20601" y="6389"/>
                    <a:pt x="20623" y="6307"/>
                  </a:cubicBezTo>
                  <a:lnTo>
                    <a:pt x="20623" y="5047"/>
                  </a:lnTo>
                  <a:cubicBezTo>
                    <a:pt x="20644" y="4063"/>
                    <a:pt x="20135" y="3106"/>
                    <a:pt x="19180" y="2340"/>
                  </a:cubicBezTo>
                  <a:cubicBezTo>
                    <a:pt x="18414" y="1725"/>
                    <a:pt x="17417" y="1271"/>
                    <a:pt x="16367" y="910"/>
                  </a:cubicBezTo>
                  <a:cubicBezTo>
                    <a:pt x="15270" y="533"/>
                    <a:pt x="14086" y="249"/>
                    <a:pt x="12834" y="108"/>
                  </a:cubicBezTo>
                  <a:cubicBezTo>
                    <a:pt x="12036" y="18"/>
                    <a:pt x="11230" y="-12"/>
                    <a:pt x="10424" y="5"/>
                  </a:cubicBezTo>
                  <a:close/>
                  <a:moveTo>
                    <a:pt x="11057" y="11458"/>
                  </a:moveTo>
                  <a:cubicBezTo>
                    <a:pt x="11968" y="11483"/>
                    <a:pt x="12847" y="11696"/>
                    <a:pt x="13517" y="12107"/>
                  </a:cubicBezTo>
                  <a:cubicBezTo>
                    <a:pt x="14142" y="12490"/>
                    <a:pt x="14511" y="13005"/>
                    <a:pt x="14728" y="13544"/>
                  </a:cubicBezTo>
                  <a:cubicBezTo>
                    <a:pt x="14975" y="14157"/>
                    <a:pt x="15028" y="14796"/>
                    <a:pt x="14888" y="15423"/>
                  </a:cubicBezTo>
                  <a:cubicBezTo>
                    <a:pt x="14785" y="16118"/>
                    <a:pt x="14276" y="16763"/>
                    <a:pt x="13467" y="17224"/>
                  </a:cubicBezTo>
                  <a:cubicBezTo>
                    <a:pt x="12839" y="17582"/>
                    <a:pt x="12062" y="17809"/>
                    <a:pt x="11231" y="17871"/>
                  </a:cubicBezTo>
                  <a:cubicBezTo>
                    <a:pt x="10329" y="17938"/>
                    <a:pt x="9422" y="17805"/>
                    <a:pt x="8640" y="17506"/>
                  </a:cubicBezTo>
                  <a:cubicBezTo>
                    <a:pt x="8025" y="17272"/>
                    <a:pt x="7507" y="16943"/>
                    <a:pt x="7168" y="16538"/>
                  </a:cubicBezTo>
                  <a:cubicBezTo>
                    <a:pt x="6641" y="15908"/>
                    <a:pt x="6592" y="15175"/>
                    <a:pt x="6651" y="14461"/>
                  </a:cubicBezTo>
                  <a:cubicBezTo>
                    <a:pt x="6703" y="13834"/>
                    <a:pt x="6841" y="13196"/>
                    <a:pt x="7349" y="12659"/>
                  </a:cubicBezTo>
                  <a:cubicBezTo>
                    <a:pt x="7956" y="12020"/>
                    <a:pt x="8996" y="11616"/>
                    <a:pt x="10141" y="11493"/>
                  </a:cubicBezTo>
                  <a:cubicBezTo>
                    <a:pt x="10445" y="11460"/>
                    <a:pt x="10753" y="11449"/>
                    <a:pt x="11057" y="11458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id="{06ED6C6A-345B-51AD-1F05-E454D1DB5C42}"/>
              </a:ext>
            </a:extLst>
          </p:cNvPr>
          <p:cNvSpPr txBox="1"/>
          <p:nvPr userDrawn="1"/>
        </p:nvSpPr>
        <p:spPr>
          <a:xfrm>
            <a:off x="6611741" y="915286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Research Lab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75AFF88-574F-4B37-13B3-26373A3DD45B}"/>
              </a:ext>
            </a:extLst>
          </p:cNvPr>
          <p:cNvSpPr txBox="1"/>
          <p:nvPr userDrawn="1"/>
        </p:nvSpPr>
        <p:spPr>
          <a:xfrm>
            <a:off x="7047358" y="2371695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Research Lab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ED95BA85-27ED-9ADD-7017-B61B3A315CC2}"/>
              </a:ext>
            </a:extLst>
          </p:cNvPr>
          <p:cNvSpPr txBox="1"/>
          <p:nvPr userDrawn="1"/>
        </p:nvSpPr>
        <p:spPr>
          <a:xfrm>
            <a:off x="6648634" y="3813466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Research Lab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0842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Isosceles Triangle 3">
            <a:extLst>
              <a:ext uri="{FF2B5EF4-FFF2-40B4-BE49-F238E27FC236}">
                <a16:creationId xmlns:a16="http://schemas.microsoft.com/office/drawing/2014/main" id="{132F1913-24EC-FEF0-23B3-B3EB31E39B20}"/>
              </a:ext>
            </a:extLst>
          </p:cNvPr>
          <p:cNvSpPr/>
          <p:nvPr userDrawn="1"/>
        </p:nvSpPr>
        <p:spPr>
          <a:xfrm>
            <a:off x="2312272" y="469819"/>
            <a:ext cx="1639992" cy="1621594"/>
          </a:xfrm>
          <a:prstGeom prst="triangl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4">
            <a:extLst>
              <a:ext uri="{FF2B5EF4-FFF2-40B4-BE49-F238E27FC236}">
                <a16:creationId xmlns:a16="http://schemas.microsoft.com/office/drawing/2014/main" id="{C8901393-A525-A7B4-635D-E0E13BEE7674}"/>
              </a:ext>
            </a:extLst>
          </p:cNvPr>
          <p:cNvSpPr/>
          <p:nvPr userDrawn="1"/>
        </p:nvSpPr>
        <p:spPr>
          <a:xfrm>
            <a:off x="1614363" y="2319442"/>
            <a:ext cx="3031402" cy="969492"/>
          </a:xfrm>
          <a:custGeom>
            <a:avLst/>
            <a:gdLst>
              <a:gd name="connsiteX0" fmla="*/ 309634 w 1897206"/>
              <a:gd name="connsiteY0" fmla="*/ 0 h 508722"/>
              <a:gd name="connsiteX1" fmla="*/ 948604 w 1897206"/>
              <a:gd name="connsiteY1" fmla="*/ 0 h 508722"/>
              <a:gd name="connsiteX2" fmla="*/ 1587572 w 1897206"/>
              <a:gd name="connsiteY2" fmla="*/ 0 h 508722"/>
              <a:gd name="connsiteX3" fmla="*/ 1587572 w 1897206"/>
              <a:gd name="connsiteY3" fmla="*/ 4667 h 508722"/>
              <a:gd name="connsiteX4" fmla="*/ 1590386 w 1897206"/>
              <a:gd name="connsiteY4" fmla="*/ 1 h 508722"/>
              <a:gd name="connsiteX5" fmla="*/ 1897206 w 1897206"/>
              <a:gd name="connsiteY5" fmla="*/ 508722 h 508722"/>
              <a:gd name="connsiteX6" fmla="*/ 1587572 w 1897206"/>
              <a:gd name="connsiteY6" fmla="*/ 508722 h 508722"/>
              <a:gd name="connsiteX7" fmla="*/ 1283566 w 1897206"/>
              <a:gd name="connsiteY7" fmla="*/ 508722 h 508722"/>
              <a:gd name="connsiteX8" fmla="*/ 948604 w 1897206"/>
              <a:gd name="connsiteY8" fmla="*/ 508722 h 508722"/>
              <a:gd name="connsiteX9" fmla="*/ 613642 w 1897206"/>
              <a:gd name="connsiteY9" fmla="*/ 508722 h 508722"/>
              <a:gd name="connsiteX10" fmla="*/ 309634 w 1897206"/>
              <a:gd name="connsiteY10" fmla="*/ 508722 h 508722"/>
              <a:gd name="connsiteX11" fmla="*/ 0 w 1897206"/>
              <a:gd name="connsiteY11" fmla="*/ 508722 h 508722"/>
              <a:gd name="connsiteX12" fmla="*/ 306822 w 1897206"/>
              <a:gd name="connsiteY12" fmla="*/ 1 h 508722"/>
              <a:gd name="connsiteX13" fmla="*/ 309634 w 1897206"/>
              <a:gd name="connsiteY13" fmla="*/ 4664 h 508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97206" h="508722">
                <a:moveTo>
                  <a:pt x="309634" y="0"/>
                </a:moveTo>
                <a:lnTo>
                  <a:pt x="948604" y="0"/>
                </a:lnTo>
                <a:lnTo>
                  <a:pt x="1587572" y="0"/>
                </a:lnTo>
                <a:lnTo>
                  <a:pt x="1587572" y="4667"/>
                </a:lnTo>
                <a:lnTo>
                  <a:pt x="1590386" y="1"/>
                </a:lnTo>
                <a:lnTo>
                  <a:pt x="1897206" y="508722"/>
                </a:lnTo>
                <a:lnTo>
                  <a:pt x="1587572" y="508722"/>
                </a:lnTo>
                <a:lnTo>
                  <a:pt x="1283566" y="508722"/>
                </a:lnTo>
                <a:lnTo>
                  <a:pt x="948604" y="508722"/>
                </a:lnTo>
                <a:lnTo>
                  <a:pt x="613642" y="508722"/>
                </a:lnTo>
                <a:lnTo>
                  <a:pt x="309634" y="508722"/>
                </a:lnTo>
                <a:lnTo>
                  <a:pt x="0" y="508722"/>
                </a:lnTo>
                <a:lnTo>
                  <a:pt x="306822" y="1"/>
                </a:lnTo>
                <a:lnTo>
                  <a:pt x="309634" y="4664"/>
                </a:lnTo>
                <a:close/>
              </a:path>
            </a:pathLst>
          </a:custGeom>
          <a:solidFill>
            <a:srgbClr val="009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Freeform: Shape 5">
            <a:extLst>
              <a:ext uri="{FF2B5EF4-FFF2-40B4-BE49-F238E27FC236}">
                <a16:creationId xmlns:a16="http://schemas.microsoft.com/office/drawing/2014/main" id="{DCE557AE-9F41-DC35-77A0-D1ABFEC89C78}"/>
              </a:ext>
            </a:extLst>
          </p:cNvPr>
          <p:cNvSpPr/>
          <p:nvPr userDrawn="1"/>
        </p:nvSpPr>
        <p:spPr>
          <a:xfrm>
            <a:off x="878766" y="3516963"/>
            <a:ext cx="4502590" cy="969492"/>
          </a:xfrm>
          <a:custGeom>
            <a:avLst/>
            <a:gdLst>
              <a:gd name="connsiteX0" fmla="*/ 304080 w 2817952"/>
              <a:gd name="connsiteY0" fmla="*/ 0 h 508722"/>
              <a:gd name="connsiteX1" fmla="*/ 1408976 w 2817952"/>
              <a:gd name="connsiteY1" fmla="*/ 0 h 508722"/>
              <a:gd name="connsiteX2" fmla="*/ 1408980 w 2817952"/>
              <a:gd name="connsiteY2" fmla="*/ 0 h 508722"/>
              <a:gd name="connsiteX3" fmla="*/ 2513876 w 2817952"/>
              <a:gd name="connsiteY3" fmla="*/ 0 h 508722"/>
              <a:gd name="connsiteX4" fmla="*/ 2513876 w 2817952"/>
              <a:gd name="connsiteY4" fmla="*/ 4551 h 508722"/>
              <a:gd name="connsiteX5" fmla="*/ 2817952 w 2817952"/>
              <a:gd name="connsiteY5" fmla="*/ 508722 h 508722"/>
              <a:gd name="connsiteX6" fmla="*/ 2513876 w 2817952"/>
              <a:gd name="connsiteY6" fmla="*/ 508722 h 508722"/>
              <a:gd name="connsiteX7" fmla="*/ 2204312 w 2817952"/>
              <a:gd name="connsiteY7" fmla="*/ 508722 h 508722"/>
              <a:gd name="connsiteX8" fmla="*/ 1408980 w 2817952"/>
              <a:gd name="connsiteY8" fmla="*/ 508722 h 508722"/>
              <a:gd name="connsiteX9" fmla="*/ 1408976 w 2817952"/>
              <a:gd name="connsiteY9" fmla="*/ 508722 h 508722"/>
              <a:gd name="connsiteX10" fmla="*/ 613640 w 2817952"/>
              <a:gd name="connsiteY10" fmla="*/ 508722 h 508722"/>
              <a:gd name="connsiteX11" fmla="*/ 304080 w 2817952"/>
              <a:gd name="connsiteY11" fmla="*/ 508722 h 508722"/>
              <a:gd name="connsiteX12" fmla="*/ 0 w 2817952"/>
              <a:gd name="connsiteY12" fmla="*/ 508722 h 508722"/>
              <a:gd name="connsiteX13" fmla="*/ 304080 w 2817952"/>
              <a:gd name="connsiteY13" fmla="*/ 4544 h 508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17952" h="508722">
                <a:moveTo>
                  <a:pt x="304080" y="0"/>
                </a:moveTo>
                <a:lnTo>
                  <a:pt x="1408976" y="0"/>
                </a:lnTo>
                <a:lnTo>
                  <a:pt x="1408980" y="0"/>
                </a:lnTo>
                <a:lnTo>
                  <a:pt x="2513876" y="0"/>
                </a:lnTo>
                <a:lnTo>
                  <a:pt x="2513876" y="4551"/>
                </a:lnTo>
                <a:lnTo>
                  <a:pt x="2817952" y="508722"/>
                </a:lnTo>
                <a:lnTo>
                  <a:pt x="2513876" y="508722"/>
                </a:lnTo>
                <a:lnTo>
                  <a:pt x="2204312" y="508722"/>
                </a:lnTo>
                <a:lnTo>
                  <a:pt x="1408980" y="508722"/>
                </a:lnTo>
                <a:lnTo>
                  <a:pt x="1408976" y="508722"/>
                </a:lnTo>
                <a:lnTo>
                  <a:pt x="613640" y="508722"/>
                </a:lnTo>
                <a:lnTo>
                  <a:pt x="304080" y="508722"/>
                </a:lnTo>
                <a:lnTo>
                  <a:pt x="0" y="508722"/>
                </a:lnTo>
                <a:lnTo>
                  <a:pt x="304080" y="4544"/>
                </a:lnTo>
                <a:close/>
              </a:path>
            </a:pathLst>
          </a:custGeom>
          <a:solidFill>
            <a:srgbClr val="001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9F39DDE-31D1-F0A1-4297-EC45B6DA8A60}"/>
              </a:ext>
            </a:extLst>
          </p:cNvPr>
          <p:cNvSpPr txBox="1"/>
          <p:nvPr userDrawn="1"/>
        </p:nvSpPr>
        <p:spPr>
          <a:xfrm>
            <a:off x="2746814" y="1426482"/>
            <a:ext cx="7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1</a:t>
            </a:r>
            <a:endParaRPr lang="en-ID" sz="2000" b="1" dirty="0">
              <a:solidFill>
                <a:schemeClr val="bg1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317C59B-665F-8D26-9503-ACCD3E16B12E}"/>
              </a:ext>
            </a:extLst>
          </p:cNvPr>
          <p:cNvSpPr txBox="1"/>
          <p:nvPr userDrawn="1"/>
        </p:nvSpPr>
        <p:spPr>
          <a:xfrm>
            <a:off x="2746814" y="2604133"/>
            <a:ext cx="7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2</a:t>
            </a:r>
            <a:endParaRPr lang="en-ID" sz="2000" b="1" dirty="0">
              <a:solidFill>
                <a:schemeClr val="bg1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C72CB67-37B8-DE7A-969B-230D646F9B56}"/>
              </a:ext>
            </a:extLst>
          </p:cNvPr>
          <p:cNvSpPr txBox="1"/>
          <p:nvPr userDrawn="1"/>
        </p:nvSpPr>
        <p:spPr>
          <a:xfrm>
            <a:off x="2746814" y="3829712"/>
            <a:ext cx="7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3</a:t>
            </a:r>
            <a:endParaRPr lang="en-ID" sz="2000" b="1" dirty="0">
              <a:solidFill>
                <a:schemeClr val="bg1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9BC196B0-7936-61E9-FED8-75F595784013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5522034" y="1144315"/>
            <a:ext cx="2743200" cy="2440016"/>
          </a:xfrm>
          <a:noFill/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  <a:lvl2pPr marL="600075" indent="-257175">
              <a:buFont typeface="Arial" panose="020B0604020202020204" pitchFamily="34" charset="0"/>
              <a:buChar char="•"/>
              <a:defRPr/>
            </a:lvl2pPr>
            <a:lvl3pPr marL="942975" indent="-257175">
              <a:buFont typeface="Arial" panose="020B0604020202020204" pitchFamily="34" charset="0"/>
              <a:buChar char="•"/>
              <a:defRPr/>
            </a:lvl3pPr>
            <a:lvl4pPr marL="1243013" indent="-214313">
              <a:buFont typeface="Arial" panose="020B0604020202020204" pitchFamily="34" charset="0"/>
              <a:buChar char="•"/>
              <a:defRPr/>
            </a:lvl4pPr>
            <a:lvl5pPr marL="1585913" indent="-214313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39141413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Isosceles Triangle 3">
            <a:extLst>
              <a:ext uri="{FF2B5EF4-FFF2-40B4-BE49-F238E27FC236}">
                <a16:creationId xmlns:a16="http://schemas.microsoft.com/office/drawing/2014/main" id="{132F1913-24EC-FEF0-23B3-B3EB31E39B20}"/>
              </a:ext>
            </a:extLst>
          </p:cNvPr>
          <p:cNvSpPr/>
          <p:nvPr userDrawn="1"/>
        </p:nvSpPr>
        <p:spPr>
          <a:xfrm>
            <a:off x="2312272" y="469819"/>
            <a:ext cx="1639992" cy="1621594"/>
          </a:xfrm>
          <a:prstGeom prst="triangl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4">
            <a:extLst>
              <a:ext uri="{FF2B5EF4-FFF2-40B4-BE49-F238E27FC236}">
                <a16:creationId xmlns:a16="http://schemas.microsoft.com/office/drawing/2014/main" id="{C8901393-A525-A7B4-635D-E0E13BEE7674}"/>
              </a:ext>
            </a:extLst>
          </p:cNvPr>
          <p:cNvSpPr/>
          <p:nvPr userDrawn="1"/>
        </p:nvSpPr>
        <p:spPr>
          <a:xfrm>
            <a:off x="1614363" y="2319442"/>
            <a:ext cx="3031402" cy="969492"/>
          </a:xfrm>
          <a:custGeom>
            <a:avLst/>
            <a:gdLst>
              <a:gd name="connsiteX0" fmla="*/ 309634 w 1897206"/>
              <a:gd name="connsiteY0" fmla="*/ 0 h 508722"/>
              <a:gd name="connsiteX1" fmla="*/ 948604 w 1897206"/>
              <a:gd name="connsiteY1" fmla="*/ 0 h 508722"/>
              <a:gd name="connsiteX2" fmla="*/ 1587572 w 1897206"/>
              <a:gd name="connsiteY2" fmla="*/ 0 h 508722"/>
              <a:gd name="connsiteX3" fmla="*/ 1587572 w 1897206"/>
              <a:gd name="connsiteY3" fmla="*/ 4667 h 508722"/>
              <a:gd name="connsiteX4" fmla="*/ 1590386 w 1897206"/>
              <a:gd name="connsiteY4" fmla="*/ 1 h 508722"/>
              <a:gd name="connsiteX5" fmla="*/ 1897206 w 1897206"/>
              <a:gd name="connsiteY5" fmla="*/ 508722 h 508722"/>
              <a:gd name="connsiteX6" fmla="*/ 1587572 w 1897206"/>
              <a:gd name="connsiteY6" fmla="*/ 508722 h 508722"/>
              <a:gd name="connsiteX7" fmla="*/ 1283566 w 1897206"/>
              <a:gd name="connsiteY7" fmla="*/ 508722 h 508722"/>
              <a:gd name="connsiteX8" fmla="*/ 948604 w 1897206"/>
              <a:gd name="connsiteY8" fmla="*/ 508722 h 508722"/>
              <a:gd name="connsiteX9" fmla="*/ 613642 w 1897206"/>
              <a:gd name="connsiteY9" fmla="*/ 508722 h 508722"/>
              <a:gd name="connsiteX10" fmla="*/ 309634 w 1897206"/>
              <a:gd name="connsiteY10" fmla="*/ 508722 h 508722"/>
              <a:gd name="connsiteX11" fmla="*/ 0 w 1897206"/>
              <a:gd name="connsiteY11" fmla="*/ 508722 h 508722"/>
              <a:gd name="connsiteX12" fmla="*/ 306822 w 1897206"/>
              <a:gd name="connsiteY12" fmla="*/ 1 h 508722"/>
              <a:gd name="connsiteX13" fmla="*/ 309634 w 1897206"/>
              <a:gd name="connsiteY13" fmla="*/ 4664 h 508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97206" h="508722">
                <a:moveTo>
                  <a:pt x="309634" y="0"/>
                </a:moveTo>
                <a:lnTo>
                  <a:pt x="948604" y="0"/>
                </a:lnTo>
                <a:lnTo>
                  <a:pt x="1587572" y="0"/>
                </a:lnTo>
                <a:lnTo>
                  <a:pt x="1587572" y="4667"/>
                </a:lnTo>
                <a:lnTo>
                  <a:pt x="1590386" y="1"/>
                </a:lnTo>
                <a:lnTo>
                  <a:pt x="1897206" y="508722"/>
                </a:lnTo>
                <a:lnTo>
                  <a:pt x="1587572" y="508722"/>
                </a:lnTo>
                <a:lnTo>
                  <a:pt x="1283566" y="508722"/>
                </a:lnTo>
                <a:lnTo>
                  <a:pt x="948604" y="508722"/>
                </a:lnTo>
                <a:lnTo>
                  <a:pt x="613642" y="508722"/>
                </a:lnTo>
                <a:lnTo>
                  <a:pt x="309634" y="508722"/>
                </a:lnTo>
                <a:lnTo>
                  <a:pt x="0" y="508722"/>
                </a:lnTo>
                <a:lnTo>
                  <a:pt x="306822" y="1"/>
                </a:lnTo>
                <a:lnTo>
                  <a:pt x="309634" y="4664"/>
                </a:lnTo>
                <a:close/>
              </a:path>
            </a:pathLst>
          </a:custGeom>
          <a:solidFill>
            <a:srgbClr val="0093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Freeform: Shape 5">
            <a:extLst>
              <a:ext uri="{FF2B5EF4-FFF2-40B4-BE49-F238E27FC236}">
                <a16:creationId xmlns:a16="http://schemas.microsoft.com/office/drawing/2014/main" id="{DCE557AE-9F41-DC35-77A0-D1ABFEC89C78}"/>
              </a:ext>
            </a:extLst>
          </p:cNvPr>
          <p:cNvSpPr/>
          <p:nvPr userDrawn="1"/>
        </p:nvSpPr>
        <p:spPr>
          <a:xfrm>
            <a:off x="878766" y="3516963"/>
            <a:ext cx="4502590" cy="969492"/>
          </a:xfrm>
          <a:custGeom>
            <a:avLst/>
            <a:gdLst>
              <a:gd name="connsiteX0" fmla="*/ 304080 w 2817952"/>
              <a:gd name="connsiteY0" fmla="*/ 0 h 508722"/>
              <a:gd name="connsiteX1" fmla="*/ 1408976 w 2817952"/>
              <a:gd name="connsiteY1" fmla="*/ 0 h 508722"/>
              <a:gd name="connsiteX2" fmla="*/ 1408980 w 2817952"/>
              <a:gd name="connsiteY2" fmla="*/ 0 h 508722"/>
              <a:gd name="connsiteX3" fmla="*/ 2513876 w 2817952"/>
              <a:gd name="connsiteY3" fmla="*/ 0 h 508722"/>
              <a:gd name="connsiteX4" fmla="*/ 2513876 w 2817952"/>
              <a:gd name="connsiteY4" fmla="*/ 4551 h 508722"/>
              <a:gd name="connsiteX5" fmla="*/ 2817952 w 2817952"/>
              <a:gd name="connsiteY5" fmla="*/ 508722 h 508722"/>
              <a:gd name="connsiteX6" fmla="*/ 2513876 w 2817952"/>
              <a:gd name="connsiteY6" fmla="*/ 508722 h 508722"/>
              <a:gd name="connsiteX7" fmla="*/ 2204312 w 2817952"/>
              <a:gd name="connsiteY7" fmla="*/ 508722 h 508722"/>
              <a:gd name="connsiteX8" fmla="*/ 1408980 w 2817952"/>
              <a:gd name="connsiteY8" fmla="*/ 508722 h 508722"/>
              <a:gd name="connsiteX9" fmla="*/ 1408976 w 2817952"/>
              <a:gd name="connsiteY9" fmla="*/ 508722 h 508722"/>
              <a:gd name="connsiteX10" fmla="*/ 613640 w 2817952"/>
              <a:gd name="connsiteY10" fmla="*/ 508722 h 508722"/>
              <a:gd name="connsiteX11" fmla="*/ 304080 w 2817952"/>
              <a:gd name="connsiteY11" fmla="*/ 508722 h 508722"/>
              <a:gd name="connsiteX12" fmla="*/ 0 w 2817952"/>
              <a:gd name="connsiteY12" fmla="*/ 508722 h 508722"/>
              <a:gd name="connsiteX13" fmla="*/ 304080 w 2817952"/>
              <a:gd name="connsiteY13" fmla="*/ 4544 h 508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17952" h="508722">
                <a:moveTo>
                  <a:pt x="304080" y="0"/>
                </a:moveTo>
                <a:lnTo>
                  <a:pt x="1408976" y="0"/>
                </a:lnTo>
                <a:lnTo>
                  <a:pt x="1408980" y="0"/>
                </a:lnTo>
                <a:lnTo>
                  <a:pt x="2513876" y="0"/>
                </a:lnTo>
                <a:lnTo>
                  <a:pt x="2513876" y="4551"/>
                </a:lnTo>
                <a:lnTo>
                  <a:pt x="2817952" y="508722"/>
                </a:lnTo>
                <a:lnTo>
                  <a:pt x="2513876" y="508722"/>
                </a:lnTo>
                <a:lnTo>
                  <a:pt x="2204312" y="508722"/>
                </a:lnTo>
                <a:lnTo>
                  <a:pt x="1408980" y="508722"/>
                </a:lnTo>
                <a:lnTo>
                  <a:pt x="1408976" y="508722"/>
                </a:lnTo>
                <a:lnTo>
                  <a:pt x="613640" y="508722"/>
                </a:lnTo>
                <a:lnTo>
                  <a:pt x="304080" y="508722"/>
                </a:lnTo>
                <a:lnTo>
                  <a:pt x="0" y="508722"/>
                </a:lnTo>
                <a:lnTo>
                  <a:pt x="304080" y="4544"/>
                </a:lnTo>
                <a:close/>
              </a:path>
            </a:pathLst>
          </a:custGeom>
          <a:solidFill>
            <a:srgbClr val="001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9F39DDE-31D1-F0A1-4297-EC45B6DA8A60}"/>
              </a:ext>
            </a:extLst>
          </p:cNvPr>
          <p:cNvSpPr txBox="1"/>
          <p:nvPr userDrawn="1"/>
        </p:nvSpPr>
        <p:spPr>
          <a:xfrm>
            <a:off x="2746814" y="1426482"/>
            <a:ext cx="7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1</a:t>
            </a:r>
            <a:endParaRPr lang="en-ID" sz="2000" b="1" dirty="0">
              <a:solidFill>
                <a:schemeClr val="bg1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317C59B-665F-8D26-9503-ACCD3E16B12E}"/>
              </a:ext>
            </a:extLst>
          </p:cNvPr>
          <p:cNvSpPr txBox="1"/>
          <p:nvPr userDrawn="1"/>
        </p:nvSpPr>
        <p:spPr>
          <a:xfrm>
            <a:off x="2746814" y="2604133"/>
            <a:ext cx="7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2</a:t>
            </a:r>
            <a:endParaRPr lang="en-ID" sz="2000" b="1" dirty="0">
              <a:solidFill>
                <a:schemeClr val="bg1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5C72CB67-37B8-DE7A-969B-230D646F9B56}"/>
              </a:ext>
            </a:extLst>
          </p:cNvPr>
          <p:cNvSpPr txBox="1"/>
          <p:nvPr userDrawn="1"/>
        </p:nvSpPr>
        <p:spPr>
          <a:xfrm>
            <a:off x="2746814" y="3829712"/>
            <a:ext cx="7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3</a:t>
            </a:r>
            <a:endParaRPr lang="en-ID" sz="2000" b="1" dirty="0">
              <a:solidFill>
                <a:schemeClr val="bg1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412A98-04EA-7D24-9702-CC0BA392C045}"/>
              </a:ext>
            </a:extLst>
          </p:cNvPr>
          <p:cNvSpPr txBox="1"/>
          <p:nvPr userDrawn="1"/>
        </p:nvSpPr>
        <p:spPr>
          <a:xfrm>
            <a:off x="5509772" y="1426482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E7E3C8-52A8-6ED1-BD86-F99C1D619948}"/>
              </a:ext>
            </a:extLst>
          </p:cNvPr>
          <p:cNvSpPr txBox="1"/>
          <p:nvPr userDrawn="1"/>
        </p:nvSpPr>
        <p:spPr>
          <a:xfrm>
            <a:off x="5509772" y="2571750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It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703493-4C43-C999-7A50-14FC37CB0C40}"/>
              </a:ext>
            </a:extLst>
          </p:cNvPr>
          <p:cNvSpPr txBox="1"/>
          <p:nvPr userDrawn="1"/>
        </p:nvSpPr>
        <p:spPr>
          <a:xfrm>
            <a:off x="5509772" y="3801654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Short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1232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9F9C9C-57ED-435F-3501-F85A2B1CB7F3}"/>
              </a:ext>
            </a:extLst>
          </p:cNvPr>
          <p:cNvSpPr txBox="1"/>
          <p:nvPr userDrawn="1"/>
        </p:nvSpPr>
        <p:spPr>
          <a:xfrm>
            <a:off x="1976410" y="3094710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A34509-BEE4-8E1E-C3D5-69851FC16E66}"/>
              </a:ext>
            </a:extLst>
          </p:cNvPr>
          <p:cNvSpPr txBox="1"/>
          <p:nvPr userDrawn="1"/>
        </p:nvSpPr>
        <p:spPr>
          <a:xfrm>
            <a:off x="1976410" y="2235266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48DBFA-77EF-1D04-9444-E6E294DA2F9C}"/>
              </a:ext>
            </a:extLst>
          </p:cNvPr>
          <p:cNvSpPr txBox="1"/>
          <p:nvPr userDrawn="1"/>
        </p:nvSpPr>
        <p:spPr>
          <a:xfrm>
            <a:off x="5680018" y="3094710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5951E5-BFE6-73FE-3EE2-E9944558D676}"/>
              </a:ext>
            </a:extLst>
          </p:cNvPr>
          <p:cNvSpPr txBox="1"/>
          <p:nvPr userDrawn="1"/>
        </p:nvSpPr>
        <p:spPr>
          <a:xfrm>
            <a:off x="5680018" y="2235266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85E821AA-6222-1A42-D593-4D0259B7E1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26205" y="1170431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BB9AE68D-09C0-D4F8-7E0B-AB316C370EC7}"/>
              </a:ext>
            </a:extLst>
          </p:cNvPr>
          <p:cNvGrpSpPr/>
          <p:nvPr userDrawn="1"/>
        </p:nvGrpSpPr>
        <p:grpSpPr>
          <a:xfrm>
            <a:off x="1567590" y="2296496"/>
            <a:ext cx="347988" cy="347988"/>
            <a:chOff x="0" y="0"/>
            <a:chExt cx="1711877" cy="1711877"/>
          </a:xfrm>
        </p:grpSpPr>
        <p:sp>
          <p:nvSpPr>
            <p:cNvPr id="6" name="Circle">
              <a:extLst>
                <a:ext uri="{FF2B5EF4-FFF2-40B4-BE49-F238E27FC236}">
                  <a16:creationId xmlns:a16="http://schemas.microsoft.com/office/drawing/2014/main" id="{ED20FF29-0140-7E26-24F6-C3EB10A88D01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7" name="Shape">
              <a:extLst>
                <a:ext uri="{FF2B5EF4-FFF2-40B4-BE49-F238E27FC236}">
                  <a16:creationId xmlns:a16="http://schemas.microsoft.com/office/drawing/2014/main" id="{BE1AACC4-CFD9-43C6-D466-0DC19BD0C598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" name="Shape">
              <a:extLst>
                <a:ext uri="{FF2B5EF4-FFF2-40B4-BE49-F238E27FC236}">
                  <a16:creationId xmlns:a16="http://schemas.microsoft.com/office/drawing/2014/main" id="{CB4F1A98-2FE3-91EF-0CB0-290120368274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9" name="Group">
            <a:extLst>
              <a:ext uri="{FF2B5EF4-FFF2-40B4-BE49-F238E27FC236}">
                <a16:creationId xmlns:a16="http://schemas.microsoft.com/office/drawing/2014/main" id="{9903B0D5-C9BE-152C-EFF4-88E9BBB005B6}"/>
              </a:ext>
            </a:extLst>
          </p:cNvPr>
          <p:cNvGrpSpPr/>
          <p:nvPr userDrawn="1"/>
        </p:nvGrpSpPr>
        <p:grpSpPr>
          <a:xfrm>
            <a:off x="1567590" y="3151178"/>
            <a:ext cx="347988" cy="347988"/>
            <a:chOff x="0" y="0"/>
            <a:chExt cx="1711877" cy="1711877"/>
          </a:xfrm>
        </p:grpSpPr>
        <p:sp>
          <p:nvSpPr>
            <p:cNvPr id="10" name="Circle">
              <a:extLst>
                <a:ext uri="{FF2B5EF4-FFF2-40B4-BE49-F238E27FC236}">
                  <a16:creationId xmlns:a16="http://schemas.microsoft.com/office/drawing/2014/main" id="{A45F4B8A-E0B9-A474-AAC2-7368C655B486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7DCC7EC2-DC48-E5F2-C97E-844AFA83072A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085CFC95-2F49-3902-9CDB-A88FD59370AF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3" name="Group">
            <a:extLst>
              <a:ext uri="{FF2B5EF4-FFF2-40B4-BE49-F238E27FC236}">
                <a16:creationId xmlns:a16="http://schemas.microsoft.com/office/drawing/2014/main" id="{13014BED-39B5-1C3E-DF09-C29EB4FB2439}"/>
              </a:ext>
            </a:extLst>
          </p:cNvPr>
          <p:cNvGrpSpPr/>
          <p:nvPr userDrawn="1"/>
        </p:nvGrpSpPr>
        <p:grpSpPr>
          <a:xfrm>
            <a:off x="5280056" y="2298716"/>
            <a:ext cx="347988" cy="347988"/>
            <a:chOff x="0" y="0"/>
            <a:chExt cx="1711877" cy="1711877"/>
          </a:xfrm>
        </p:grpSpPr>
        <p:sp>
          <p:nvSpPr>
            <p:cNvPr id="14" name="Circle">
              <a:extLst>
                <a:ext uri="{FF2B5EF4-FFF2-40B4-BE49-F238E27FC236}">
                  <a16:creationId xmlns:a16="http://schemas.microsoft.com/office/drawing/2014/main" id="{916FF3DD-5EB6-8A91-0C31-65AFB2F7ED81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26F140CE-F79A-C82F-DA4C-B3A0E38038FC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9" name="Shape">
              <a:extLst>
                <a:ext uri="{FF2B5EF4-FFF2-40B4-BE49-F238E27FC236}">
                  <a16:creationId xmlns:a16="http://schemas.microsoft.com/office/drawing/2014/main" id="{BE50AC20-FCC5-789C-1E7A-3506A049A51C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0" name="Group">
            <a:extLst>
              <a:ext uri="{FF2B5EF4-FFF2-40B4-BE49-F238E27FC236}">
                <a16:creationId xmlns:a16="http://schemas.microsoft.com/office/drawing/2014/main" id="{110727DF-E545-B08E-8BC3-1CB714A89C02}"/>
              </a:ext>
            </a:extLst>
          </p:cNvPr>
          <p:cNvGrpSpPr/>
          <p:nvPr userDrawn="1"/>
        </p:nvGrpSpPr>
        <p:grpSpPr>
          <a:xfrm>
            <a:off x="5289483" y="3153889"/>
            <a:ext cx="347988" cy="347988"/>
            <a:chOff x="0" y="0"/>
            <a:chExt cx="1711877" cy="1711877"/>
          </a:xfrm>
        </p:grpSpPr>
        <p:sp>
          <p:nvSpPr>
            <p:cNvPr id="21" name="Circle">
              <a:extLst>
                <a:ext uri="{FF2B5EF4-FFF2-40B4-BE49-F238E27FC236}">
                  <a16:creationId xmlns:a16="http://schemas.microsoft.com/office/drawing/2014/main" id="{7F763FE3-CC7F-5EB4-6C36-1776E1DB5932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C2787CCB-0847-5FC4-4A58-9796F9F1FCE4}"/>
                </a:ext>
              </a:extLst>
            </p:cNvPr>
            <p:cNvSpPr/>
            <p:nvPr/>
          </p:nvSpPr>
          <p:spPr>
            <a:xfrm>
              <a:off x="616167" y="487239"/>
              <a:ext cx="1021663" cy="1130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637"/>
                  </a:moveTo>
                  <a:lnTo>
                    <a:pt x="6509" y="0"/>
                  </a:lnTo>
                  <a:lnTo>
                    <a:pt x="789" y="6770"/>
                  </a:lnTo>
                  <a:lnTo>
                    <a:pt x="0" y="9518"/>
                  </a:lnTo>
                  <a:lnTo>
                    <a:pt x="13371" y="21600"/>
                  </a:lnTo>
                  <a:cubicBezTo>
                    <a:pt x="15329" y="20693"/>
                    <a:pt x="17084" y="19465"/>
                    <a:pt x="18547" y="17979"/>
                  </a:cubicBezTo>
                  <a:cubicBezTo>
                    <a:pt x="19816" y="16689"/>
                    <a:pt x="20847" y="15223"/>
                    <a:pt x="21600" y="1363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" name="Shape">
              <a:extLst>
                <a:ext uri="{FF2B5EF4-FFF2-40B4-BE49-F238E27FC236}">
                  <a16:creationId xmlns:a16="http://schemas.microsoft.com/office/drawing/2014/main" id="{212982BC-AFEA-F1D0-3D00-B6B10D4E7E29}"/>
                </a:ext>
              </a:extLst>
            </p:cNvPr>
            <p:cNvSpPr/>
            <p:nvPr/>
          </p:nvSpPr>
          <p:spPr>
            <a:xfrm>
              <a:off x="608141" y="483677"/>
              <a:ext cx="505456" cy="676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969460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9F9C9C-57ED-435F-3501-F85A2B1CB7F3}"/>
              </a:ext>
            </a:extLst>
          </p:cNvPr>
          <p:cNvSpPr txBox="1"/>
          <p:nvPr userDrawn="1"/>
        </p:nvSpPr>
        <p:spPr>
          <a:xfrm>
            <a:off x="1976410" y="3094710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A34509-BEE4-8E1E-C3D5-69851FC16E66}"/>
              </a:ext>
            </a:extLst>
          </p:cNvPr>
          <p:cNvSpPr txBox="1"/>
          <p:nvPr userDrawn="1"/>
        </p:nvSpPr>
        <p:spPr>
          <a:xfrm>
            <a:off x="1976410" y="2235266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48DBFA-77EF-1D04-9444-E6E294DA2F9C}"/>
              </a:ext>
            </a:extLst>
          </p:cNvPr>
          <p:cNvSpPr txBox="1"/>
          <p:nvPr userDrawn="1"/>
        </p:nvSpPr>
        <p:spPr>
          <a:xfrm>
            <a:off x="5680018" y="3094710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5951E5-BFE6-73FE-3EE2-E9944558D676}"/>
              </a:ext>
            </a:extLst>
          </p:cNvPr>
          <p:cNvSpPr txBox="1"/>
          <p:nvPr userDrawn="1"/>
        </p:nvSpPr>
        <p:spPr>
          <a:xfrm>
            <a:off x="5680018" y="2235266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85E821AA-6222-1A42-D593-4D0259B7E1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26205" y="1170431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BB9AE68D-09C0-D4F8-7E0B-AB316C370EC7}"/>
              </a:ext>
            </a:extLst>
          </p:cNvPr>
          <p:cNvGrpSpPr/>
          <p:nvPr userDrawn="1"/>
        </p:nvGrpSpPr>
        <p:grpSpPr>
          <a:xfrm>
            <a:off x="1567590" y="2296496"/>
            <a:ext cx="347988" cy="347988"/>
            <a:chOff x="0" y="0"/>
            <a:chExt cx="1711877" cy="1711877"/>
          </a:xfrm>
        </p:grpSpPr>
        <p:sp>
          <p:nvSpPr>
            <p:cNvPr id="6" name="Circle">
              <a:extLst>
                <a:ext uri="{FF2B5EF4-FFF2-40B4-BE49-F238E27FC236}">
                  <a16:creationId xmlns:a16="http://schemas.microsoft.com/office/drawing/2014/main" id="{ED20FF29-0140-7E26-24F6-C3EB10A88D01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18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7" name="Shape">
              <a:extLst>
                <a:ext uri="{FF2B5EF4-FFF2-40B4-BE49-F238E27FC236}">
                  <a16:creationId xmlns:a16="http://schemas.microsoft.com/office/drawing/2014/main" id="{BE1AACC4-CFD9-43C6-D466-0DC19BD0C598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" name="Shape">
              <a:extLst>
                <a:ext uri="{FF2B5EF4-FFF2-40B4-BE49-F238E27FC236}">
                  <a16:creationId xmlns:a16="http://schemas.microsoft.com/office/drawing/2014/main" id="{CB4F1A98-2FE3-91EF-0CB0-290120368274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9" name="Group">
            <a:extLst>
              <a:ext uri="{FF2B5EF4-FFF2-40B4-BE49-F238E27FC236}">
                <a16:creationId xmlns:a16="http://schemas.microsoft.com/office/drawing/2014/main" id="{9903B0D5-C9BE-152C-EFF4-88E9BBB005B6}"/>
              </a:ext>
            </a:extLst>
          </p:cNvPr>
          <p:cNvGrpSpPr/>
          <p:nvPr userDrawn="1"/>
        </p:nvGrpSpPr>
        <p:grpSpPr>
          <a:xfrm>
            <a:off x="1567590" y="3151178"/>
            <a:ext cx="347988" cy="347988"/>
            <a:chOff x="0" y="0"/>
            <a:chExt cx="1711877" cy="1711877"/>
          </a:xfrm>
        </p:grpSpPr>
        <p:sp>
          <p:nvSpPr>
            <p:cNvPr id="10" name="Circle">
              <a:extLst>
                <a:ext uri="{FF2B5EF4-FFF2-40B4-BE49-F238E27FC236}">
                  <a16:creationId xmlns:a16="http://schemas.microsoft.com/office/drawing/2014/main" id="{A45F4B8A-E0B9-A474-AAC2-7368C655B486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18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7DCC7EC2-DC48-E5F2-C97E-844AFA83072A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085CFC95-2F49-3902-9CDB-A88FD59370AF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3" name="Group">
            <a:extLst>
              <a:ext uri="{FF2B5EF4-FFF2-40B4-BE49-F238E27FC236}">
                <a16:creationId xmlns:a16="http://schemas.microsoft.com/office/drawing/2014/main" id="{13014BED-39B5-1C3E-DF09-C29EB4FB2439}"/>
              </a:ext>
            </a:extLst>
          </p:cNvPr>
          <p:cNvGrpSpPr/>
          <p:nvPr userDrawn="1"/>
        </p:nvGrpSpPr>
        <p:grpSpPr>
          <a:xfrm>
            <a:off x="5280056" y="2298716"/>
            <a:ext cx="347988" cy="347988"/>
            <a:chOff x="0" y="0"/>
            <a:chExt cx="1711877" cy="1711877"/>
          </a:xfrm>
        </p:grpSpPr>
        <p:sp>
          <p:nvSpPr>
            <p:cNvPr id="14" name="Circle">
              <a:extLst>
                <a:ext uri="{FF2B5EF4-FFF2-40B4-BE49-F238E27FC236}">
                  <a16:creationId xmlns:a16="http://schemas.microsoft.com/office/drawing/2014/main" id="{916FF3DD-5EB6-8A91-0C31-65AFB2F7ED81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18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26F140CE-F79A-C82F-DA4C-B3A0E38038FC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9" name="Shape">
              <a:extLst>
                <a:ext uri="{FF2B5EF4-FFF2-40B4-BE49-F238E27FC236}">
                  <a16:creationId xmlns:a16="http://schemas.microsoft.com/office/drawing/2014/main" id="{BE50AC20-FCC5-789C-1E7A-3506A049A51C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0" name="Group">
            <a:extLst>
              <a:ext uri="{FF2B5EF4-FFF2-40B4-BE49-F238E27FC236}">
                <a16:creationId xmlns:a16="http://schemas.microsoft.com/office/drawing/2014/main" id="{110727DF-E545-B08E-8BC3-1CB714A89C02}"/>
              </a:ext>
            </a:extLst>
          </p:cNvPr>
          <p:cNvGrpSpPr/>
          <p:nvPr userDrawn="1"/>
        </p:nvGrpSpPr>
        <p:grpSpPr>
          <a:xfrm>
            <a:off x="5289483" y="3153889"/>
            <a:ext cx="347988" cy="347988"/>
            <a:chOff x="0" y="0"/>
            <a:chExt cx="1711877" cy="1711877"/>
          </a:xfrm>
        </p:grpSpPr>
        <p:sp>
          <p:nvSpPr>
            <p:cNvPr id="21" name="Circle">
              <a:extLst>
                <a:ext uri="{FF2B5EF4-FFF2-40B4-BE49-F238E27FC236}">
                  <a16:creationId xmlns:a16="http://schemas.microsoft.com/office/drawing/2014/main" id="{7F763FE3-CC7F-5EB4-6C36-1776E1DB5932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18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C2787CCB-0847-5FC4-4A58-9796F9F1FCE4}"/>
                </a:ext>
              </a:extLst>
            </p:cNvPr>
            <p:cNvSpPr/>
            <p:nvPr/>
          </p:nvSpPr>
          <p:spPr>
            <a:xfrm>
              <a:off x="616167" y="487239"/>
              <a:ext cx="1021663" cy="1130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637"/>
                  </a:moveTo>
                  <a:lnTo>
                    <a:pt x="6509" y="0"/>
                  </a:lnTo>
                  <a:lnTo>
                    <a:pt x="789" y="6770"/>
                  </a:lnTo>
                  <a:lnTo>
                    <a:pt x="0" y="9518"/>
                  </a:lnTo>
                  <a:lnTo>
                    <a:pt x="13371" y="21600"/>
                  </a:lnTo>
                  <a:cubicBezTo>
                    <a:pt x="15329" y="20693"/>
                    <a:pt x="17084" y="19465"/>
                    <a:pt x="18547" y="17979"/>
                  </a:cubicBezTo>
                  <a:cubicBezTo>
                    <a:pt x="19816" y="16689"/>
                    <a:pt x="20847" y="15223"/>
                    <a:pt x="21600" y="1363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" name="Shape">
              <a:extLst>
                <a:ext uri="{FF2B5EF4-FFF2-40B4-BE49-F238E27FC236}">
                  <a16:creationId xmlns:a16="http://schemas.microsoft.com/office/drawing/2014/main" id="{212982BC-AFEA-F1D0-3D00-B6B10D4E7E29}"/>
                </a:ext>
              </a:extLst>
            </p:cNvPr>
            <p:cNvSpPr/>
            <p:nvPr/>
          </p:nvSpPr>
          <p:spPr>
            <a:xfrm>
              <a:off x="608141" y="483677"/>
              <a:ext cx="505456" cy="676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353936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40EDD080-0D04-C8BA-1CA2-6CDD7C205755}"/>
              </a:ext>
            </a:extLst>
          </p:cNvPr>
          <p:cNvSpPr/>
          <p:nvPr userDrawn="1"/>
        </p:nvSpPr>
        <p:spPr>
          <a:xfrm>
            <a:off x="1535632" y="3103237"/>
            <a:ext cx="347987" cy="347987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9F9C9C-57ED-435F-3501-F85A2B1CB7F3}"/>
              </a:ext>
            </a:extLst>
          </p:cNvPr>
          <p:cNvSpPr txBox="1"/>
          <p:nvPr userDrawn="1"/>
        </p:nvSpPr>
        <p:spPr>
          <a:xfrm>
            <a:off x="1967612" y="3044796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pic>
        <p:nvPicPr>
          <p:cNvPr id="5" name="Graphic 4" descr="Checkmark with solid fill">
            <a:extLst>
              <a:ext uri="{FF2B5EF4-FFF2-40B4-BE49-F238E27FC236}">
                <a16:creationId xmlns:a16="http://schemas.microsoft.com/office/drawing/2014/main" id="{4A8C1F75-8D5E-1206-CD7F-5ADD7C6BFC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19625" y="3187230"/>
            <a:ext cx="180000" cy="1800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2E6A310F-920C-ACB1-D70E-947C166478DD}"/>
              </a:ext>
            </a:extLst>
          </p:cNvPr>
          <p:cNvSpPr/>
          <p:nvPr userDrawn="1"/>
        </p:nvSpPr>
        <p:spPr>
          <a:xfrm>
            <a:off x="1535632" y="2243793"/>
            <a:ext cx="347987" cy="347987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A34509-BEE4-8E1E-C3D5-69851FC16E66}"/>
              </a:ext>
            </a:extLst>
          </p:cNvPr>
          <p:cNvSpPr txBox="1"/>
          <p:nvPr userDrawn="1"/>
        </p:nvSpPr>
        <p:spPr>
          <a:xfrm>
            <a:off x="1967611" y="2168551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pic>
        <p:nvPicPr>
          <p:cNvPr id="17" name="Graphic 16" descr="Checkmark with solid fill">
            <a:extLst>
              <a:ext uri="{FF2B5EF4-FFF2-40B4-BE49-F238E27FC236}">
                <a16:creationId xmlns:a16="http://schemas.microsoft.com/office/drawing/2014/main" id="{508A7F40-B765-A4EC-2933-80EF16D3C4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19625" y="2327786"/>
            <a:ext cx="180000" cy="180000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BFEE8AEB-50A0-B8A9-931C-48788D30E50F}"/>
              </a:ext>
            </a:extLst>
          </p:cNvPr>
          <p:cNvSpPr/>
          <p:nvPr userDrawn="1"/>
        </p:nvSpPr>
        <p:spPr>
          <a:xfrm>
            <a:off x="5286375" y="3103237"/>
            <a:ext cx="347987" cy="347987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48DBFA-77EF-1D04-9444-E6E294DA2F9C}"/>
              </a:ext>
            </a:extLst>
          </p:cNvPr>
          <p:cNvSpPr txBox="1"/>
          <p:nvPr userDrawn="1"/>
        </p:nvSpPr>
        <p:spPr>
          <a:xfrm>
            <a:off x="5718355" y="3039807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pic>
        <p:nvPicPr>
          <p:cNvPr id="27" name="Graphic 26" descr="Checkmark with solid fill">
            <a:extLst>
              <a:ext uri="{FF2B5EF4-FFF2-40B4-BE49-F238E27FC236}">
                <a16:creationId xmlns:a16="http://schemas.microsoft.com/office/drawing/2014/main" id="{C18CDC06-AAC7-85C3-E7D1-7C0DD68972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0368" y="3187230"/>
            <a:ext cx="180000" cy="18000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1A5E0997-EB89-88D0-FD25-9D0624DA078C}"/>
              </a:ext>
            </a:extLst>
          </p:cNvPr>
          <p:cNvSpPr/>
          <p:nvPr userDrawn="1"/>
        </p:nvSpPr>
        <p:spPr>
          <a:xfrm>
            <a:off x="5286375" y="2243793"/>
            <a:ext cx="347987" cy="347987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5951E5-BFE6-73FE-3EE2-E9944558D676}"/>
              </a:ext>
            </a:extLst>
          </p:cNvPr>
          <p:cNvSpPr txBox="1"/>
          <p:nvPr userDrawn="1"/>
        </p:nvSpPr>
        <p:spPr>
          <a:xfrm>
            <a:off x="5718355" y="2168551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pic>
        <p:nvPicPr>
          <p:cNvPr id="30" name="Graphic 29" descr="Checkmark with solid fill">
            <a:extLst>
              <a:ext uri="{FF2B5EF4-FFF2-40B4-BE49-F238E27FC236}">
                <a16:creationId xmlns:a16="http://schemas.microsoft.com/office/drawing/2014/main" id="{1523053C-91D3-6872-3F8D-304769EE77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0368" y="2327786"/>
            <a:ext cx="180000" cy="180000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85E821AA-6222-1A42-D593-4D0259B7E1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26205" y="1170431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100480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D1B841D-BACD-548D-EB2B-C33BF438A9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1195" y="1169839"/>
            <a:ext cx="2461610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What’s this?</a:t>
            </a:r>
            <a:endParaRPr lang="en-NL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16E4541-B956-82DC-E4AB-1A6AF9622FAE}"/>
              </a:ext>
            </a:extLst>
          </p:cNvPr>
          <p:cNvSpPr txBox="1">
            <a:spLocks/>
          </p:cNvSpPr>
          <p:nvPr userDrawn="1"/>
        </p:nvSpPr>
        <p:spPr>
          <a:xfrm>
            <a:off x="662354" y="1809709"/>
            <a:ext cx="7819292" cy="248753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nl-NL" sz="2400" b="0" dirty="0" err="1">
                <a:latin typeface="Calibri" pitchFamily="34" charset="0"/>
              </a:rPr>
              <a:t>This</a:t>
            </a:r>
            <a:r>
              <a:rPr lang="nl-NL" sz="2400" b="0" dirty="0">
                <a:latin typeface="Calibri" pitchFamily="34" charset="0"/>
              </a:rPr>
              <a:t> is </a:t>
            </a:r>
            <a:r>
              <a:rPr lang="nl-NL" sz="2400" b="0" dirty="0" err="1">
                <a:latin typeface="Calibri" pitchFamily="34" charset="0"/>
              </a:rPr>
              <a:t>an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example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for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an</a:t>
            </a:r>
            <a:r>
              <a:rPr lang="nl-NL" sz="2400" b="0" dirty="0">
                <a:latin typeface="Calibri" pitchFamily="34" charset="0"/>
              </a:rPr>
              <a:t> online </a:t>
            </a:r>
            <a:r>
              <a:rPr lang="nl-NL" sz="2400" b="0" dirty="0" err="1">
                <a:latin typeface="Calibri" pitchFamily="34" charset="0"/>
              </a:rPr>
              <a:t>presentation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to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be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used</a:t>
            </a:r>
            <a:r>
              <a:rPr lang="nl-NL" sz="2400" b="0" dirty="0">
                <a:latin typeface="Calibri" pitchFamily="34" charset="0"/>
              </a:rPr>
              <a:t> in </a:t>
            </a:r>
            <a:r>
              <a:rPr lang="nl-NL" sz="2400" b="0" dirty="0" err="1">
                <a:latin typeface="Calibri" pitchFamily="34" charset="0"/>
              </a:rPr>
              <a:t>an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educational</a:t>
            </a:r>
            <a:r>
              <a:rPr lang="nl-NL" sz="2400" b="0" dirty="0">
                <a:latin typeface="Calibri" pitchFamily="34" charset="0"/>
              </a:rPr>
              <a:t> video </a:t>
            </a:r>
            <a:r>
              <a:rPr lang="nl-NL" sz="2400" b="0" dirty="0" err="1">
                <a:latin typeface="Calibri" pitchFamily="34" charset="0"/>
              </a:rPr>
              <a:t>recording</a:t>
            </a:r>
            <a:r>
              <a:rPr lang="nl-NL" sz="2400" b="0" dirty="0">
                <a:latin typeface="Calibri" pitchFamily="34" charset="0"/>
              </a:rPr>
              <a:t> at </a:t>
            </a:r>
            <a:r>
              <a:rPr lang="nl-NL" sz="2400" b="0" dirty="0" err="1">
                <a:latin typeface="Calibri" pitchFamily="34" charset="0"/>
              </a:rPr>
              <a:t>the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NewMedia</a:t>
            </a:r>
            <a:r>
              <a:rPr lang="nl-NL" sz="2400" b="0" dirty="0">
                <a:latin typeface="Calibri" pitchFamily="34" charset="0"/>
              </a:rPr>
              <a:t> Centre.</a:t>
            </a:r>
          </a:p>
          <a:p>
            <a:pPr algn="l"/>
            <a:endParaRPr lang="nl-NL" sz="2400" b="0" dirty="0">
              <a:latin typeface="Calibri" pitchFamily="34" charset="0"/>
            </a:endParaRPr>
          </a:p>
          <a:p>
            <a:pPr algn="l"/>
            <a:r>
              <a:rPr lang="nl-NL" sz="2400" b="0" dirty="0" err="1">
                <a:latin typeface="Calibri" pitchFamily="34" charset="0"/>
              </a:rPr>
              <a:t>Please</a:t>
            </a:r>
            <a:r>
              <a:rPr lang="nl-NL" sz="2400" b="0" dirty="0">
                <a:latin typeface="Calibri" pitchFamily="34" charset="0"/>
              </a:rPr>
              <a:t> take </a:t>
            </a:r>
            <a:r>
              <a:rPr lang="nl-NL" sz="2400" b="0" dirty="0" err="1">
                <a:latin typeface="Calibri" pitchFamily="34" charset="0"/>
              </a:rPr>
              <a:t>some</a:t>
            </a:r>
            <a:r>
              <a:rPr lang="nl-NL" sz="2400" b="0" dirty="0">
                <a:latin typeface="Calibri" pitchFamily="34" charset="0"/>
              </a:rPr>
              <a:t> time </a:t>
            </a:r>
            <a:r>
              <a:rPr lang="nl-NL" sz="2400" b="0" dirty="0" err="1">
                <a:latin typeface="Calibri" pitchFamily="34" charset="0"/>
              </a:rPr>
              <a:t>to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READ</a:t>
            </a:r>
            <a:r>
              <a:rPr lang="nl-NL" sz="2400" b="0" dirty="0">
                <a:latin typeface="Calibri" pitchFamily="34" charset="0"/>
              </a:rPr>
              <a:t> these slides or even </a:t>
            </a:r>
            <a:r>
              <a:rPr lang="nl-NL" sz="2400" b="0" dirty="0" err="1">
                <a:latin typeface="Calibri" pitchFamily="34" charset="0"/>
              </a:rPr>
              <a:t>better</a:t>
            </a:r>
            <a:r>
              <a:rPr lang="nl-NL" sz="2400" b="0" dirty="0">
                <a:latin typeface="Calibri" pitchFamily="34" charset="0"/>
              </a:rPr>
              <a:t>: </a:t>
            </a:r>
            <a:br>
              <a:rPr lang="nl-NL" sz="2400" b="0" dirty="0">
                <a:latin typeface="Calibri" pitchFamily="34" charset="0"/>
              </a:rPr>
            </a:b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WATCH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them</a:t>
            </a:r>
            <a:r>
              <a:rPr lang="nl-NL" sz="2400" b="0" dirty="0">
                <a:latin typeface="Calibri" pitchFamily="34" charset="0"/>
              </a:rPr>
              <a:t> in Presentation mode.</a:t>
            </a:r>
          </a:p>
          <a:p>
            <a:pPr algn="l"/>
            <a:endParaRPr lang="nl-NL" sz="2400" b="0" dirty="0">
              <a:latin typeface="Calibri" pitchFamily="34" charset="0"/>
            </a:endParaRPr>
          </a:p>
          <a:p>
            <a:pPr algn="l"/>
            <a:r>
              <a:rPr lang="nl-NL" sz="2400" b="0" dirty="0" err="1">
                <a:latin typeface="Calibri" pitchFamily="34" charset="0"/>
              </a:rPr>
              <a:t>If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need</a:t>
            </a:r>
            <a:r>
              <a:rPr lang="nl-NL" sz="2400" b="0" dirty="0">
                <a:latin typeface="Calibri" pitchFamily="34" charset="0"/>
              </a:rPr>
              <a:t> help </a:t>
            </a:r>
            <a:r>
              <a:rPr lang="nl-NL" sz="2400" b="0" dirty="0" err="1">
                <a:latin typeface="Calibri" pitchFamily="34" charset="0"/>
              </a:rPr>
              <a:t>with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your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presentation</a:t>
            </a:r>
            <a:r>
              <a:rPr lang="nl-NL" sz="2400" b="0" dirty="0">
                <a:latin typeface="Calibri" pitchFamily="34" charset="0"/>
              </a:rPr>
              <a:t>:</a:t>
            </a:r>
          </a:p>
          <a:p>
            <a:pPr algn="l"/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Contact 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your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course team e-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learning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developer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or NMC!</a:t>
            </a:r>
          </a:p>
        </p:txBody>
      </p:sp>
    </p:spTree>
    <p:extLst>
      <p:ext uri="{BB962C8B-B14F-4D97-AF65-F5344CB8AC3E}">
        <p14:creationId xmlns:p14="http://schemas.microsoft.com/office/powerpoint/2010/main" val="11006028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40EDD080-0D04-C8BA-1CA2-6CDD7C205755}"/>
              </a:ext>
            </a:extLst>
          </p:cNvPr>
          <p:cNvSpPr/>
          <p:nvPr userDrawn="1"/>
        </p:nvSpPr>
        <p:spPr>
          <a:xfrm>
            <a:off x="1535632" y="3103237"/>
            <a:ext cx="347987" cy="347987"/>
          </a:xfrm>
          <a:prstGeom prst="ellipse">
            <a:avLst/>
          </a:prstGeom>
          <a:solidFill>
            <a:srgbClr val="001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9F9C9C-57ED-435F-3501-F85A2B1CB7F3}"/>
              </a:ext>
            </a:extLst>
          </p:cNvPr>
          <p:cNvSpPr txBox="1"/>
          <p:nvPr userDrawn="1"/>
        </p:nvSpPr>
        <p:spPr>
          <a:xfrm>
            <a:off x="1967612" y="3044796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pic>
        <p:nvPicPr>
          <p:cNvPr id="5" name="Graphic 4" descr="Checkmark with solid fill">
            <a:extLst>
              <a:ext uri="{FF2B5EF4-FFF2-40B4-BE49-F238E27FC236}">
                <a16:creationId xmlns:a16="http://schemas.microsoft.com/office/drawing/2014/main" id="{4A8C1F75-8D5E-1206-CD7F-5ADD7C6BFC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19625" y="3187230"/>
            <a:ext cx="180000" cy="18000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2E6A310F-920C-ACB1-D70E-947C166478DD}"/>
              </a:ext>
            </a:extLst>
          </p:cNvPr>
          <p:cNvSpPr/>
          <p:nvPr userDrawn="1"/>
        </p:nvSpPr>
        <p:spPr>
          <a:xfrm>
            <a:off x="1535632" y="2243793"/>
            <a:ext cx="347987" cy="347987"/>
          </a:xfrm>
          <a:prstGeom prst="ellipse">
            <a:avLst/>
          </a:prstGeom>
          <a:solidFill>
            <a:srgbClr val="001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A34509-BEE4-8E1E-C3D5-69851FC16E66}"/>
              </a:ext>
            </a:extLst>
          </p:cNvPr>
          <p:cNvSpPr txBox="1"/>
          <p:nvPr userDrawn="1"/>
        </p:nvSpPr>
        <p:spPr>
          <a:xfrm>
            <a:off x="1967611" y="2168551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pic>
        <p:nvPicPr>
          <p:cNvPr id="17" name="Graphic 16" descr="Checkmark with solid fill">
            <a:extLst>
              <a:ext uri="{FF2B5EF4-FFF2-40B4-BE49-F238E27FC236}">
                <a16:creationId xmlns:a16="http://schemas.microsoft.com/office/drawing/2014/main" id="{508A7F40-B765-A4EC-2933-80EF16D3C4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19625" y="2327786"/>
            <a:ext cx="180000" cy="180000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BFEE8AEB-50A0-B8A9-931C-48788D30E50F}"/>
              </a:ext>
            </a:extLst>
          </p:cNvPr>
          <p:cNvSpPr/>
          <p:nvPr userDrawn="1"/>
        </p:nvSpPr>
        <p:spPr>
          <a:xfrm>
            <a:off x="5286375" y="3103237"/>
            <a:ext cx="347987" cy="347987"/>
          </a:xfrm>
          <a:prstGeom prst="ellipse">
            <a:avLst/>
          </a:prstGeom>
          <a:solidFill>
            <a:srgbClr val="001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48DBFA-77EF-1D04-9444-E6E294DA2F9C}"/>
              </a:ext>
            </a:extLst>
          </p:cNvPr>
          <p:cNvSpPr txBox="1"/>
          <p:nvPr userDrawn="1"/>
        </p:nvSpPr>
        <p:spPr>
          <a:xfrm>
            <a:off x="5718355" y="3039807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pic>
        <p:nvPicPr>
          <p:cNvPr id="27" name="Graphic 26" descr="Checkmark with solid fill">
            <a:extLst>
              <a:ext uri="{FF2B5EF4-FFF2-40B4-BE49-F238E27FC236}">
                <a16:creationId xmlns:a16="http://schemas.microsoft.com/office/drawing/2014/main" id="{C18CDC06-AAC7-85C3-E7D1-7C0DD68972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0368" y="3187230"/>
            <a:ext cx="180000" cy="18000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1A5E0997-EB89-88D0-FD25-9D0624DA078C}"/>
              </a:ext>
            </a:extLst>
          </p:cNvPr>
          <p:cNvSpPr/>
          <p:nvPr userDrawn="1"/>
        </p:nvSpPr>
        <p:spPr>
          <a:xfrm>
            <a:off x="5286375" y="2243793"/>
            <a:ext cx="347987" cy="347987"/>
          </a:xfrm>
          <a:prstGeom prst="ellipse">
            <a:avLst/>
          </a:prstGeom>
          <a:solidFill>
            <a:srgbClr val="001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5951E5-BFE6-73FE-3EE2-E9944558D676}"/>
              </a:ext>
            </a:extLst>
          </p:cNvPr>
          <p:cNvSpPr txBox="1"/>
          <p:nvPr userDrawn="1"/>
        </p:nvSpPr>
        <p:spPr>
          <a:xfrm>
            <a:off x="5718355" y="2168551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pic>
        <p:nvPicPr>
          <p:cNvPr id="30" name="Graphic 29" descr="Checkmark with solid fill">
            <a:extLst>
              <a:ext uri="{FF2B5EF4-FFF2-40B4-BE49-F238E27FC236}">
                <a16:creationId xmlns:a16="http://schemas.microsoft.com/office/drawing/2014/main" id="{1523053C-91D3-6872-3F8D-304769EE77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0368" y="2327786"/>
            <a:ext cx="180000" cy="180000"/>
          </a:xfrm>
          <a:prstGeom prst="rect">
            <a:avLst/>
          </a:prstGeom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85E821AA-6222-1A42-D593-4D0259B7E1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26205" y="1170431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26125706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9F9C9C-57ED-435F-3501-F85A2B1CB7F3}"/>
              </a:ext>
            </a:extLst>
          </p:cNvPr>
          <p:cNvSpPr txBox="1"/>
          <p:nvPr userDrawn="1"/>
        </p:nvSpPr>
        <p:spPr>
          <a:xfrm>
            <a:off x="1624718" y="2403048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A34509-BEE4-8E1E-C3D5-69851FC16E66}"/>
              </a:ext>
            </a:extLst>
          </p:cNvPr>
          <p:cNvSpPr txBox="1"/>
          <p:nvPr userDrawn="1"/>
        </p:nvSpPr>
        <p:spPr>
          <a:xfrm>
            <a:off x="1624718" y="1543604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5951E5-BFE6-73FE-3EE2-E9944558D676}"/>
              </a:ext>
            </a:extLst>
          </p:cNvPr>
          <p:cNvSpPr txBox="1"/>
          <p:nvPr userDrawn="1"/>
        </p:nvSpPr>
        <p:spPr>
          <a:xfrm>
            <a:off x="1624718" y="3262492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85E821AA-6222-1A42-D593-4D0259B7E1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1" y="1856365"/>
            <a:ext cx="3356102" cy="142082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 short list and keep it short</a:t>
            </a:r>
            <a:endParaRPr lang="en-NL" dirty="0"/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BB9AE68D-09C0-D4F8-7E0B-AB316C370EC7}"/>
              </a:ext>
            </a:extLst>
          </p:cNvPr>
          <p:cNvGrpSpPr/>
          <p:nvPr userDrawn="1"/>
        </p:nvGrpSpPr>
        <p:grpSpPr>
          <a:xfrm>
            <a:off x="1215898" y="1604834"/>
            <a:ext cx="347988" cy="347988"/>
            <a:chOff x="0" y="0"/>
            <a:chExt cx="1711877" cy="1711877"/>
          </a:xfrm>
        </p:grpSpPr>
        <p:sp>
          <p:nvSpPr>
            <p:cNvPr id="6" name="Circle">
              <a:extLst>
                <a:ext uri="{FF2B5EF4-FFF2-40B4-BE49-F238E27FC236}">
                  <a16:creationId xmlns:a16="http://schemas.microsoft.com/office/drawing/2014/main" id="{ED20FF29-0140-7E26-24F6-C3EB10A88D01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7" name="Shape">
              <a:extLst>
                <a:ext uri="{FF2B5EF4-FFF2-40B4-BE49-F238E27FC236}">
                  <a16:creationId xmlns:a16="http://schemas.microsoft.com/office/drawing/2014/main" id="{BE1AACC4-CFD9-43C6-D466-0DC19BD0C598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" name="Shape">
              <a:extLst>
                <a:ext uri="{FF2B5EF4-FFF2-40B4-BE49-F238E27FC236}">
                  <a16:creationId xmlns:a16="http://schemas.microsoft.com/office/drawing/2014/main" id="{CB4F1A98-2FE3-91EF-0CB0-290120368274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9" name="Group">
            <a:extLst>
              <a:ext uri="{FF2B5EF4-FFF2-40B4-BE49-F238E27FC236}">
                <a16:creationId xmlns:a16="http://schemas.microsoft.com/office/drawing/2014/main" id="{9903B0D5-C9BE-152C-EFF4-88E9BBB005B6}"/>
              </a:ext>
            </a:extLst>
          </p:cNvPr>
          <p:cNvGrpSpPr/>
          <p:nvPr userDrawn="1"/>
        </p:nvGrpSpPr>
        <p:grpSpPr>
          <a:xfrm>
            <a:off x="1215898" y="2459516"/>
            <a:ext cx="347988" cy="347988"/>
            <a:chOff x="0" y="0"/>
            <a:chExt cx="1711877" cy="1711877"/>
          </a:xfrm>
        </p:grpSpPr>
        <p:sp>
          <p:nvSpPr>
            <p:cNvPr id="10" name="Circle">
              <a:extLst>
                <a:ext uri="{FF2B5EF4-FFF2-40B4-BE49-F238E27FC236}">
                  <a16:creationId xmlns:a16="http://schemas.microsoft.com/office/drawing/2014/main" id="{A45F4B8A-E0B9-A474-AAC2-7368C655B486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7DCC7EC2-DC48-E5F2-C97E-844AFA83072A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085CFC95-2F49-3902-9CDB-A88FD59370AF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3" name="Group">
            <a:extLst>
              <a:ext uri="{FF2B5EF4-FFF2-40B4-BE49-F238E27FC236}">
                <a16:creationId xmlns:a16="http://schemas.microsoft.com/office/drawing/2014/main" id="{13014BED-39B5-1C3E-DF09-C29EB4FB2439}"/>
              </a:ext>
            </a:extLst>
          </p:cNvPr>
          <p:cNvGrpSpPr/>
          <p:nvPr userDrawn="1"/>
        </p:nvGrpSpPr>
        <p:grpSpPr>
          <a:xfrm>
            <a:off x="1224756" y="3325942"/>
            <a:ext cx="347988" cy="347988"/>
            <a:chOff x="0" y="0"/>
            <a:chExt cx="1711877" cy="1711877"/>
          </a:xfrm>
        </p:grpSpPr>
        <p:sp>
          <p:nvSpPr>
            <p:cNvPr id="14" name="Circle">
              <a:extLst>
                <a:ext uri="{FF2B5EF4-FFF2-40B4-BE49-F238E27FC236}">
                  <a16:creationId xmlns:a16="http://schemas.microsoft.com/office/drawing/2014/main" id="{916FF3DD-5EB6-8A91-0C31-65AFB2F7ED81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26F140CE-F79A-C82F-DA4C-B3A0E38038FC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9" name="Shape">
              <a:extLst>
                <a:ext uri="{FF2B5EF4-FFF2-40B4-BE49-F238E27FC236}">
                  <a16:creationId xmlns:a16="http://schemas.microsoft.com/office/drawing/2014/main" id="{BE50AC20-FCC5-789C-1E7A-3506A049A51C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36267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19F9C9C-57ED-435F-3501-F85A2B1CB7F3}"/>
              </a:ext>
            </a:extLst>
          </p:cNvPr>
          <p:cNvSpPr txBox="1"/>
          <p:nvPr userDrawn="1"/>
        </p:nvSpPr>
        <p:spPr>
          <a:xfrm>
            <a:off x="1624718" y="2403048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A34509-BEE4-8E1E-C3D5-69851FC16E66}"/>
              </a:ext>
            </a:extLst>
          </p:cNvPr>
          <p:cNvSpPr txBox="1"/>
          <p:nvPr userDrawn="1"/>
        </p:nvSpPr>
        <p:spPr>
          <a:xfrm>
            <a:off x="1624718" y="1543604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95951E5-BFE6-73FE-3EE2-E9944558D676}"/>
              </a:ext>
            </a:extLst>
          </p:cNvPr>
          <p:cNvSpPr txBox="1"/>
          <p:nvPr userDrawn="1"/>
        </p:nvSpPr>
        <p:spPr>
          <a:xfrm>
            <a:off x="1624718" y="3262492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85E821AA-6222-1A42-D593-4D0259B7E1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1" y="1856365"/>
            <a:ext cx="3356102" cy="1420822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a short list and keep it short</a:t>
            </a:r>
            <a:endParaRPr lang="en-NL" dirty="0"/>
          </a:p>
        </p:txBody>
      </p:sp>
      <p:grpSp>
        <p:nvGrpSpPr>
          <p:cNvPr id="2" name="Group">
            <a:extLst>
              <a:ext uri="{FF2B5EF4-FFF2-40B4-BE49-F238E27FC236}">
                <a16:creationId xmlns:a16="http://schemas.microsoft.com/office/drawing/2014/main" id="{BB9AE68D-09C0-D4F8-7E0B-AB316C370EC7}"/>
              </a:ext>
            </a:extLst>
          </p:cNvPr>
          <p:cNvGrpSpPr/>
          <p:nvPr userDrawn="1"/>
        </p:nvGrpSpPr>
        <p:grpSpPr>
          <a:xfrm>
            <a:off x="1215898" y="1604834"/>
            <a:ext cx="347988" cy="347988"/>
            <a:chOff x="0" y="0"/>
            <a:chExt cx="1711877" cy="1711877"/>
          </a:xfrm>
        </p:grpSpPr>
        <p:sp>
          <p:nvSpPr>
            <p:cNvPr id="6" name="Circle">
              <a:extLst>
                <a:ext uri="{FF2B5EF4-FFF2-40B4-BE49-F238E27FC236}">
                  <a16:creationId xmlns:a16="http://schemas.microsoft.com/office/drawing/2014/main" id="{ED20FF29-0140-7E26-24F6-C3EB10A88D01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18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7" name="Shape">
              <a:extLst>
                <a:ext uri="{FF2B5EF4-FFF2-40B4-BE49-F238E27FC236}">
                  <a16:creationId xmlns:a16="http://schemas.microsoft.com/office/drawing/2014/main" id="{BE1AACC4-CFD9-43C6-D466-0DC19BD0C598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" name="Shape">
              <a:extLst>
                <a:ext uri="{FF2B5EF4-FFF2-40B4-BE49-F238E27FC236}">
                  <a16:creationId xmlns:a16="http://schemas.microsoft.com/office/drawing/2014/main" id="{CB4F1A98-2FE3-91EF-0CB0-290120368274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9" name="Group">
            <a:extLst>
              <a:ext uri="{FF2B5EF4-FFF2-40B4-BE49-F238E27FC236}">
                <a16:creationId xmlns:a16="http://schemas.microsoft.com/office/drawing/2014/main" id="{9903B0D5-C9BE-152C-EFF4-88E9BBB005B6}"/>
              </a:ext>
            </a:extLst>
          </p:cNvPr>
          <p:cNvGrpSpPr/>
          <p:nvPr userDrawn="1"/>
        </p:nvGrpSpPr>
        <p:grpSpPr>
          <a:xfrm>
            <a:off x="1215898" y="2459516"/>
            <a:ext cx="347988" cy="347988"/>
            <a:chOff x="0" y="0"/>
            <a:chExt cx="1711877" cy="1711877"/>
          </a:xfrm>
        </p:grpSpPr>
        <p:sp>
          <p:nvSpPr>
            <p:cNvPr id="10" name="Circle">
              <a:extLst>
                <a:ext uri="{FF2B5EF4-FFF2-40B4-BE49-F238E27FC236}">
                  <a16:creationId xmlns:a16="http://schemas.microsoft.com/office/drawing/2014/main" id="{A45F4B8A-E0B9-A474-AAC2-7368C655B486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18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7DCC7EC2-DC48-E5F2-C97E-844AFA83072A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085CFC95-2F49-3902-9CDB-A88FD59370AF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3" name="Group">
            <a:extLst>
              <a:ext uri="{FF2B5EF4-FFF2-40B4-BE49-F238E27FC236}">
                <a16:creationId xmlns:a16="http://schemas.microsoft.com/office/drawing/2014/main" id="{13014BED-39B5-1C3E-DF09-C29EB4FB2439}"/>
              </a:ext>
            </a:extLst>
          </p:cNvPr>
          <p:cNvGrpSpPr/>
          <p:nvPr userDrawn="1"/>
        </p:nvGrpSpPr>
        <p:grpSpPr>
          <a:xfrm>
            <a:off x="1224756" y="3325942"/>
            <a:ext cx="347988" cy="347988"/>
            <a:chOff x="0" y="0"/>
            <a:chExt cx="1711877" cy="1711877"/>
          </a:xfrm>
        </p:grpSpPr>
        <p:sp>
          <p:nvSpPr>
            <p:cNvPr id="14" name="Circle">
              <a:extLst>
                <a:ext uri="{FF2B5EF4-FFF2-40B4-BE49-F238E27FC236}">
                  <a16:creationId xmlns:a16="http://schemas.microsoft.com/office/drawing/2014/main" id="{916FF3DD-5EB6-8A91-0C31-65AFB2F7ED81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183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26F140CE-F79A-C82F-DA4C-B3A0E38038FC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9" name="Shape">
              <a:extLst>
                <a:ext uri="{FF2B5EF4-FFF2-40B4-BE49-F238E27FC236}">
                  <a16:creationId xmlns:a16="http://schemas.microsoft.com/office/drawing/2014/main" id="{BE50AC20-FCC5-789C-1E7A-3506A049A51C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147529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>
            <a:extLst>
              <a:ext uri="{FF2B5EF4-FFF2-40B4-BE49-F238E27FC236}">
                <a16:creationId xmlns:a16="http://schemas.microsoft.com/office/drawing/2014/main" id="{85E821AA-6222-1A42-D593-4D0259B7E1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75692" y="801288"/>
            <a:ext cx="5392615" cy="107440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Images for comparison</a:t>
            </a:r>
            <a:endParaRPr lang="en-NL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E01AB2-3147-E97A-328A-9A0274357D5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-871789" y="2529253"/>
            <a:ext cx="3779548" cy="2614247"/>
          </a:xfrm>
          <a:prstGeom prst="flowChartInputOutput">
            <a:avLst/>
          </a:prstGeom>
        </p:spPr>
        <p:txBody>
          <a:bodyPr/>
          <a:lstStyle/>
          <a:p>
            <a:endParaRPr lang="en-NL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C688647C-8838-B713-AA28-7E60CA7D20D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2447057" y="2529253"/>
            <a:ext cx="3779548" cy="2614247"/>
          </a:xfrm>
          <a:prstGeom prst="flowChartInputOutput">
            <a:avLst/>
          </a:prstGeom>
        </p:spPr>
        <p:txBody>
          <a:bodyPr/>
          <a:lstStyle/>
          <a:p>
            <a:endParaRPr lang="en-NL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21E839F0-3CD1-A9E8-7E4D-095A2DD397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flipH="1">
            <a:off x="5754180" y="2529253"/>
            <a:ext cx="3779548" cy="2614247"/>
          </a:xfrm>
          <a:prstGeom prst="flowChartInputOutput">
            <a:avLst/>
          </a:prstGeom>
        </p:spPr>
        <p:txBody>
          <a:bodyPr/>
          <a:lstStyle/>
          <a:p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7788645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>
            <a:extLst>
              <a:ext uri="{FF2B5EF4-FFF2-40B4-BE49-F238E27FC236}">
                <a16:creationId xmlns:a16="http://schemas.microsoft.com/office/drawing/2014/main" id="{85E821AA-6222-1A42-D593-4D0259B7E1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75692" y="801288"/>
            <a:ext cx="5392615" cy="107440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Images for comparison</a:t>
            </a:r>
            <a:endParaRPr lang="en-NL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E01AB2-3147-E97A-328A-9A0274357D5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0" y="2529253"/>
            <a:ext cx="3043084" cy="2614247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F0CB32F8-5463-D7BD-4EE2-ABEA20346F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3050457" y="2529253"/>
            <a:ext cx="3043084" cy="2614247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0CE2F990-2229-0E2F-510C-A355500D70A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flipH="1">
            <a:off x="6100914" y="2529252"/>
            <a:ext cx="3043084" cy="2614247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4228741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>
            <a:extLst>
              <a:ext uri="{FF2B5EF4-FFF2-40B4-BE49-F238E27FC236}">
                <a16:creationId xmlns:a16="http://schemas.microsoft.com/office/drawing/2014/main" id="{85E821AA-6222-1A42-D593-4D0259B7E1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75692" y="461319"/>
            <a:ext cx="5392615" cy="107440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Images for comparison</a:t>
            </a:r>
            <a:endParaRPr lang="en-NL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E01AB2-3147-E97A-328A-9A0274357D5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0" y="1969477"/>
            <a:ext cx="3043084" cy="3174024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F0CB32F8-5463-D7BD-4EE2-ABEA20346F6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3050457" y="1969477"/>
            <a:ext cx="3043084" cy="3174024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0CE2F990-2229-0E2F-510C-A355500D70A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 flipH="1">
            <a:off x="6100914" y="1969476"/>
            <a:ext cx="3043084" cy="3174024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3035478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E01AB2-3147-E97A-328A-9A0274357D5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 flipH="1">
            <a:off x="0" y="0"/>
            <a:ext cx="9144000" cy="5143501"/>
          </a:xfrm>
          <a:prstGeom prst="rect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85E821AA-6222-1A42-D593-4D0259B7E1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16888" y="4461466"/>
            <a:ext cx="3510224" cy="360485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Full screen image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69043403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591ABAF4-87E9-942C-C480-85D189C4F82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687444" y="-1532518"/>
            <a:ext cx="3760427" cy="3758558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27" name="Picture Placeholder 24">
            <a:extLst>
              <a:ext uri="{FF2B5EF4-FFF2-40B4-BE49-F238E27FC236}">
                <a16:creationId xmlns:a16="http://schemas.microsoft.com/office/drawing/2014/main" id="{89FA15C6-A893-F626-9FD7-CA2036179BE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344911" y="-1532518"/>
            <a:ext cx="3760427" cy="3758558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28" name="Picture Placeholder 24">
            <a:extLst>
              <a:ext uri="{FF2B5EF4-FFF2-40B4-BE49-F238E27FC236}">
                <a16:creationId xmlns:a16="http://schemas.microsoft.com/office/drawing/2014/main" id="{55A87019-1CCB-B99A-9067-DB2AE923EBA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-687444" y="2540680"/>
            <a:ext cx="3760427" cy="3758558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29" name="Picture Placeholder 24">
            <a:extLst>
              <a:ext uri="{FF2B5EF4-FFF2-40B4-BE49-F238E27FC236}">
                <a16:creationId xmlns:a16="http://schemas.microsoft.com/office/drawing/2014/main" id="{14936D9E-34C0-645D-F563-1B3591007FA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28734" y="506145"/>
            <a:ext cx="3760427" cy="3758558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30" name="Picture Placeholder 24">
            <a:extLst>
              <a:ext uri="{FF2B5EF4-FFF2-40B4-BE49-F238E27FC236}">
                <a16:creationId xmlns:a16="http://schemas.microsoft.com/office/drawing/2014/main" id="{7F858C66-4313-F029-A4BA-FE2B44A4C90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44911" y="2540680"/>
            <a:ext cx="3760427" cy="3758558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0E425F5-68A0-F3FE-03B4-4D7692A91A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3681" y="1596455"/>
            <a:ext cx="3168588" cy="1950590"/>
          </a:xfrm>
          <a:noFill/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1pPr>
            <a:lvl2pPr marL="6000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9429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2430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5859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</a:t>
            </a:r>
            <a:r>
              <a:rPr lang="en-US" dirty="0" err="1"/>
              <a:t>sty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19860476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E8D6FC92-C23F-AA1A-EF83-47A04ED0EEBE}"/>
              </a:ext>
            </a:extLst>
          </p:cNvPr>
          <p:cNvSpPr/>
          <p:nvPr userDrawn="1"/>
        </p:nvSpPr>
        <p:spPr>
          <a:xfrm>
            <a:off x="918099" y="2615659"/>
            <a:ext cx="496699" cy="496699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13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738236-E1C0-16E9-3D2C-F7BCA340DF26}"/>
              </a:ext>
            </a:extLst>
          </p:cNvPr>
          <p:cNvSpPr txBox="1"/>
          <p:nvPr userDrawn="1"/>
        </p:nvSpPr>
        <p:spPr>
          <a:xfrm>
            <a:off x="1035692" y="2492478"/>
            <a:ext cx="211574" cy="5687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200000"/>
              </a:lnSpc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50" charset="-94"/>
              </a:defRPr>
            </a:lvl1pPr>
          </a:lstStyle>
          <a:p>
            <a:r>
              <a:rPr lang="tr-TR" sz="1800" dirty="0">
                <a:solidFill>
                  <a:schemeClr val="bg1"/>
                </a:solidFill>
                <a:latin typeface="Montserrat Semi Bold" panose="00000700000000000000" pitchFamily="50" charset="-94"/>
              </a:rPr>
              <a:t>1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4BAAB8E-4FF2-EC1E-7752-2C5B02A2EF9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532390" y="2726334"/>
            <a:ext cx="2645565" cy="275348"/>
          </a:xfrm>
          <a:noFill/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</a:defRPr>
            </a:lvl1pPr>
            <a:lvl2pPr marL="6000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9429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2430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5859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  <a:endParaRPr lang="en-NL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B0BCC660-BC3A-6940-1241-BD73C71E52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8099" y="1108545"/>
            <a:ext cx="7237989" cy="994172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b="1">
                <a:latin typeface="+mn-lt"/>
              </a:defRPr>
            </a:lvl1pPr>
          </a:lstStyle>
          <a:p>
            <a:r>
              <a:rPr lang="en-US" dirty="0"/>
              <a:t>This is an example of a list</a:t>
            </a:r>
            <a:endParaRPr lang="en-NL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EED5685-226C-FA70-5C18-6D2831AF80F5}"/>
              </a:ext>
            </a:extLst>
          </p:cNvPr>
          <p:cNvSpPr/>
          <p:nvPr userDrawn="1"/>
        </p:nvSpPr>
        <p:spPr>
          <a:xfrm>
            <a:off x="918099" y="3356093"/>
            <a:ext cx="496699" cy="496699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13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8082C7-6E4B-F1F5-E93B-8EB895AEB154}"/>
              </a:ext>
            </a:extLst>
          </p:cNvPr>
          <p:cNvSpPr txBox="1"/>
          <p:nvPr userDrawn="1"/>
        </p:nvSpPr>
        <p:spPr>
          <a:xfrm>
            <a:off x="1011468" y="3232911"/>
            <a:ext cx="211574" cy="5687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200000"/>
              </a:lnSpc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50" charset="-94"/>
              </a:defRPr>
            </a:lvl1pPr>
          </a:lstStyle>
          <a:p>
            <a:r>
              <a:rPr lang="tr-TR" sz="1800" dirty="0">
                <a:solidFill>
                  <a:schemeClr val="bg1"/>
                </a:solidFill>
                <a:latin typeface="Montserrat Semi Bold" panose="00000700000000000000" pitchFamily="50" charset="-94"/>
              </a:rPr>
              <a:t>2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FF50F85-E2EA-8768-C4CC-BBD856BF343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532390" y="3466768"/>
            <a:ext cx="2645565" cy="275348"/>
          </a:xfrm>
          <a:noFill/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</a:defRPr>
            </a:lvl1pPr>
            <a:lvl2pPr marL="6000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9429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2430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5859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  <a:endParaRPr lang="en-NL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B35948A-6D84-5813-EFBF-CF873408313F}"/>
              </a:ext>
            </a:extLst>
          </p:cNvPr>
          <p:cNvSpPr/>
          <p:nvPr userDrawn="1"/>
        </p:nvSpPr>
        <p:spPr>
          <a:xfrm>
            <a:off x="4896232" y="2611664"/>
            <a:ext cx="496699" cy="496699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13" dirty="0">
              <a:solidFill>
                <a:schemeClr val="tx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EB31D4A-F881-5F37-E546-E2D9C6275D5C}"/>
              </a:ext>
            </a:extLst>
          </p:cNvPr>
          <p:cNvSpPr txBox="1"/>
          <p:nvPr userDrawn="1"/>
        </p:nvSpPr>
        <p:spPr>
          <a:xfrm>
            <a:off x="4989601" y="2488482"/>
            <a:ext cx="211574" cy="5687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200000"/>
              </a:lnSpc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50" charset="-94"/>
              </a:defRPr>
            </a:lvl1pPr>
          </a:lstStyle>
          <a:p>
            <a:r>
              <a:rPr lang="tr-TR" sz="1800" dirty="0">
                <a:solidFill>
                  <a:schemeClr val="bg1"/>
                </a:solidFill>
                <a:latin typeface="Montserrat Semi Bold" panose="00000700000000000000" pitchFamily="50" charset="-94"/>
              </a:rPr>
              <a:t>3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74D40015-A4C4-27CE-BE76-EEEF400F544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10523" y="2722339"/>
            <a:ext cx="2645565" cy="275348"/>
          </a:xfrm>
          <a:noFill/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</a:defRPr>
            </a:lvl1pPr>
            <a:lvl2pPr marL="6000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9429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2430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5859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  <a:endParaRPr lang="en-NL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268FB46-A610-D3D7-AFFB-C94B1D7F2C92}"/>
              </a:ext>
            </a:extLst>
          </p:cNvPr>
          <p:cNvSpPr/>
          <p:nvPr userDrawn="1"/>
        </p:nvSpPr>
        <p:spPr>
          <a:xfrm>
            <a:off x="4896232" y="3352098"/>
            <a:ext cx="496699" cy="496699"/>
          </a:xfrm>
          <a:prstGeom prst="ellipse">
            <a:avLst/>
          </a:prstGeom>
          <a:solidFill>
            <a:srgbClr val="00AE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13" dirty="0">
              <a:solidFill>
                <a:schemeClr val="tx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4896D1E-6F1F-D3E9-E8A7-5DFF4FD27675}"/>
              </a:ext>
            </a:extLst>
          </p:cNvPr>
          <p:cNvSpPr txBox="1"/>
          <p:nvPr userDrawn="1"/>
        </p:nvSpPr>
        <p:spPr>
          <a:xfrm>
            <a:off x="4971433" y="3228916"/>
            <a:ext cx="211574" cy="5687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200000"/>
              </a:lnSpc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50" charset="-94"/>
              </a:defRPr>
            </a:lvl1pPr>
          </a:lstStyle>
          <a:p>
            <a:r>
              <a:rPr lang="tr-TR" sz="1800" dirty="0">
                <a:solidFill>
                  <a:schemeClr val="bg1"/>
                </a:solidFill>
                <a:latin typeface="Montserrat Semi Bold" panose="00000700000000000000" pitchFamily="50" charset="-94"/>
              </a:rPr>
              <a:t>4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92213C87-CCAB-65F9-4A21-FADB192CF55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10523" y="3462772"/>
            <a:ext cx="2645565" cy="275348"/>
          </a:xfrm>
          <a:noFill/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</a:defRPr>
            </a:lvl1pPr>
            <a:lvl2pPr marL="6000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9429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2430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5859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0205037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E8D6FC92-C23F-AA1A-EF83-47A04ED0EEBE}"/>
              </a:ext>
            </a:extLst>
          </p:cNvPr>
          <p:cNvSpPr/>
          <p:nvPr userDrawn="1"/>
        </p:nvSpPr>
        <p:spPr>
          <a:xfrm>
            <a:off x="918099" y="2615659"/>
            <a:ext cx="496699" cy="496699"/>
          </a:xfrm>
          <a:prstGeom prst="ellipse">
            <a:avLst/>
          </a:prstGeom>
          <a:solidFill>
            <a:srgbClr val="001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13" dirty="0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738236-E1C0-16E9-3D2C-F7BCA340DF26}"/>
              </a:ext>
            </a:extLst>
          </p:cNvPr>
          <p:cNvSpPr txBox="1"/>
          <p:nvPr userDrawn="1"/>
        </p:nvSpPr>
        <p:spPr>
          <a:xfrm>
            <a:off x="1035692" y="2492478"/>
            <a:ext cx="211574" cy="5687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200000"/>
              </a:lnSpc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50" charset="-94"/>
              </a:defRPr>
            </a:lvl1pPr>
          </a:lstStyle>
          <a:p>
            <a:r>
              <a:rPr lang="tr-TR" sz="1800" dirty="0">
                <a:solidFill>
                  <a:schemeClr val="bg1"/>
                </a:solidFill>
                <a:latin typeface="Montserrat Semi Bold" panose="00000700000000000000" pitchFamily="50" charset="-94"/>
              </a:rPr>
              <a:t>1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64BAAB8E-4FF2-EC1E-7752-2C5B02A2EF9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532390" y="2726334"/>
            <a:ext cx="2645565" cy="275348"/>
          </a:xfrm>
          <a:noFill/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</a:defRPr>
            </a:lvl1pPr>
            <a:lvl2pPr marL="6000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9429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2430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5859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  <a:endParaRPr lang="en-NL" dirty="0"/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B0BCC660-BC3A-6940-1241-BD73C71E52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8099" y="1108545"/>
            <a:ext cx="7237989" cy="994172"/>
          </a:xfrm>
          <a:prstGeom prst="rect">
            <a:avLst/>
          </a:prstGeom>
        </p:spPr>
        <p:txBody>
          <a:bodyPr/>
          <a:lstStyle>
            <a:lvl1pPr marL="0" indent="0">
              <a:buFont typeface="+mj-lt"/>
              <a:buNone/>
              <a:defRPr b="1">
                <a:latin typeface="+mn-lt"/>
              </a:defRPr>
            </a:lvl1pPr>
          </a:lstStyle>
          <a:p>
            <a:r>
              <a:rPr lang="en-US" dirty="0"/>
              <a:t>This is an example of a list</a:t>
            </a:r>
            <a:endParaRPr lang="en-NL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EED5685-226C-FA70-5C18-6D2831AF80F5}"/>
              </a:ext>
            </a:extLst>
          </p:cNvPr>
          <p:cNvSpPr/>
          <p:nvPr userDrawn="1"/>
        </p:nvSpPr>
        <p:spPr>
          <a:xfrm>
            <a:off x="918099" y="3356093"/>
            <a:ext cx="496699" cy="496699"/>
          </a:xfrm>
          <a:prstGeom prst="ellipse">
            <a:avLst/>
          </a:prstGeom>
          <a:solidFill>
            <a:srgbClr val="001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13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98082C7-6E4B-F1F5-E93B-8EB895AEB154}"/>
              </a:ext>
            </a:extLst>
          </p:cNvPr>
          <p:cNvSpPr txBox="1"/>
          <p:nvPr userDrawn="1"/>
        </p:nvSpPr>
        <p:spPr>
          <a:xfrm>
            <a:off x="1011468" y="3232911"/>
            <a:ext cx="211574" cy="5687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200000"/>
              </a:lnSpc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50" charset="-94"/>
              </a:defRPr>
            </a:lvl1pPr>
          </a:lstStyle>
          <a:p>
            <a:r>
              <a:rPr lang="tr-TR" sz="1800" dirty="0">
                <a:solidFill>
                  <a:schemeClr val="bg1"/>
                </a:solidFill>
                <a:latin typeface="Montserrat Semi Bold" panose="00000700000000000000" pitchFamily="50" charset="-94"/>
              </a:rPr>
              <a:t>2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EFF50F85-E2EA-8768-C4CC-BBD856BF343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532390" y="3466768"/>
            <a:ext cx="2645565" cy="275348"/>
          </a:xfrm>
          <a:noFill/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</a:defRPr>
            </a:lvl1pPr>
            <a:lvl2pPr marL="6000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9429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2430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5859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  <a:endParaRPr lang="en-NL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B35948A-6D84-5813-EFBF-CF873408313F}"/>
              </a:ext>
            </a:extLst>
          </p:cNvPr>
          <p:cNvSpPr/>
          <p:nvPr userDrawn="1"/>
        </p:nvSpPr>
        <p:spPr>
          <a:xfrm>
            <a:off x="4896232" y="2611664"/>
            <a:ext cx="496699" cy="496699"/>
          </a:xfrm>
          <a:prstGeom prst="ellipse">
            <a:avLst/>
          </a:prstGeom>
          <a:solidFill>
            <a:srgbClr val="001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13" dirty="0">
              <a:solidFill>
                <a:schemeClr val="tx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EB31D4A-F881-5F37-E546-E2D9C6275D5C}"/>
              </a:ext>
            </a:extLst>
          </p:cNvPr>
          <p:cNvSpPr txBox="1"/>
          <p:nvPr userDrawn="1"/>
        </p:nvSpPr>
        <p:spPr>
          <a:xfrm>
            <a:off x="4989601" y="2488482"/>
            <a:ext cx="211574" cy="5687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200000"/>
              </a:lnSpc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50" charset="-94"/>
              </a:defRPr>
            </a:lvl1pPr>
          </a:lstStyle>
          <a:p>
            <a:r>
              <a:rPr lang="tr-TR" sz="1800" dirty="0">
                <a:solidFill>
                  <a:schemeClr val="bg1"/>
                </a:solidFill>
                <a:latin typeface="Montserrat Semi Bold" panose="00000700000000000000" pitchFamily="50" charset="-94"/>
              </a:rPr>
              <a:t>3</a:t>
            </a: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74D40015-A4C4-27CE-BE76-EEEF400F544A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510523" y="2722339"/>
            <a:ext cx="2645565" cy="275348"/>
          </a:xfrm>
          <a:noFill/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</a:defRPr>
            </a:lvl1pPr>
            <a:lvl2pPr marL="6000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9429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2430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5859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  <a:endParaRPr lang="en-NL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268FB46-A610-D3D7-AFFB-C94B1D7F2C92}"/>
              </a:ext>
            </a:extLst>
          </p:cNvPr>
          <p:cNvSpPr/>
          <p:nvPr userDrawn="1"/>
        </p:nvSpPr>
        <p:spPr>
          <a:xfrm>
            <a:off x="4896232" y="3352098"/>
            <a:ext cx="496699" cy="496699"/>
          </a:xfrm>
          <a:prstGeom prst="ellipse">
            <a:avLst/>
          </a:prstGeom>
          <a:solidFill>
            <a:srgbClr val="0018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sz="1013" dirty="0">
              <a:solidFill>
                <a:schemeClr val="tx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4896D1E-6F1F-D3E9-E8A7-5DFF4FD27675}"/>
              </a:ext>
            </a:extLst>
          </p:cNvPr>
          <p:cNvSpPr txBox="1"/>
          <p:nvPr userDrawn="1"/>
        </p:nvSpPr>
        <p:spPr>
          <a:xfrm>
            <a:off x="4971433" y="3228916"/>
            <a:ext cx="211574" cy="56874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200000"/>
              </a:lnSpc>
              <a:defRPr sz="2200">
                <a:solidFill>
                  <a:schemeClr val="tx1">
                    <a:lumMod val="65000"/>
                    <a:lumOff val="35000"/>
                  </a:schemeClr>
                </a:solidFill>
                <a:latin typeface="Montserrat Light" panose="00000400000000000000" pitchFamily="50" charset="-94"/>
              </a:defRPr>
            </a:lvl1pPr>
          </a:lstStyle>
          <a:p>
            <a:r>
              <a:rPr lang="tr-TR" sz="1800" dirty="0">
                <a:solidFill>
                  <a:schemeClr val="bg1"/>
                </a:solidFill>
                <a:latin typeface="Montserrat Semi Bold" panose="00000700000000000000" pitchFamily="50" charset="-94"/>
              </a:rPr>
              <a:t>4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92213C87-CCAB-65F9-4A21-FADB192CF55F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510523" y="3462772"/>
            <a:ext cx="2645565" cy="275348"/>
          </a:xfrm>
          <a:noFill/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500">
                <a:solidFill>
                  <a:schemeClr val="tx1"/>
                </a:solidFill>
              </a:defRPr>
            </a:lvl1pPr>
            <a:lvl2pPr marL="6000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942975" indent="-257175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12430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1585913" indent="-214313"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Lorem ipsum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5049709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D1B841D-BACD-548D-EB2B-C33BF438A9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4369" y="735689"/>
            <a:ext cx="6635260" cy="1016778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This is considered to be a very long title for a </a:t>
            </a:r>
            <a:r>
              <a:rPr lang="en-US" dirty="0" err="1"/>
              <a:t>powerpoint</a:t>
            </a:r>
            <a:r>
              <a:rPr lang="en-US" dirty="0"/>
              <a:t> presentation</a:t>
            </a:r>
            <a:endParaRPr lang="en-NL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16E4541-B956-82DC-E4AB-1A6AF9622FAE}"/>
              </a:ext>
            </a:extLst>
          </p:cNvPr>
          <p:cNvSpPr txBox="1">
            <a:spLocks/>
          </p:cNvSpPr>
          <p:nvPr userDrawn="1"/>
        </p:nvSpPr>
        <p:spPr>
          <a:xfrm>
            <a:off x="580291" y="1752467"/>
            <a:ext cx="7983415" cy="298414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nl-NL" sz="2400" b="0" dirty="0" err="1">
                <a:latin typeface="Calibri" pitchFamily="34" charset="0"/>
              </a:rPr>
              <a:t>If</a:t>
            </a:r>
            <a:r>
              <a:rPr lang="nl-NL" sz="2400" b="0" dirty="0">
                <a:latin typeface="Calibri" pitchFamily="34" charset="0"/>
              </a:rPr>
              <a:t> in </a:t>
            </a:r>
            <a:r>
              <a:rPr lang="nl-NL" sz="2400" b="0" dirty="0" err="1">
                <a:latin typeface="Calibri" pitchFamily="34" charset="0"/>
              </a:rPr>
              <a:t>someway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your</a:t>
            </a:r>
            <a:r>
              <a:rPr lang="nl-NL" sz="2400" b="0" dirty="0">
                <a:latin typeface="Calibri" pitchFamily="34" charset="0"/>
              </a:rPr>
              <a:t> story or </a:t>
            </a:r>
            <a:r>
              <a:rPr lang="nl-NL" sz="2400" b="0" dirty="0" err="1">
                <a:latin typeface="Calibri" pitchFamily="34" charset="0"/>
              </a:rPr>
              <a:t>summarizing</a:t>
            </a:r>
            <a:r>
              <a:rPr lang="nl-NL" sz="2400" b="0" dirty="0">
                <a:latin typeface="Calibri" pitchFamily="34" charset="0"/>
              </a:rPr>
              <a:t> does </a:t>
            </a:r>
            <a:r>
              <a:rPr lang="nl-NL" sz="2400" b="0" dirty="0" err="1">
                <a:latin typeface="Calibri" pitchFamily="34" charset="0"/>
              </a:rPr>
              <a:t>not</a:t>
            </a:r>
            <a:r>
              <a:rPr lang="nl-NL" sz="2400" b="0" dirty="0">
                <a:latin typeface="Calibri" pitchFamily="34" charset="0"/>
              </a:rPr>
              <a:t> fit in </a:t>
            </a:r>
            <a:r>
              <a:rPr lang="nl-NL" sz="2400" b="0" dirty="0" err="1">
                <a:latin typeface="Calibri" pitchFamily="34" charset="0"/>
              </a:rPr>
              <a:t>this</a:t>
            </a:r>
            <a:r>
              <a:rPr lang="nl-NL" sz="2400" b="0" dirty="0">
                <a:latin typeface="Calibri" pitchFamily="34" charset="0"/>
              </a:rPr>
              <a:t> box without </a:t>
            </a:r>
            <a:r>
              <a:rPr lang="nl-NL" sz="2400" b="0" dirty="0" err="1">
                <a:latin typeface="Calibri" pitchFamily="34" charset="0"/>
              </a:rPr>
              <a:t>changing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the</a:t>
            </a:r>
            <a:r>
              <a:rPr lang="nl-NL" sz="2400" b="0" dirty="0">
                <a:latin typeface="Calibri" pitchFamily="34" charset="0"/>
              </a:rPr>
              <a:t> font </a:t>
            </a:r>
            <a:r>
              <a:rPr lang="nl-NL" sz="2400" b="0" dirty="0" err="1">
                <a:latin typeface="Calibri" pitchFamily="34" charset="0"/>
              </a:rPr>
              <a:t>size</a:t>
            </a:r>
            <a:r>
              <a:rPr lang="nl-NL" sz="2400" b="0" dirty="0">
                <a:latin typeface="Calibri" pitchFamily="34" charset="0"/>
              </a:rPr>
              <a:t> or line </a:t>
            </a:r>
            <a:r>
              <a:rPr lang="nl-NL" sz="2400" b="0" dirty="0" err="1">
                <a:latin typeface="Calibri" pitchFamily="34" charset="0"/>
              </a:rPr>
              <a:t>height</a:t>
            </a:r>
            <a:r>
              <a:rPr lang="nl-NL" sz="2400" b="0" dirty="0">
                <a:latin typeface="Calibri" pitchFamily="34" charset="0"/>
              </a:rPr>
              <a:t>, </a:t>
            </a:r>
            <a:r>
              <a:rPr lang="nl-NL" sz="2400" b="0" dirty="0" err="1">
                <a:latin typeface="Calibri" pitchFamily="34" charset="0"/>
              </a:rPr>
              <a:t>then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your</a:t>
            </a:r>
            <a:r>
              <a:rPr lang="nl-NL" sz="2400" b="0" dirty="0">
                <a:latin typeface="Calibri" pitchFamily="34" charset="0"/>
              </a:rPr>
              <a:t> story is most </a:t>
            </a:r>
            <a:r>
              <a:rPr lang="nl-NL" sz="2400" b="0" dirty="0" err="1">
                <a:latin typeface="Calibri" pitchFamily="34" charset="0"/>
              </a:rPr>
              <a:t>likely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too</a:t>
            </a:r>
            <a:r>
              <a:rPr lang="nl-NL" sz="2400" b="0" dirty="0">
                <a:latin typeface="Calibri" pitchFamily="34" charset="0"/>
              </a:rPr>
              <a:t> long </a:t>
            </a:r>
            <a:r>
              <a:rPr lang="nl-NL" sz="2400" b="0" dirty="0" err="1">
                <a:latin typeface="Calibri" pitchFamily="34" charset="0"/>
              </a:rPr>
              <a:t>for</a:t>
            </a:r>
            <a:r>
              <a:rPr lang="nl-NL" sz="2400" b="0" dirty="0">
                <a:latin typeface="Calibri" pitchFamily="34" charset="0"/>
              </a:rPr>
              <a:t> a </a:t>
            </a:r>
            <a:r>
              <a:rPr lang="nl-NL" sz="2400" b="0" dirty="0" err="1">
                <a:latin typeface="Calibri" pitchFamily="34" charset="0"/>
              </a:rPr>
              <a:t>powerpoint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presentation</a:t>
            </a:r>
            <a:r>
              <a:rPr lang="nl-NL" sz="2400" b="0" dirty="0">
                <a:latin typeface="Calibri" pitchFamily="34" charset="0"/>
              </a:rPr>
              <a:t> slide. It most </a:t>
            </a:r>
            <a:r>
              <a:rPr lang="nl-NL" sz="2400" b="0" dirty="0" err="1">
                <a:latin typeface="Calibri" pitchFamily="34" charset="0"/>
              </a:rPr>
              <a:t>likely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should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be</a:t>
            </a:r>
            <a:r>
              <a:rPr lang="nl-NL" sz="2400" b="0" dirty="0">
                <a:latin typeface="Calibri" pitchFamily="34" charset="0"/>
              </a:rPr>
              <a:t> cut </a:t>
            </a:r>
            <a:r>
              <a:rPr lang="nl-NL" sz="2400" b="0" dirty="0" err="1">
                <a:latin typeface="Calibri" pitchFamily="34" charset="0"/>
              </a:rPr>
              <a:t>into</a:t>
            </a:r>
            <a:r>
              <a:rPr lang="nl-NL" sz="2400" b="0" dirty="0">
                <a:latin typeface="Calibri" pitchFamily="34" charset="0"/>
              </a:rPr>
              <a:t> more slides. </a:t>
            </a:r>
            <a:r>
              <a:rPr lang="nl-NL" sz="2400" b="0" dirty="0" err="1">
                <a:latin typeface="Calibri" pitchFamily="34" charset="0"/>
              </a:rPr>
              <a:t>Please</a:t>
            </a:r>
            <a:r>
              <a:rPr lang="nl-NL" sz="2400" b="0" dirty="0">
                <a:latin typeface="Calibri" pitchFamily="34" charset="0"/>
              </a:rPr>
              <a:t> keep in mind </a:t>
            </a:r>
            <a:r>
              <a:rPr lang="nl-NL" sz="2400" b="0" dirty="0" err="1">
                <a:latin typeface="Calibri" pitchFamily="34" charset="0"/>
              </a:rPr>
              <a:t>that</a:t>
            </a:r>
            <a:r>
              <a:rPr lang="nl-NL" sz="2400" b="0" dirty="0">
                <a:latin typeface="Calibri" pitchFamily="34" charset="0"/>
              </a:rPr>
              <a:t> most </a:t>
            </a:r>
            <a:r>
              <a:rPr lang="nl-NL" sz="2400" b="0" dirty="0" err="1">
                <a:latin typeface="Calibri" pitchFamily="34" charset="0"/>
              </a:rPr>
              <a:t>people</a:t>
            </a:r>
            <a:r>
              <a:rPr lang="nl-NL" sz="2400" b="0" dirty="0">
                <a:latin typeface="Calibri" pitchFamily="34" charset="0"/>
              </a:rPr>
              <a:t> do </a:t>
            </a:r>
            <a:r>
              <a:rPr lang="nl-NL" sz="2400" b="0" dirty="0" err="1">
                <a:latin typeface="Calibri" pitchFamily="34" charset="0"/>
              </a:rPr>
              <a:t>not</a:t>
            </a:r>
            <a:r>
              <a:rPr lang="nl-NL" sz="2400" b="0" dirty="0">
                <a:latin typeface="Calibri" pitchFamily="34" charset="0"/>
              </a:rPr>
              <a:t> have </a:t>
            </a:r>
            <a:r>
              <a:rPr lang="nl-NL" sz="2400" b="0" dirty="0" err="1">
                <a:latin typeface="Calibri" pitchFamily="34" charset="0"/>
              </a:rPr>
              <a:t>the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ability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to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read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and</a:t>
            </a:r>
            <a:r>
              <a:rPr lang="nl-NL" sz="2400" b="0" dirty="0">
                <a:latin typeface="Calibri" pitchFamily="34" charset="0"/>
              </a:rPr>
              <a:t> listen </a:t>
            </a:r>
            <a:r>
              <a:rPr lang="nl-NL" sz="2400" b="0" dirty="0" err="1">
                <a:latin typeface="Calibri" pitchFamily="34" charset="0"/>
              </a:rPr>
              <a:t>simultaneously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so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they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will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either</a:t>
            </a:r>
            <a:r>
              <a:rPr lang="nl-NL" sz="2400" b="0" dirty="0">
                <a:latin typeface="Calibri" pitchFamily="34" charset="0"/>
              </a:rPr>
              <a:t> listen </a:t>
            </a:r>
            <a:r>
              <a:rPr lang="nl-NL" sz="2400" b="0" dirty="0" err="1">
                <a:latin typeface="Calibri" pitchFamily="34" charset="0"/>
              </a:rPr>
              <a:t>to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</a:t>
            </a:r>
            <a:r>
              <a:rPr lang="nl-NL" sz="2400" b="0" dirty="0">
                <a:latin typeface="Calibri" pitchFamily="34" charset="0"/>
              </a:rPr>
              <a:t> or </a:t>
            </a:r>
            <a:r>
              <a:rPr lang="nl-NL" sz="2400" b="0" dirty="0" err="1">
                <a:latin typeface="Calibri" pitchFamily="34" charset="0"/>
              </a:rPr>
              <a:t>read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the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text</a:t>
            </a:r>
            <a:r>
              <a:rPr lang="nl-NL" sz="2400" b="0" dirty="0">
                <a:latin typeface="Calibri" pitchFamily="34" charset="0"/>
              </a:rPr>
              <a:t>.</a:t>
            </a:r>
          </a:p>
          <a:p>
            <a:endParaRPr lang="nl-NL" sz="2400" b="0" dirty="0">
              <a:latin typeface="Calibri" pitchFamily="34" charset="0"/>
            </a:endParaRPr>
          </a:p>
          <a:p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Avoid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slides like 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this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one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whenever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possible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8985112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4">
            <a:extLst>
              <a:ext uri="{FF2B5EF4-FFF2-40B4-BE49-F238E27FC236}">
                <a16:creationId xmlns:a16="http://schemas.microsoft.com/office/drawing/2014/main" id="{E0E27C9D-9629-C0FF-E62A-E30CCF3A7D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903662" y="-277623"/>
            <a:ext cx="6022109" cy="6019115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8" name="Picture Placeholder 24">
            <a:extLst>
              <a:ext uri="{FF2B5EF4-FFF2-40B4-BE49-F238E27FC236}">
                <a16:creationId xmlns:a16="http://schemas.microsoft.com/office/drawing/2014/main" id="{A5848385-F953-8605-22E2-67B51D037A0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63357" y="-3672150"/>
            <a:ext cx="6022109" cy="6019115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9" name="Picture Placeholder 24">
            <a:extLst>
              <a:ext uri="{FF2B5EF4-FFF2-40B4-BE49-F238E27FC236}">
                <a16:creationId xmlns:a16="http://schemas.microsoft.com/office/drawing/2014/main" id="{550040B3-8D78-C140-9501-9FA3FC38D3A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63357" y="3019318"/>
            <a:ext cx="6022109" cy="6019115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0" name="Picture Placeholder 24">
            <a:extLst>
              <a:ext uri="{FF2B5EF4-FFF2-40B4-BE49-F238E27FC236}">
                <a16:creationId xmlns:a16="http://schemas.microsoft.com/office/drawing/2014/main" id="{E6C07BC4-C3CD-4CF8-CFED-78D5C8DCA2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30376" y="-326415"/>
            <a:ext cx="6022109" cy="6019115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59046369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A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4">
            <a:extLst>
              <a:ext uri="{FF2B5EF4-FFF2-40B4-BE49-F238E27FC236}">
                <a16:creationId xmlns:a16="http://schemas.microsoft.com/office/drawing/2014/main" id="{E0E27C9D-9629-C0FF-E62A-E30CCF3A7D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903662" y="-277623"/>
            <a:ext cx="6022109" cy="6019115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8" name="Picture Placeholder 24">
            <a:extLst>
              <a:ext uri="{FF2B5EF4-FFF2-40B4-BE49-F238E27FC236}">
                <a16:creationId xmlns:a16="http://schemas.microsoft.com/office/drawing/2014/main" id="{A5848385-F953-8605-22E2-67B51D037A0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63357" y="-3672150"/>
            <a:ext cx="6022109" cy="6019115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9" name="Picture Placeholder 24">
            <a:extLst>
              <a:ext uri="{FF2B5EF4-FFF2-40B4-BE49-F238E27FC236}">
                <a16:creationId xmlns:a16="http://schemas.microsoft.com/office/drawing/2014/main" id="{550040B3-8D78-C140-9501-9FA3FC38D3A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63357" y="3019318"/>
            <a:ext cx="6022109" cy="6019115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0" name="Picture Placeholder 24">
            <a:extLst>
              <a:ext uri="{FF2B5EF4-FFF2-40B4-BE49-F238E27FC236}">
                <a16:creationId xmlns:a16="http://schemas.microsoft.com/office/drawing/2014/main" id="{E6C07BC4-C3CD-4CF8-CFED-78D5C8DCA2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30376" y="-326415"/>
            <a:ext cx="6022109" cy="6019115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3036046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077EC98-7AF0-20E9-A2CC-DCCC0AF59FE6}"/>
              </a:ext>
            </a:extLst>
          </p:cNvPr>
          <p:cNvSpPr/>
          <p:nvPr userDrawn="1"/>
        </p:nvSpPr>
        <p:spPr>
          <a:xfrm>
            <a:off x="-134178" y="0"/>
            <a:ext cx="9412356" cy="5374585"/>
          </a:xfrm>
          <a:prstGeom prst="rect">
            <a:avLst/>
          </a:prstGeom>
          <a:solidFill>
            <a:srgbClr val="00183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 sz="1013" dirty="0"/>
          </a:p>
        </p:txBody>
      </p:sp>
      <p:sp>
        <p:nvSpPr>
          <p:cNvPr id="7" name="Picture Placeholder 24">
            <a:extLst>
              <a:ext uri="{FF2B5EF4-FFF2-40B4-BE49-F238E27FC236}">
                <a16:creationId xmlns:a16="http://schemas.microsoft.com/office/drawing/2014/main" id="{E0E27C9D-9629-C0FF-E62A-E30CCF3A7D7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903662" y="-277623"/>
            <a:ext cx="6022109" cy="6019115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8" name="Picture Placeholder 24">
            <a:extLst>
              <a:ext uri="{FF2B5EF4-FFF2-40B4-BE49-F238E27FC236}">
                <a16:creationId xmlns:a16="http://schemas.microsoft.com/office/drawing/2014/main" id="{A5848385-F953-8605-22E2-67B51D037A0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463357" y="-3447365"/>
            <a:ext cx="6022109" cy="6019115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9" name="Picture Placeholder 24">
            <a:extLst>
              <a:ext uri="{FF2B5EF4-FFF2-40B4-BE49-F238E27FC236}">
                <a16:creationId xmlns:a16="http://schemas.microsoft.com/office/drawing/2014/main" id="{550040B3-8D78-C140-9501-9FA3FC38D3A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463357" y="3019318"/>
            <a:ext cx="6022109" cy="6019115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  <p:sp>
        <p:nvSpPr>
          <p:cNvPr id="10" name="Picture Placeholder 24">
            <a:extLst>
              <a:ext uri="{FF2B5EF4-FFF2-40B4-BE49-F238E27FC236}">
                <a16:creationId xmlns:a16="http://schemas.microsoft.com/office/drawing/2014/main" id="{E6C07BC4-C3CD-4CF8-CFED-78D5C8DCA2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830376" y="-326415"/>
            <a:ext cx="6022109" cy="6019115"/>
          </a:xfrm>
          <a:prstGeom prst="diamond">
            <a:avLst/>
          </a:prstGeom>
        </p:spPr>
        <p:txBody>
          <a:bodyPr/>
          <a:lstStyle/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054664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D1B841D-BACD-548D-EB2B-C33BF438A9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4369" y="1063935"/>
            <a:ext cx="6635260" cy="448342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16E4541-B956-82DC-E4AB-1A6AF9622FAE}"/>
              </a:ext>
            </a:extLst>
          </p:cNvPr>
          <p:cNvSpPr txBox="1">
            <a:spLocks/>
          </p:cNvSpPr>
          <p:nvPr userDrawn="1"/>
        </p:nvSpPr>
        <p:spPr>
          <a:xfrm>
            <a:off x="1254369" y="1973726"/>
            <a:ext cx="6635260" cy="248753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buFont typeface="Arial" charset="0"/>
              <a:buChar char="•"/>
            </a:pPr>
            <a:r>
              <a:rPr lang="nl-NL" sz="2400" b="0" dirty="0">
                <a:latin typeface="Calibri" pitchFamily="34" charset="0"/>
              </a:rPr>
              <a:t>Keep </a:t>
            </a:r>
            <a:r>
              <a:rPr lang="nl-NL" sz="2400" b="0" dirty="0" err="1">
                <a:latin typeface="Calibri" pitchFamily="34" charset="0"/>
              </a:rPr>
              <a:t>lists</a:t>
            </a:r>
            <a:r>
              <a:rPr lang="nl-NL" sz="2400" b="0" dirty="0">
                <a:latin typeface="Calibri" pitchFamily="34" charset="0"/>
              </a:rPr>
              <a:t> short</a:t>
            </a:r>
          </a:p>
          <a:p>
            <a:pPr>
              <a:buFont typeface="Arial" charset="0"/>
              <a:buChar char="•"/>
            </a:pPr>
            <a:r>
              <a:rPr lang="nl-NL" sz="2400" b="0" dirty="0">
                <a:latin typeface="Calibri" pitchFamily="34" charset="0"/>
              </a:rPr>
              <a:t>Highlight a </a:t>
            </a:r>
            <a:r>
              <a:rPr lang="nl-NL" sz="2400" b="0" dirty="0" err="1">
                <a:latin typeface="Calibri" pitchFamily="34" charset="0"/>
              </a:rPr>
              <a:t>sentence</a:t>
            </a:r>
            <a:r>
              <a:rPr lang="nl-NL" sz="2400" b="0" dirty="0">
                <a:latin typeface="Calibri" pitchFamily="34" charset="0"/>
              </a:rPr>
              <a:t> or </a:t>
            </a:r>
            <a:r>
              <a:rPr lang="nl-NL" sz="2400" b="0" dirty="0">
                <a:solidFill>
                  <a:srgbClr val="009DE8"/>
                </a:solidFill>
                <a:latin typeface="Calibri" pitchFamily="34" charset="0"/>
              </a:rPr>
              <a:t>word</a:t>
            </a:r>
            <a:r>
              <a:rPr lang="nl-NL" sz="2400" b="0" dirty="0">
                <a:solidFill>
                  <a:srgbClr val="F09E01"/>
                </a:solidFill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from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your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lecture</a:t>
            </a:r>
            <a:endParaRPr lang="nl-NL" sz="2400" b="0" dirty="0"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r>
              <a:rPr lang="nl-NL" sz="2400" b="0" dirty="0">
                <a:latin typeface="Calibri" pitchFamily="34" charset="0"/>
              </a:rPr>
              <a:t>Tell </a:t>
            </a:r>
            <a:r>
              <a:rPr lang="nl-NL" sz="2400" b="0" dirty="0" err="1">
                <a:latin typeface="Calibri" pitchFamily="34" charset="0"/>
              </a:rPr>
              <a:t>where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detailed</a:t>
            </a:r>
            <a:r>
              <a:rPr lang="nl-NL" sz="2400" b="0" dirty="0">
                <a:latin typeface="Calibri" pitchFamily="34" charset="0"/>
              </a:rPr>
              <a:t> information </a:t>
            </a:r>
            <a:r>
              <a:rPr lang="nl-NL" sz="2400" b="0" dirty="0" err="1">
                <a:latin typeface="Calibri" pitchFamily="34" charset="0"/>
              </a:rPr>
              <a:t>can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be</a:t>
            </a:r>
            <a:r>
              <a:rPr lang="nl-NL" sz="2400" b="0" dirty="0">
                <a:latin typeface="Calibri" pitchFamily="34" charset="0"/>
              </a:rPr>
              <a:t> found</a:t>
            </a:r>
          </a:p>
          <a:p>
            <a:pPr lvl="1">
              <a:buFont typeface="Lucida Grande"/>
              <a:buChar char="⁃"/>
            </a:pPr>
            <a:r>
              <a:rPr lang="nl-NL" sz="2400" b="0" dirty="0" err="1">
                <a:latin typeface="Calibri" pitchFamily="34" charset="0"/>
              </a:rPr>
              <a:t>This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can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be</a:t>
            </a:r>
            <a:r>
              <a:rPr lang="nl-NL" sz="2400" b="0" dirty="0">
                <a:latin typeface="Calibri" pitchFamily="34" charset="0"/>
              </a:rPr>
              <a:t> a download reader</a:t>
            </a:r>
          </a:p>
          <a:p>
            <a:pPr lvl="1">
              <a:buFont typeface="Lucida Grande"/>
              <a:buChar char="⁃"/>
            </a:pPr>
            <a:r>
              <a:rPr lang="nl-NL" sz="2400" b="0" dirty="0">
                <a:latin typeface="Calibri" pitchFamily="34" charset="0"/>
              </a:rPr>
              <a:t>Or a digital </a:t>
            </a:r>
            <a:r>
              <a:rPr lang="nl-NL" sz="2400" b="0" dirty="0" err="1">
                <a:latin typeface="Calibri" pitchFamily="34" charset="0"/>
              </a:rPr>
              <a:t>handout</a:t>
            </a:r>
            <a:endParaRPr lang="nl-NL" sz="2400" b="0" dirty="0">
              <a:latin typeface="Calibri" pitchFamily="34" charset="0"/>
            </a:endParaRPr>
          </a:p>
          <a:p>
            <a:pPr lvl="1">
              <a:buFont typeface="Lucida Grande"/>
              <a:buChar char="⁃"/>
            </a:pPr>
            <a:r>
              <a:rPr lang="nl-NL" sz="2400" b="0" dirty="0">
                <a:latin typeface="Calibri" pitchFamily="34" charset="0"/>
              </a:rPr>
              <a:t>Or a </a:t>
            </a:r>
            <a:r>
              <a:rPr lang="nl-NL" sz="2400" b="0" dirty="0" err="1">
                <a:latin typeface="Calibri" pitchFamily="34" charset="0"/>
              </a:rPr>
              <a:t>book</a:t>
            </a:r>
            <a:r>
              <a:rPr lang="nl-NL" sz="2400" b="0" dirty="0">
                <a:latin typeface="Calibri" pitchFamily="34" charset="0"/>
              </a:rPr>
              <a:t> or website</a:t>
            </a:r>
          </a:p>
          <a:p>
            <a:pPr>
              <a:buFont typeface="Arial" charset="0"/>
              <a:buChar char="•"/>
            </a:pPr>
            <a:r>
              <a:rPr lang="nl-NL" sz="2400" b="0" dirty="0" err="1">
                <a:latin typeface="Calibri" pitchFamily="34" charset="0"/>
              </a:rPr>
              <a:t>Revice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your</a:t>
            </a:r>
            <a:r>
              <a:rPr lang="nl-NL" sz="2400" b="0" dirty="0">
                <a:latin typeface="Calibri" pitchFamily="34" charset="0"/>
              </a:rPr>
              <a:t> content </a:t>
            </a:r>
            <a:r>
              <a:rPr lang="nl-NL" sz="2400" b="0" dirty="0" err="1">
                <a:latin typeface="Calibri" pitchFamily="34" charset="0"/>
              </a:rPr>
              <a:t>for</a:t>
            </a:r>
            <a:r>
              <a:rPr lang="nl-NL" sz="2400" b="0" dirty="0">
                <a:latin typeface="Calibri" pitchFamily="34" charset="0"/>
              </a:rPr>
              <a:t> web </a:t>
            </a:r>
            <a:r>
              <a:rPr lang="nl-NL" sz="2400" b="0" dirty="0" err="1">
                <a:latin typeface="Calibri" pitchFamily="34" charset="0"/>
              </a:rPr>
              <a:t>publication</a:t>
            </a:r>
            <a:endParaRPr lang="nl-NL" sz="2400" b="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887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46">
            <a:extLst>
              <a:ext uri="{FF2B5EF4-FFF2-40B4-BE49-F238E27FC236}">
                <a16:creationId xmlns:a16="http://schemas.microsoft.com/office/drawing/2014/main" id="{33EC3ECB-9ECF-B588-116B-CACF4D76E4B5}"/>
              </a:ext>
            </a:extLst>
          </p:cNvPr>
          <p:cNvSpPr txBox="1">
            <a:spLocks/>
          </p:cNvSpPr>
          <p:nvPr userDrawn="1"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00A6D6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C80164F-FAFD-2B0A-E364-65A4F3AB4A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9003" y="199265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400" b="1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Title slide</a:t>
            </a:r>
            <a:endParaRPr lang="en-NL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32B1A0-5A65-8AA8-AF6D-C111008A8713}"/>
              </a:ext>
            </a:extLst>
          </p:cNvPr>
          <p:cNvSpPr txBox="1">
            <a:spLocks/>
          </p:cNvSpPr>
          <p:nvPr userDrawn="1"/>
        </p:nvSpPr>
        <p:spPr>
          <a:xfrm>
            <a:off x="1109002" y="2655970"/>
            <a:ext cx="6002998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/>
              <a:t>Contact your course team e-learning developer or NMC for a custom title slide</a:t>
            </a:r>
            <a:endParaRPr lang="en-NL" sz="2000" b="1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CA745FA-E90B-3019-1D1B-5115E3F2F35C}"/>
              </a:ext>
            </a:extLst>
          </p:cNvPr>
          <p:cNvSpPr txBox="1">
            <a:spLocks/>
          </p:cNvSpPr>
          <p:nvPr userDrawn="1"/>
        </p:nvSpPr>
        <p:spPr>
          <a:xfrm>
            <a:off x="1109002" y="3533152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/>
              <a:t>Dr. John Doe</a:t>
            </a:r>
            <a:endParaRPr lang="en-NL" sz="1600" b="0" dirty="0"/>
          </a:p>
        </p:txBody>
      </p:sp>
      <p:pic>
        <p:nvPicPr>
          <p:cNvPr id="14" name="Afbeelding 10" descr="TU_P3_white.png">
            <a:extLst>
              <a:ext uri="{FF2B5EF4-FFF2-40B4-BE49-F238E27FC236}">
                <a16:creationId xmlns:a16="http://schemas.microsoft.com/office/drawing/2014/main" id="{153479FD-424E-FD65-D4CF-5FCE31B779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462" y="4476750"/>
            <a:ext cx="833297" cy="51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144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12/21/23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9C795F-0E4D-BD1E-6472-B9BF1B67F9C5}"/>
              </a:ext>
            </a:extLst>
          </p:cNvPr>
          <p:cNvSpPr txBox="1"/>
          <p:nvPr userDrawn="1"/>
        </p:nvSpPr>
        <p:spPr>
          <a:xfrm>
            <a:off x="1518184" y="78527"/>
            <a:ext cx="184731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NL" sz="1013" dirty="0"/>
          </a:p>
        </p:txBody>
      </p:sp>
    </p:spTree>
    <p:extLst>
      <p:ext uri="{BB962C8B-B14F-4D97-AF65-F5344CB8AC3E}">
        <p14:creationId xmlns:p14="http://schemas.microsoft.com/office/powerpoint/2010/main" val="4007328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5" r:id="rId2"/>
    <p:sldLayoutId id="2147483830" r:id="rId3"/>
    <p:sldLayoutId id="2147483819" r:id="rId4"/>
    <p:sldLayoutId id="2147483776" r:id="rId5"/>
    <p:sldLayoutId id="2147483738" r:id="rId6"/>
    <p:sldLayoutId id="2147483784" r:id="rId7"/>
    <p:sldLayoutId id="2147483785" r:id="rId8"/>
    <p:sldLayoutId id="2147483746" r:id="rId9"/>
    <p:sldLayoutId id="2147483761" r:id="rId10"/>
    <p:sldLayoutId id="2147483762" r:id="rId11"/>
    <p:sldLayoutId id="2147483759" r:id="rId12"/>
    <p:sldLayoutId id="2147483760" r:id="rId13"/>
    <p:sldLayoutId id="2147483763" r:id="rId14"/>
    <p:sldLayoutId id="2147483706" r:id="rId15"/>
    <p:sldLayoutId id="2147483774" r:id="rId16"/>
    <p:sldLayoutId id="2147483775" r:id="rId17"/>
    <p:sldLayoutId id="2147483787" r:id="rId18"/>
    <p:sldLayoutId id="2147483789" r:id="rId19"/>
    <p:sldLayoutId id="2147483790" r:id="rId20"/>
    <p:sldLayoutId id="2147483792" r:id="rId21"/>
    <p:sldLayoutId id="2147483791" r:id="rId22"/>
    <p:sldLayoutId id="2147483804" r:id="rId23"/>
    <p:sldLayoutId id="2147483801" r:id="rId24"/>
    <p:sldLayoutId id="2147483793" r:id="rId25"/>
    <p:sldLayoutId id="2147483822" r:id="rId26"/>
    <p:sldLayoutId id="2147483821" r:id="rId27"/>
    <p:sldLayoutId id="2147483805" r:id="rId28"/>
    <p:sldLayoutId id="2147483823" r:id="rId29"/>
    <p:sldLayoutId id="2147483807" r:id="rId30"/>
    <p:sldLayoutId id="2147483800" r:id="rId31"/>
    <p:sldLayoutId id="2147483794" r:id="rId32"/>
    <p:sldLayoutId id="2147483796" r:id="rId33"/>
    <p:sldLayoutId id="2147483799" r:id="rId34"/>
    <p:sldLayoutId id="2147483797" r:id="rId35"/>
    <p:sldLayoutId id="2147483806" r:id="rId36"/>
    <p:sldLayoutId id="2147483808" r:id="rId37"/>
    <p:sldLayoutId id="2147483809" r:id="rId38"/>
    <p:sldLayoutId id="2147483810" r:id="rId39"/>
    <p:sldLayoutId id="2147483813" r:id="rId40"/>
    <p:sldLayoutId id="2147483811" r:id="rId41"/>
    <p:sldLayoutId id="2147483812" r:id="rId42"/>
    <p:sldLayoutId id="2147483818" r:id="rId43"/>
    <p:sldLayoutId id="2147483814" r:id="rId44"/>
    <p:sldLayoutId id="2147483816" r:id="rId45"/>
    <p:sldLayoutId id="2147483817" r:id="rId46"/>
    <p:sldLayoutId id="2147483815" r:id="rId47"/>
    <p:sldLayoutId id="2147483773" r:id="rId48"/>
    <p:sldLayoutId id="2147483820" r:id="rId49"/>
    <p:sldLayoutId id="2147483772" r:id="rId50"/>
    <p:sldLayoutId id="2147483765" r:id="rId51"/>
    <p:sldLayoutId id="2147483767" r:id="rId52"/>
    <p:sldLayoutId id="2147483781" r:id="rId53"/>
    <p:sldLayoutId id="2147483780" r:id="rId54"/>
    <p:sldLayoutId id="2147483764" r:id="rId55"/>
    <p:sldLayoutId id="2147483783" r:id="rId56"/>
    <p:sldLayoutId id="2147483782" r:id="rId57"/>
    <p:sldLayoutId id="2147483827" r:id="rId58"/>
    <p:sldLayoutId id="2147483777" r:id="rId59"/>
    <p:sldLayoutId id="2147483828" r:id="rId60"/>
    <p:sldLayoutId id="2147483786" r:id="rId61"/>
    <p:sldLayoutId id="2147483829" r:id="rId62"/>
    <p:sldLayoutId id="2147483798" r:id="rId63"/>
    <p:sldLayoutId id="2147483802" r:id="rId64"/>
    <p:sldLayoutId id="2147483803" r:id="rId65"/>
    <p:sldLayoutId id="2147483826" r:id="rId66"/>
    <p:sldLayoutId id="2147483713" r:id="rId67"/>
    <p:sldLayoutId id="2147483824" r:id="rId68"/>
    <p:sldLayoutId id="2147483825" r:id="rId69"/>
    <p:sldLayoutId id="2147483692" r:id="rId70"/>
    <p:sldLayoutId id="2147483663" r:id="rId71"/>
    <p:sldLayoutId id="2147483712" r:id="rId7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6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ixabay.com/" TargetMode="External"/><Relationship Id="rId2" Type="http://schemas.openxmlformats.org/officeDocument/2006/relationships/hyperlink" Target="http://www.pexels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unsplash.com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4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2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14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4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5.jpg"/><Relationship Id="rId7" Type="http://schemas.openxmlformats.org/officeDocument/2006/relationships/image" Target="../media/image6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7.jpg"/><Relationship Id="rId5" Type="http://schemas.openxmlformats.org/officeDocument/2006/relationships/image" Target="../media/image10.jpg"/><Relationship Id="rId4" Type="http://schemas.openxmlformats.org/officeDocument/2006/relationships/image" Target="../media/image11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6.png"/><Relationship Id="rId5" Type="http://schemas.openxmlformats.org/officeDocument/2006/relationships/image" Target="../media/image11.jp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6.png"/><Relationship Id="rId5" Type="http://schemas.openxmlformats.org/officeDocument/2006/relationships/image" Target="../media/image10.jp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text on a black background&#10;&#10;Description automatically generated">
            <a:extLst>
              <a:ext uri="{FF2B5EF4-FFF2-40B4-BE49-F238E27FC236}">
                <a16:creationId xmlns:a16="http://schemas.microsoft.com/office/drawing/2014/main" id="{B4A84EDB-2437-CF6D-9DB9-6F0152083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0211" y="224304"/>
            <a:ext cx="3125101" cy="59123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02728BF-DD1C-1D9A-0FAE-1D73D7B0B1F1}"/>
              </a:ext>
            </a:extLst>
          </p:cNvPr>
          <p:cNvSpPr txBox="1">
            <a:spLocks/>
          </p:cNvSpPr>
          <p:nvPr/>
        </p:nvSpPr>
        <p:spPr>
          <a:xfrm>
            <a:off x="932617" y="4675269"/>
            <a:ext cx="2674612" cy="46823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nl-NL" sz="1400" b="0" dirty="0" err="1">
                <a:solidFill>
                  <a:schemeClr val="tx1"/>
                </a:solidFill>
                <a:latin typeface="Calibri" pitchFamily="34" charset="0"/>
              </a:rPr>
              <a:t>newmediacentre.tudelft.nl</a:t>
            </a:r>
            <a:endParaRPr lang="nl-NL" sz="1400" b="1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B0A4EB9-0369-F912-4E34-34D1A00B5BA0}"/>
              </a:ext>
            </a:extLst>
          </p:cNvPr>
          <p:cNvSpPr txBox="1">
            <a:spLocks/>
          </p:cNvSpPr>
          <p:nvPr/>
        </p:nvSpPr>
        <p:spPr>
          <a:xfrm>
            <a:off x="3470462" y="4675269"/>
            <a:ext cx="2203074" cy="46823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1400" b="0" i="0" dirty="0">
                <a:solidFill>
                  <a:schemeClr val="tx1"/>
                </a:solidFill>
                <a:effectLst/>
              </a:rPr>
              <a:t>+31 (0)15 278 5082</a:t>
            </a:r>
            <a:endParaRPr lang="nl-NL" sz="1400" b="0" dirty="0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04CFBED-16AF-2E6F-CDBD-154BA50B5DDD}"/>
              </a:ext>
            </a:extLst>
          </p:cNvPr>
          <p:cNvSpPr txBox="1">
            <a:spLocks/>
          </p:cNvSpPr>
          <p:nvPr/>
        </p:nvSpPr>
        <p:spPr>
          <a:xfrm>
            <a:off x="5521419" y="4675269"/>
            <a:ext cx="2796839" cy="46823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1400" b="0" i="0" dirty="0" err="1">
                <a:solidFill>
                  <a:schemeClr val="tx1"/>
                </a:solidFill>
                <a:effectLst/>
              </a:rPr>
              <a:t>newmediacentre@tudelft.nl</a:t>
            </a:r>
            <a:endParaRPr lang="nl-NL" sz="1400" b="0" dirty="0">
              <a:solidFill>
                <a:schemeClr val="tx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46425DF-6ADA-8312-2638-483E528B4934}"/>
              </a:ext>
            </a:extLst>
          </p:cNvPr>
          <p:cNvSpPr txBox="1">
            <a:spLocks/>
          </p:cNvSpPr>
          <p:nvPr/>
        </p:nvSpPr>
        <p:spPr>
          <a:xfrm>
            <a:off x="1260946" y="1952564"/>
            <a:ext cx="6622107" cy="53460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NMC studio PowerPoint template </a:t>
            </a:r>
            <a:endParaRPr lang="en-NL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2B2B63D-1584-EA33-C60E-BDF145843A7C}"/>
              </a:ext>
            </a:extLst>
          </p:cNvPr>
          <p:cNvSpPr txBox="1">
            <a:spLocks/>
          </p:cNvSpPr>
          <p:nvPr/>
        </p:nvSpPr>
        <p:spPr>
          <a:xfrm>
            <a:off x="1260946" y="2479258"/>
            <a:ext cx="6622107" cy="53460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chemeClr val="accent4"/>
                </a:solidFill>
              </a:rPr>
              <a:t>Yellow</a:t>
            </a:r>
            <a:endParaRPr lang="en-NL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724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Tijdelijke aanduiding voor afbeelding 13">
            <a:extLst>
              <a:ext uri="{FF2B5EF4-FFF2-40B4-BE49-F238E27FC236}">
                <a16:creationId xmlns:a16="http://schemas.microsoft.com/office/drawing/2014/main" id="{59114FBF-B70E-BED2-EB49-6F1B58619E79}"/>
              </a:ext>
            </a:extLst>
          </p:cNvPr>
          <p:cNvGrpSpPr/>
          <p:nvPr/>
        </p:nvGrpSpPr>
        <p:grpSpPr>
          <a:xfrm>
            <a:off x="-56411" y="0"/>
            <a:ext cx="9256821" cy="4077842"/>
            <a:chOff x="0" y="0"/>
            <a:chExt cx="12193199" cy="5371382"/>
          </a:xfrm>
        </p:grpSpPr>
        <p:sp>
          <p:nvSpPr>
            <p:cNvPr id="3" name="Rectangle">
              <a:extLst>
                <a:ext uri="{FF2B5EF4-FFF2-40B4-BE49-F238E27FC236}">
                  <a16:creationId xmlns:a16="http://schemas.microsoft.com/office/drawing/2014/main" id="{CF2ADD62-5AD8-8A3F-F5CF-09B1DB35D386}"/>
                </a:ext>
              </a:extLst>
            </p:cNvPr>
            <p:cNvSpPr/>
            <p:nvPr/>
          </p:nvSpPr>
          <p:spPr>
            <a:xfrm>
              <a:off x="0" y="0"/>
              <a:ext cx="12193200" cy="5371383"/>
            </a:xfrm>
            <a:prstGeom prst="rect">
              <a:avLst/>
            </a:pr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pic>
          <p:nvPicPr>
            <p:cNvPr id="4" name="image16.jpeg" descr="image16.jpeg">
              <a:extLst>
                <a:ext uri="{FF2B5EF4-FFF2-40B4-BE49-F238E27FC236}">
                  <a16:creationId xmlns:a16="http://schemas.microsoft.com/office/drawing/2014/main" id="{AE8C5E2B-C7AF-F70F-FB0D-0A70B4202D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12193200" cy="53713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" name="Tijdelijke aanduiding voor tekst 31">
            <a:extLst>
              <a:ext uri="{FF2B5EF4-FFF2-40B4-BE49-F238E27FC236}">
                <a16:creationId xmlns:a16="http://schemas.microsoft.com/office/drawing/2014/main" id="{DAD16AB8-216B-0139-A050-6548EE1FA497}"/>
              </a:ext>
            </a:extLst>
          </p:cNvPr>
          <p:cNvSpPr txBox="1">
            <a:spLocks/>
          </p:cNvSpPr>
          <p:nvPr/>
        </p:nvSpPr>
        <p:spPr>
          <a:xfrm>
            <a:off x="2702625" y="2770413"/>
            <a:ext cx="6786751" cy="2987467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</a:t>
            </a:r>
            <a:endParaRPr lang="en-US" dirty="0"/>
          </a:p>
        </p:txBody>
      </p:sp>
      <p:sp>
        <p:nvSpPr>
          <p:cNvPr id="6" name="Text Placeholder 39">
            <a:extLst>
              <a:ext uri="{FF2B5EF4-FFF2-40B4-BE49-F238E27FC236}">
                <a16:creationId xmlns:a16="http://schemas.microsoft.com/office/drawing/2014/main" id="{50A7CE95-12B2-3AED-1ED6-C10A4ECC4892}"/>
              </a:ext>
            </a:extLst>
          </p:cNvPr>
          <p:cNvSpPr txBox="1">
            <a:spLocks/>
          </p:cNvSpPr>
          <p:nvPr/>
        </p:nvSpPr>
        <p:spPr>
          <a:xfrm>
            <a:off x="2177335" y="2465370"/>
            <a:ext cx="4789329" cy="2196350"/>
          </a:xfrm>
          <a:prstGeom prst="rect">
            <a:avLst/>
          </a:prstGeom>
          <a:solidFill>
            <a:srgbClr val="FFC000"/>
          </a:solidFill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E68865A-AF94-4FA8-9330-774A6B52B153}"/>
              </a:ext>
            </a:extLst>
          </p:cNvPr>
          <p:cNvSpPr txBox="1">
            <a:spLocks/>
          </p:cNvSpPr>
          <p:nvPr/>
        </p:nvSpPr>
        <p:spPr>
          <a:xfrm>
            <a:off x="2626204" y="2770413"/>
            <a:ext cx="3891589" cy="3990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dirty="0">
                <a:solidFill>
                  <a:srgbClr val="FAFAFA"/>
                </a:solidFill>
              </a:rPr>
              <a:t>Title slide</a:t>
            </a:r>
            <a:endParaRPr lang="en-NL" dirty="0">
              <a:solidFill>
                <a:srgbClr val="FAFAFA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E5D5CC5F-792B-45CF-3CC0-C6D918D441F9}"/>
              </a:ext>
            </a:extLst>
          </p:cNvPr>
          <p:cNvSpPr txBox="1">
            <a:spLocks/>
          </p:cNvSpPr>
          <p:nvPr/>
        </p:nvSpPr>
        <p:spPr>
          <a:xfrm>
            <a:off x="2062785" y="3359193"/>
            <a:ext cx="5018426" cy="63428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2000" b="1" dirty="0">
                <a:solidFill>
                  <a:srgbClr val="FAFAFA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rgbClr val="FAFAFA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7A6B55E-119B-57AE-44A4-98B60D5BCFF2}"/>
              </a:ext>
            </a:extLst>
          </p:cNvPr>
          <p:cNvSpPr txBox="1">
            <a:spLocks/>
          </p:cNvSpPr>
          <p:nvPr/>
        </p:nvSpPr>
        <p:spPr>
          <a:xfrm>
            <a:off x="2626204" y="4102702"/>
            <a:ext cx="3891589" cy="42934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1600" b="0" dirty="0">
                <a:solidFill>
                  <a:srgbClr val="FAFAFA"/>
                </a:solidFill>
              </a:rPr>
              <a:t>Dr. John Doe</a:t>
            </a:r>
            <a:endParaRPr lang="en-NL" sz="1600" b="0" dirty="0">
              <a:solidFill>
                <a:srgbClr val="FAFAFA"/>
              </a:solidFill>
            </a:endParaRPr>
          </a:p>
        </p:txBody>
      </p:sp>
      <p:grpSp>
        <p:nvGrpSpPr>
          <p:cNvPr id="15" name="Instructie">
            <a:extLst>
              <a:ext uri="{FF2B5EF4-FFF2-40B4-BE49-F238E27FC236}">
                <a16:creationId xmlns:a16="http://schemas.microsoft.com/office/drawing/2014/main" id="{61E9A6A8-BBBB-7B80-1D61-4231D5F2D436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6" name="Rechthoek 339">
              <a:extLst>
                <a:ext uri="{FF2B5EF4-FFF2-40B4-BE49-F238E27FC236}">
                  <a16:creationId xmlns:a16="http://schemas.microsoft.com/office/drawing/2014/main" id="{E2FA3AB7-F9E8-0AAE-C3D0-460A6B98A5AB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7" name="Graphic 163">
              <a:extLst>
                <a:ext uri="{FF2B5EF4-FFF2-40B4-BE49-F238E27FC236}">
                  <a16:creationId xmlns:a16="http://schemas.microsoft.com/office/drawing/2014/main" id="{5E211EE5-326F-9A85-49DB-87EE29B473E4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" name="Rechthoek 342">
              <a:extLst>
                <a:ext uri="{FF2B5EF4-FFF2-40B4-BE49-F238E27FC236}">
                  <a16:creationId xmlns:a16="http://schemas.microsoft.com/office/drawing/2014/main" id="{20AA0CAB-6047-3CB8-12CB-78523DA4FFF4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9" name="INSTRUCTIE">
              <a:extLst>
                <a:ext uri="{FF2B5EF4-FFF2-40B4-BE49-F238E27FC236}">
                  <a16:creationId xmlns:a16="http://schemas.microsoft.com/office/drawing/2014/main" id="{99A54D0E-6D50-F164-20D3-5232687E7E04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0" name="Rechthoek 299">
                <a:extLst>
                  <a:ext uri="{FF2B5EF4-FFF2-40B4-BE49-F238E27FC236}">
                    <a16:creationId xmlns:a16="http://schemas.microsoft.com/office/drawing/2014/main" id="{DEC2E051-553D-BE71-B11E-A1C1963BE40A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3" name="Rectangle">
                  <a:extLst>
                    <a:ext uri="{FF2B5EF4-FFF2-40B4-BE49-F238E27FC236}">
                      <a16:creationId xmlns:a16="http://schemas.microsoft.com/office/drawing/2014/main" id="{DF1B83AF-05AB-0DAA-6AE3-E1C28DC080EC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4" name="Afbeelding invoegen/veranderen">
                  <a:extLst>
                    <a:ext uri="{FF2B5EF4-FFF2-40B4-BE49-F238E27FC236}">
                      <a16:creationId xmlns:a16="http://schemas.microsoft.com/office/drawing/2014/main" id="{7F393C33-ABAD-32B8-44C7-8835C6C5B16F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1" name="Ovaal 301">
                <a:extLst>
                  <a:ext uri="{FF2B5EF4-FFF2-40B4-BE49-F238E27FC236}">
                    <a16:creationId xmlns:a16="http://schemas.microsoft.com/office/drawing/2014/main" id="{3EBCB6EC-0071-9D13-6E42-3F1D1F678283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1" name="Oval">
                  <a:extLst>
                    <a:ext uri="{FF2B5EF4-FFF2-40B4-BE49-F238E27FC236}">
                      <a16:creationId xmlns:a16="http://schemas.microsoft.com/office/drawing/2014/main" id="{C8D00CFA-3CB3-D6A7-1262-D412271664F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2" name="1">
                  <a:extLst>
                    <a:ext uri="{FF2B5EF4-FFF2-40B4-BE49-F238E27FC236}">
                      <a16:creationId xmlns:a16="http://schemas.microsoft.com/office/drawing/2014/main" id="{F3E137B5-8E72-F198-78B7-51F48614A66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2" name="Rechthoek 302">
                <a:extLst>
                  <a:ext uri="{FF2B5EF4-FFF2-40B4-BE49-F238E27FC236}">
                    <a16:creationId xmlns:a16="http://schemas.microsoft.com/office/drawing/2014/main" id="{5673580F-D739-B55A-F129-DF3B46E217B5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3" name="Ovaal 303">
                <a:extLst>
                  <a:ext uri="{FF2B5EF4-FFF2-40B4-BE49-F238E27FC236}">
                    <a16:creationId xmlns:a16="http://schemas.microsoft.com/office/drawing/2014/main" id="{B5F1F5F9-6A62-6B18-284F-32EA8E1AE196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9" name="Oval">
                  <a:extLst>
                    <a:ext uri="{FF2B5EF4-FFF2-40B4-BE49-F238E27FC236}">
                      <a16:creationId xmlns:a16="http://schemas.microsoft.com/office/drawing/2014/main" id="{48F9769F-8903-02CC-57F0-24132F033BEF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0" name="2">
                  <a:extLst>
                    <a:ext uri="{FF2B5EF4-FFF2-40B4-BE49-F238E27FC236}">
                      <a16:creationId xmlns:a16="http://schemas.microsoft.com/office/drawing/2014/main" id="{E58A2988-A024-4594-3D47-04548DCCC42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4" name="Rechthoek 304">
                <a:extLst>
                  <a:ext uri="{FF2B5EF4-FFF2-40B4-BE49-F238E27FC236}">
                    <a16:creationId xmlns:a16="http://schemas.microsoft.com/office/drawing/2014/main" id="{FAD00FD7-C8DA-3319-C8BB-0F8FB691E978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5" name="Groep 305">
                <a:extLst>
                  <a:ext uri="{FF2B5EF4-FFF2-40B4-BE49-F238E27FC236}">
                    <a16:creationId xmlns:a16="http://schemas.microsoft.com/office/drawing/2014/main" id="{E26FC794-A7D1-E622-6D6F-CC23E235AF16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4" name="Rechthoek 332">
                  <a:extLst>
                    <a:ext uri="{FF2B5EF4-FFF2-40B4-BE49-F238E27FC236}">
                      <a16:creationId xmlns:a16="http://schemas.microsoft.com/office/drawing/2014/main" id="{E3EF688F-78EC-D0DF-AA6E-CDD2C162B4BE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7" name="Rectangle">
                    <a:extLst>
                      <a:ext uri="{FF2B5EF4-FFF2-40B4-BE49-F238E27FC236}">
                        <a16:creationId xmlns:a16="http://schemas.microsoft.com/office/drawing/2014/main" id="{20F872BB-41AF-2C1B-BC9D-D3B29688CDB5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8" name="Invoegen">
                    <a:extLst>
                      <a:ext uri="{FF2B5EF4-FFF2-40B4-BE49-F238E27FC236}">
                        <a16:creationId xmlns:a16="http://schemas.microsoft.com/office/drawing/2014/main" id="{5C1F92B4-ED18-B4D2-339C-3CF0E40CC1A2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5" name="Rechte verbindingslijn 333">
                  <a:extLst>
                    <a:ext uri="{FF2B5EF4-FFF2-40B4-BE49-F238E27FC236}">
                      <a16:creationId xmlns:a16="http://schemas.microsoft.com/office/drawing/2014/main" id="{5B136044-231C-CAC2-2619-A9C76737937B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6" name="Gelijkbenige driehoek 334">
                  <a:extLst>
                    <a:ext uri="{FF2B5EF4-FFF2-40B4-BE49-F238E27FC236}">
                      <a16:creationId xmlns:a16="http://schemas.microsoft.com/office/drawing/2014/main" id="{B9234635-A490-522E-3F92-0490BE218F85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6" name="Groep 306">
                <a:extLst>
                  <a:ext uri="{FF2B5EF4-FFF2-40B4-BE49-F238E27FC236}">
                    <a16:creationId xmlns:a16="http://schemas.microsoft.com/office/drawing/2014/main" id="{DFB8653B-E044-8D5C-0A37-9085CDFDEE6E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8" name="Rechthoek 326">
                  <a:extLst>
                    <a:ext uri="{FF2B5EF4-FFF2-40B4-BE49-F238E27FC236}">
                      <a16:creationId xmlns:a16="http://schemas.microsoft.com/office/drawing/2014/main" id="{C89F7373-7872-DECE-EE9A-3BF625FC6B9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" name="Ovaal 327">
                  <a:extLst>
                    <a:ext uri="{FF2B5EF4-FFF2-40B4-BE49-F238E27FC236}">
                      <a16:creationId xmlns:a16="http://schemas.microsoft.com/office/drawing/2014/main" id="{BEC75C27-8165-451D-7FBB-A665B1CEEE10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Vrije vorm: vorm 328">
                  <a:extLst>
                    <a:ext uri="{FF2B5EF4-FFF2-40B4-BE49-F238E27FC236}">
                      <a16:creationId xmlns:a16="http://schemas.microsoft.com/office/drawing/2014/main" id="{35A90A3E-D1F3-6AE6-EDE7-9456E7239A74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Rechthoek: afgeronde hoeken 329">
                  <a:extLst>
                    <a:ext uri="{FF2B5EF4-FFF2-40B4-BE49-F238E27FC236}">
                      <a16:creationId xmlns:a16="http://schemas.microsoft.com/office/drawing/2014/main" id="{9435A585-CF34-9992-BB16-E9000622865E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Rechte verbindingslijn 330">
                  <a:extLst>
                    <a:ext uri="{FF2B5EF4-FFF2-40B4-BE49-F238E27FC236}">
                      <a16:creationId xmlns:a16="http://schemas.microsoft.com/office/drawing/2014/main" id="{A0C2B5E6-213E-C189-7E3A-1543B47AE6A6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3" name="Rechte verbindingslijn 331">
                  <a:extLst>
                    <a:ext uri="{FF2B5EF4-FFF2-40B4-BE49-F238E27FC236}">
                      <a16:creationId xmlns:a16="http://schemas.microsoft.com/office/drawing/2014/main" id="{63BCC926-6132-7861-ED76-605BC35E549E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7" name="Ovaal 307">
                <a:extLst>
                  <a:ext uri="{FF2B5EF4-FFF2-40B4-BE49-F238E27FC236}">
                    <a16:creationId xmlns:a16="http://schemas.microsoft.com/office/drawing/2014/main" id="{7CB08FD6-BDE1-96CF-0B62-61F75FE83E99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6" name="Oval">
                  <a:extLst>
                    <a:ext uri="{FF2B5EF4-FFF2-40B4-BE49-F238E27FC236}">
                      <a16:creationId xmlns:a16="http://schemas.microsoft.com/office/drawing/2014/main" id="{419F9469-78AD-52A6-1807-6F3254FEB9E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7" name="3">
                  <a:extLst>
                    <a:ext uri="{FF2B5EF4-FFF2-40B4-BE49-F238E27FC236}">
                      <a16:creationId xmlns:a16="http://schemas.microsoft.com/office/drawing/2014/main" id="{4A170B53-61A1-94E3-B5F5-321A193550F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8" name="Rechthoek 308">
                <a:extLst>
                  <a:ext uri="{FF2B5EF4-FFF2-40B4-BE49-F238E27FC236}">
                    <a16:creationId xmlns:a16="http://schemas.microsoft.com/office/drawing/2014/main" id="{779F137B-9A40-18BD-E57C-CA4079CAC3EA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9" name="Groep 309">
                <a:extLst>
                  <a:ext uri="{FF2B5EF4-FFF2-40B4-BE49-F238E27FC236}">
                    <a16:creationId xmlns:a16="http://schemas.microsoft.com/office/drawing/2014/main" id="{8D894D21-A12E-E470-B326-5C05DFD95DC0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0" name="Groep 310">
                  <a:extLst>
                    <a:ext uri="{FF2B5EF4-FFF2-40B4-BE49-F238E27FC236}">
                      <a16:creationId xmlns:a16="http://schemas.microsoft.com/office/drawing/2014/main" id="{E1BF4E46-95CB-7D0A-E956-714133F7FBC1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3" name="Groep 313">
                    <a:extLst>
                      <a:ext uri="{FF2B5EF4-FFF2-40B4-BE49-F238E27FC236}">
                        <a16:creationId xmlns:a16="http://schemas.microsoft.com/office/drawing/2014/main" id="{0FECF5D4-88A3-898A-528C-C3E3FC175554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0" name="Groep 320">
                      <a:extLst>
                        <a:ext uri="{FF2B5EF4-FFF2-40B4-BE49-F238E27FC236}">
                          <a16:creationId xmlns:a16="http://schemas.microsoft.com/office/drawing/2014/main" id="{D1B588A8-4335-ABF2-8D33-2874DB33391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3" name="Rechthoek 323">
                        <a:extLst>
                          <a:ext uri="{FF2B5EF4-FFF2-40B4-BE49-F238E27FC236}">
                            <a16:creationId xmlns:a16="http://schemas.microsoft.com/office/drawing/2014/main" id="{9AB13406-D1EB-33CE-DCFC-575B60E9701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4" name="Rechthoek 324">
                        <a:extLst>
                          <a:ext uri="{FF2B5EF4-FFF2-40B4-BE49-F238E27FC236}">
                            <a16:creationId xmlns:a16="http://schemas.microsoft.com/office/drawing/2014/main" id="{52E0C596-6123-09FB-5CDD-BA84A327149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5" name="Ovaal 325">
                        <a:extLst>
                          <a:ext uri="{FF2B5EF4-FFF2-40B4-BE49-F238E27FC236}">
                            <a16:creationId xmlns:a16="http://schemas.microsoft.com/office/drawing/2014/main" id="{25B5061A-D76D-1724-902B-9414D75A9D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1" name="Afbeelding 321" descr="Afbeelding 321">
                      <a:extLst>
                        <a:ext uri="{FF2B5EF4-FFF2-40B4-BE49-F238E27FC236}">
                          <a16:creationId xmlns:a16="http://schemas.microsoft.com/office/drawing/2014/main" id="{F94CE253-29E9-5075-D1A9-A38B852281A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2" name="Afbeelding 322" descr="Afbeelding 322">
                      <a:extLst>
                        <a:ext uri="{FF2B5EF4-FFF2-40B4-BE49-F238E27FC236}">
                          <a16:creationId xmlns:a16="http://schemas.microsoft.com/office/drawing/2014/main" id="{954C03F0-2FED-E99C-100A-A1872217540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4" name="Groep 314">
                    <a:extLst>
                      <a:ext uri="{FF2B5EF4-FFF2-40B4-BE49-F238E27FC236}">
                        <a16:creationId xmlns:a16="http://schemas.microsoft.com/office/drawing/2014/main" id="{6E09870D-9A00-EA61-C6AA-69F3C9B8B347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8" name="Rechthoek 318">
                      <a:extLst>
                        <a:ext uri="{FF2B5EF4-FFF2-40B4-BE49-F238E27FC236}">
                          <a16:creationId xmlns:a16="http://schemas.microsoft.com/office/drawing/2014/main" id="{F37707FE-5DEA-1164-CD9D-CADB42D2B8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9" name="Rechthoek 319">
                      <a:extLst>
                        <a:ext uri="{FF2B5EF4-FFF2-40B4-BE49-F238E27FC236}">
                          <a16:creationId xmlns:a16="http://schemas.microsoft.com/office/drawing/2014/main" id="{17999415-13EC-3A4D-75C3-1A0B66A1E568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5" name="Groep 315">
                    <a:extLst>
                      <a:ext uri="{FF2B5EF4-FFF2-40B4-BE49-F238E27FC236}">
                        <a16:creationId xmlns:a16="http://schemas.microsoft.com/office/drawing/2014/main" id="{E01A7D68-9622-33F5-5D68-84A074F85890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6" name="Rechthoek 316">
                      <a:extLst>
                        <a:ext uri="{FF2B5EF4-FFF2-40B4-BE49-F238E27FC236}">
                          <a16:creationId xmlns:a16="http://schemas.microsoft.com/office/drawing/2014/main" id="{A6628832-077F-7B3F-EF5D-A9EE89C70EDF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7" name="Rechthoek 317">
                      <a:extLst>
                        <a:ext uri="{FF2B5EF4-FFF2-40B4-BE49-F238E27FC236}">
                          <a16:creationId xmlns:a16="http://schemas.microsoft.com/office/drawing/2014/main" id="{D68D97C0-AF74-BA65-57B0-AE849465D2DC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1" name="Rechthoek 311">
                  <a:extLst>
                    <a:ext uri="{FF2B5EF4-FFF2-40B4-BE49-F238E27FC236}">
                      <a16:creationId xmlns:a16="http://schemas.microsoft.com/office/drawing/2014/main" id="{41CE2805-72F6-C214-AA7B-66AD52FA4D9B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2" name="Gelijkbenige driehoek 312">
                  <a:extLst>
                    <a:ext uri="{FF2B5EF4-FFF2-40B4-BE49-F238E27FC236}">
                      <a16:creationId xmlns:a16="http://schemas.microsoft.com/office/drawing/2014/main" id="{E3648EEF-3F60-1001-D5E5-AC8CD6C720F6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14BA69F3-BFAB-905C-7EF7-3C548309E4AF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130" name="Rechthoek 339">
              <a:extLst>
                <a:ext uri="{FF2B5EF4-FFF2-40B4-BE49-F238E27FC236}">
                  <a16:creationId xmlns:a16="http://schemas.microsoft.com/office/drawing/2014/main" id="{A1FBFF50-3119-4AE4-C1DA-41242526D3D4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5" name="Groeperen 38">
              <a:extLst>
                <a:ext uri="{FF2B5EF4-FFF2-40B4-BE49-F238E27FC236}">
                  <a16:creationId xmlns:a16="http://schemas.microsoft.com/office/drawing/2014/main" id="{8DC7FCDE-D076-BADC-9B4A-1A12CF008D95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66" name="Rechthoek 24">
                <a:extLst>
                  <a:ext uri="{FF2B5EF4-FFF2-40B4-BE49-F238E27FC236}">
                    <a16:creationId xmlns:a16="http://schemas.microsoft.com/office/drawing/2014/main" id="{D5CD3AF7-263A-0118-C67A-AC44F8D42821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5">
                <a:extLst>
                  <a:ext uri="{FF2B5EF4-FFF2-40B4-BE49-F238E27FC236}">
                    <a16:creationId xmlns:a16="http://schemas.microsoft.com/office/drawing/2014/main" id="{EFF88092-E814-AEEE-16B7-57F0D954AEEF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26">
                <a:extLst>
                  <a:ext uri="{FF2B5EF4-FFF2-40B4-BE49-F238E27FC236}">
                    <a16:creationId xmlns:a16="http://schemas.microsoft.com/office/drawing/2014/main" id="{4E51B8B2-9F21-086C-6530-45E3273186C3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27">
                <a:extLst>
                  <a:ext uri="{FF2B5EF4-FFF2-40B4-BE49-F238E27FC236}">
                    <a16:creationId xmlns:a16="http://schemas.microsoft.com/office/drawing/2014/main" id="{9CD8B889-B683-4ABE-37F9-3697554DB83A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2">
                <a:extLst>
                  <a:ext uri="{FF2B5EF4-FFF2-40B4-BE49-F238E27FC236}">
                    <a16:creationId xmlns:a16="http://schemas.microsoft.com/office/drawing/2014/main" id="{64FAFB9F-A0C4-6BEE-652A-0835B9691F44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6">
                <a:extLst>
                  <a:ext uri="{FF2B5EF4-FFF2-40B4-BE49-F238E27FC236}">
                    <a16:creationId xmlns:a16="http://schemas.microsoft.com/office/drawing/2014/main" id="{47713EAC-6482-F2BE-CF37-B14F1DA9AAB4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131" name="Group 130">
              <a:extLst>
                <a:ext uri="{FF2B5EF4-FFF2-40B4-BE49-F238E27FC236}">
                  <a16:creationId xmlns:a16="http://schemas.microsoft.com/office/drawing/2014/main" id="{947DEEC4-33D1-B135-519D-D74CCA9E0475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2" name="Rechthoek 33">
                <a:extLst>
                  <a:ext uri="{FF2B5EF4-FFF2-40B4-BE49-F238E27FC236}">
                    <a16:creationId xmlns:a16="http://schemas.microsoft.com/office/drawing/2014/main" id="{D4BAF16C-B131-5338-ABE8-EFD9E17ED7EB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8">
                <a:extLst>
                  <a:ext uri="{FF2B5EF4-FFF2-40B4-BE49-F238E27FC236}">
                    <a16:creationId xmlns:a16="http://schemas.microsoft.com/office/drawing/2014/main" id="{EED2A4FD-BE82-6BFF-BBF4-5CB6E4A424F2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9">
                <a:extLst>
                  <a:ext uri="{FF2B5EF4-FFF2-40B4-BE49-F238E27FC236}">
                    <a16:creationId xmlns:a16="http://schemas.microsoft.com/office/drawing/2014/main" id="{9FC291D7-E6D3-55EA-D714-8FC819C5E3F9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0">
                <a:extLst>
                  <a:ext uri="{FF2B5EF4-FFF2-40B4-BE49-F238E27FC236}">
                    <a16:creationId xmlns:a16="http://schemas.microsoft.com/office/drawing/2014/main" id="{80311562-298A-13B4-0902-3E60C4C1A571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5">
                <a:extLst>
                  <a:ext uri="{FF2B5EF4-FFF2-40B4-BE49-F238E27FC236}">
                    <a16:creationId xmlns:a16="http://schemas.microsoft.com/office/drawing/2014/main" id="{B72E850E-9AB8-6087-165F-6369C2019CE0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7">
                <a:extLst>
                  <a:ext uri="{FF2B5EF4-FFF2-40B4-BE49-F238E27FC236}">
                    <a16:creationId xmlns:a16="http://schemas.microsoft.com/office/drawing/2014/main" id="{AD28DF30-064F-05A0-9C13-EB773B72A4F6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8" name="Tijdelijke aanduiding voor tekst 10">
              <a:extLst>
                <a:ext uri="{FF2B5EF4-FFF2-40B4-BE49-F238E27FC236}">
                  <a16:creationId xmlns:a16="http://schemas.microsoft.com/office/drawing/2014/main" id="{AC611AE0-D07A-ACC2-46F2-0A52487704B0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9" name="Tijdelijke aanduiding voor tekst 10">
              <a:extLst>
                <a:ext uri="{FF2B5EF4-FFF2-40B4-BE49-F238E27FC236}">
                  <a16:creationId xmlns:a16="http://schemas.microsoft.com/office/drawing/2014/main" id="{4DDC69AA-0A71-97E5-C5FC-7797393A7372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136" name="Rectangle">
              <a:extLst>
                <a:ext uri="{FF2B5EF4-FFF2-40B4-BE49-F238E27FC236}">
                  <a16:creationId xmlns:a16="http://schemas.microsoft.com/office/drawing/2014/main" id="{ADD06A5A-8A9A-B48A-E791-321AC9F09257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4" name="Afbeelding invoegen/veranderen">
              <a:extLst>
                <a:ext uri="{FF2B5EF4-FFF2-40B4-BE49-F238E27FC236}">
                  <a16:creationId xmlns:a16="http://schemas.microsoft.com/office/drawing/2014/main" id="{8D741C9C-401D-E16B-C411-6853A02983E8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138" name="Tijdelijke aanduiding voor inhoud 4">
              <a:extLst>
                <a:ext uri="{FF2B5EF4-FFF2-40B4-BE49-F238E27FC236}">
                  <a16:creationId xmlns:a16="http://schemas.microsoft.com/office/drawing/2014/main" id="{421AE873-CC09-36B9-F8C2-85E767DDEE56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140" name="Picture 139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4046C668-9C9C-28B4-607E-0D0719F4F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7187564-3328-F94B-934E-D2C858DF10F0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A3D022F-493C-E29C-BA0F-F5AFF43B71FF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3" name="Rechthoek 339">
                <a:extLst>
                  <a:ext uri="{FF2B5EF4-FFF2-40B4-BE49-F238E27FC236}">
                    <a16:creationId xmlns:a16="http://schemas.microsoft.com/office/drawing/2014/main" id="{EDD84DDE-0234-300A-46CE-63C8F7619CDF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4" name="Rectangle">
                <a:extLst>
                  <a:ext uri="{FF2B5EF4-FFF2-40B4-BE49-F238E27FC236}">
                    <a16:creationId xmlns:a16="http://schemas.microsoft.com/office/drawing/2014/main" id="{9746571E-D995-C84E-2B33-CFCF96064CF2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5" name="Afbeelding invoegen/veranderen">
                <a:extLst>
                  <a:ext uri="{FF2B5EF4-FFF2-40B4-BE49-F238E27FC236}">
                    <a16:creationId xmlns:a16="http://schemas.microsoft.com/office/drawing/2014/main" id="{BB0B5ADA-998F-2EB4-51F2-2ED3B7D64741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9" name="Titel 21">
              <a:extLst>
                <a:ext uri="{FF2B5EF4-FFF2-40B4-BE49-F238E27FC236}">
                  <a16:creationId xmlns:a16="http://schemas.microsoft.com/office/drawing/2014/main" id="{EF89087E-12EB-E0A8-D910-4F56A87A4C15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10" name="Tijdelijke aanduiding voor inhoud 4">
              <a:extLst>
                <a:ext uri="{FF2B5EF4-FFF2-40B4-BE49-F238E27FC236}">
                  <a16:creationId xmlns:a16="http://schemas.microsoft.com/office/drawing/2014/main" id="{45AC42D8-00C7-0A24-F974-721E17946914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11" name="Rechthoek 3">
              <a:extLst>
                <a:ext uri="{FF2B5EF4-FFF2-40B4-BE49-F238E27FC236}">
                  <a16:creationId xmlns:a16="http://schemas.microsoft.com/office/drawing/2014/main" id="{3A307CF4-3BCC-A3B4-4A0E-B63CB7EFDE9E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0" name="Rechthoek 31">
              <a:extLst>
                <a:ext uri="{FF2B5EF4-FFF2-40B4-BE49-F238E27FC236}">
                  <a16:creationId xmlns:a16="http://schemas.microsoft.com/office/drawing/2014/main" id="{5A23E3A7-A75C-803A-6609-A2CA1076CC7A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Tijdelijke aanduiding voor tekst 10">
              <a:extLst>
                <a:ext uri="{FF2B5EF4-FFF2-40B4-BE49-F238E27FC236}">
                  <a16:creationId xmlns:a16="http://schemas.microsoft.com/office/drawing/2014/main" id="{60E450DA-CDB0-2F78-DFA5-A8C7E636F83A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C5BFD8CA-4738-FC49-A1FD-FB62F3DFB0DB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08922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  <p:bldP spid="6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6">
            <a:extLst>
              <a:ext uri="{FF2B5EF4-FFF2-40B4-BE49-F238E27FC236}">
                <a16:creationId xmlns:a16="http://schemas.microsoft.com/office/drawing/2014/main" id="{E420FF4A-7B96-8735-5855-5DFE9B584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047" r="14047"/>
          <a:stretch/>
        </p:blipFill>
        <p:spPr>
          <a:xfrm flipH="1">
            <a:off x="-728133" y="-90859"/>
            <a:ext cx="5018424" cy="52343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3E90E7-991A-1215-2C41-9147FE88AE0B}"/>
              </a:ext>
            </a:extLst>
          </p:cNvPr>
          <p:cNvSpPr txBox="1"/>
          <p:nvPr/>
        </p:nvSpPr>
        <p:spPr>
          <a:xfrm>
            <a:off x="7119342" y="4904585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dirty="0">
                <a:solidFill>
                  <a:srgbClr val="FAFAFA"/>
                </a:solidFill>
              </a:rPr>
              <a:t>Photo credits: </a:t>
            </a:r>
            <a:r>
              <a:rPr lang="en-US" sz="500" dirty="0" err="1">
                <a:solidFill>
                  <a:srgbClr val="FAFAFA"/>
                </a:solidFill>
              </a:rPr>
              <a:t>Pexels.com</a:t>
            </a:r>
            <a:r>
              <a:rPr lang="en-US" sz="500" dirty="0">
                <a:solidFill>
                  <a:srgbClr val="FAFAFA"/>
                </a:solidFill>
              </a:rPr>
              <a:t> | </a:t>
            </a:r>
            <a:r>
              <a:rPr lang="en-US" sz="500" dirty="0" err="1">
                <a:solidFill>
                  <a:srgbClr val="FAFAFA"/>
                </a:solidFill>
              </a:rPr>
              <a:t>foc</a:t>
            </a:r>
            <a:r>
              <a:rPr lang="en-US" sz="500" dirty="0">
                <a:solidFill>
                  <a:srgbClr val="FAFAFA"/>
                </a:solidFill>
              </a:rPr>
              <a:t> </a:t>
            </a:r>
            <a:r>
              <a:rPr lang="en-US" sz="500" dirty="0" err="1">
                <a:solidFill>
                  <a:srgbClr val="FAFAFA"/>
                </a:solidFill>
              </a:rPr>
              <a:t>foodoncam</a:t>
            </a:r>
            <a:endParaRPr lang="en-US" sz="500" dirty="0">
              <a:solidFill>
                <a:srgbClr val="FAFAFA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418C80F-30D8-24B8-6636-6EEA08A71398}"/>
              </a:ext>
            </a:extLst>
          </p:cNvPr>
          <p:cNvSpPr txBox="1">
            <a:spLocks/>
          </p:cNvSpPr>
          <p:nvPr/>
        </p:nvSpPr>
        <p:spPr>
          <a:xfrm>
            <a:off x="2626205" y="1928981"/>
            <a:ext cx="3891589" cy="3990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FAFAFA"/>
                </a:solidFill>
              </a:rPr>
              <a:t>Title slide</a:t>
            </a:r>
            <a:endParaRPr lang="en-NL" dirty="0">
              <a:solidFill>
                <a:srgbClr val="FAFAFA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3482C1C-DA2C-8C57-13D8-FA13508337E5}"/>
              </a:ext>
            </a:extLst>
          </p:cNvPr>
          <p:cNvSpPr txBox="1">
            <a:spLocks/>
          </p:cNvSpPr>
          <p:nvPr/>
        </p:nvSpPr>
        <p:spPr>
          <a:xfrm>
            <a:off x="2691645" y="2472571"/>
            <a:ext cx="5018426" cy="63428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rgbClr val="FAFAFA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rgbClr val="FAFAFA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66AE605-0A67-E783-763B-FF20B1A125BB}"/>
              </a:ext>
            </a:extLst>
          </p:cNvPr>
          <p:cNvSpPr txBox="1">
            <a:spLocks/>
          </p:cNvSpPr>
          <p:nvPr/>
        </p:nvSpPr>
        <p:spPr>
          <a:xfrm>
            <a:off x="2691645" y="3106860"/>
            <a:ext cx="3891589" cy="429341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rgbClr val="FAFAFA"/>
                </a:solidFill>
              </a:rPr>
              <a:t>Dr. John Doe</a:t>
            </a:r>
            <a:endParaRPr lang="en-NL" sz="1600" b="0" dirty="0">
              <a:solidFill>
                <a:srgbClr val="FAFAFA"/>
              </a:solidFill>
            </a:endParaRPr>
          </a:p>
        </p:txBody>
      </p:sp>
      <p:pic>
        <p:nvPicPr>
          <p:cNvPr id="15" name="Afbeelding 10" descr="TU_P3_white.png">
            <a:extLst>
              <a:ext uri="{FF2B5EF4-FFF2-40B4-BE49-F238E27FC236}">
                <a16:creationId xmlns:a16="http://schemas.microsoft.com/office/drawing/2014/main" id="{4382BA9C-BFC3-7750-D8F2-4A94ADD951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618" y="69638"/>
            <a:ext cx="833297" cy="512474"/>
          </a:xfrm>
          <a:prstGeom prst="rect">
            <a:avLst/>
          </a:prstGeom>
        </p:spPr>
      </p:pic>
      <p:grpSp>
        <p:nvGrpSpPr>
          <p:cNvPr id="6" name="Instructie">
            <a:extLst>
              <a:ext uri="{FF2B5EF4-FFF2-40B4-BE49-F238E27FC236}">
                <a16:creationId xmlns:a16="http://schemas.microsoft.com/office/drawing/2014/main" id="{ACAF3137-0C5D-E0AD-7DBD-AC701C21CAD0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7" name="Rechthoek 339">
              <a:extLst>
                <a:ext uri="{FF2B5EF4-FFF2-40B4-BE49-F238E27FC236}">
                  <a16:creationId xmlns:a16="http://schemas.microsoft.com/office/drawing/2014/main" id="{1AFA7004-1806-E6CF-9165-6299AD9B892A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8" name="Graphic 163">
              <a:extLst>
                <a:ext uri="{FF2B5EF4-FFF2-40B4-BE49-F238E27FC236}">
                  <a16:creationId xmlns:a16="http://schemas.microsoft.com/office/drawing/2014/main" id="{36DBE6DC-F962-F23B-16CF-AA42C695B121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9" name="Rechthoek 342">
              <a:extLst>
                <a:ext uri="{FF2B5EF4-FFF2-40B4-BE49-F238E27FC236}">
                  <a16:creationId xmlns:a16="http://schemas.microsoft.com/office/drawing/2014/main" id="{CEA4F42E-1546-94C3-157F-D4ADE9A0E451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1" name="INSTRUCTIE">
              <a:extLst>
                <a:ext uri="{FF2B5EF4-FFF2-40B4-BE49-F238E27FC236}">
                  <a16:creationId xmlns:a16="http://schemas.microsoft.com/office/drawing/2014/main" id="{39C6DC4B-68A5-EC52-9C03-2C3FA191F746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2" name="Rechthoek 299">
                <a:extLst>
                  <a:ext uri="{FF2B5EF4-FFF2-40B4-BE49-F238E27FC236}">
                    <a16:creationId xmlns:a16="http://schemas.microsoft.com/office/drawing/2014/main" id="{F35F7A48-B7A2-A0B1-E83F-1416F9D7F2B9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6" name="Rectangle">
                  <a:extLst>
                    <a:ext uri="{FF2B5EF4-FFF2-40B4-BE49-F238E27FC236}">
                      <a16:creationId xmlns:a16="http://schemas.microsoft.com/office/drawing/2014/main" id="{F6A59ED0-1631-743A-C70B-B22797EABE82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7" name="Afbeelding invoegen/veranderen">
                  <a:extLst>
                    <a:ext uri="{FF2B5EF4-FFF2-40B4-BE49-F238E27FC236}">
                      <a16:creationId xmlns:a16="http://schemas.microsoft.com/office/drawing/2014/main" id="{045CA303-9FD2-616A-8DCE-2F8F0C7D2948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3" name="Ovaal 301">
                <a:extLst>
                  <a:ext uri="{FF2B5EF4-FFF2-40B4-BE49-F238E27FC236}">
                    <a16:creationId xmlns:a16="http://schemas.microsoft.com/office/drawing/2014/main" id="{F43A8E8D-F642-7F65-3325-926ED720A077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4" name="Oval">
                  <a:extLst>
                    <a:ext uri="{FF2B5EF4-FFF2-40B4-BE49-F238E27FC236}">
                      <a16:creationId xmlns:a16="http://schemas.microsoft.com/office/drawing/2014/main" id="{28AA9B49-3D55-123D-9F46-EB8DDE2D08B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5" name="1">
                  <a:extLst>
                    <a:ext uri="{FF2B5EF4-FFF2-40B4-BE49-F238E27FC236}">
                      <a16:creationId xmlns:a16="http://schemas.microsoft.com/office/drawing/2014/main" id="{C95AA6D0-EBE1-A093-4B51-0A1607E8C26B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4" name="Rechthoek 302">
                <a:extLst>
                  <a:ext uri="{FF2B5EF4-FFF2-40B4-BE49-F238E27FC236}">
                    <a16:creationId xmlns:a16="http://schemas.microsoft.com/office/drawing/2014/main" id="{EBB50153-F9CD-7102-A0A9-4D09F9AF25CD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6" name="Ovaal 303">
                <a:extLst>
                  <a:ext uri="{FF2B5EF4-FFF2-40B4-BE49-F238E27FC236}">
                    <a16:creationId xmlns:a16="http://schemas.microsoft.com/office/drawing/2014/main" id="{515A1C58-FA5A-4D7C-6A93-6CAC0A46FDE5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28DBA131-8CEA-72F6-517D-87A2D77F5EC0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2">
                  <a:extLst>
                    <a:ext uri="{FF2B5EF4-FFF2-40B4-BE49-F238E27FC236}">
                      <a16:creationId xmlns:a16="http://schemas.microsoft.com/office/drawing/2014/main" id="{1A5C1F11-0427-DF1B-F437-60F2F704A53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7" name="Rechthoek 304">
                <a:extLst>
                  <a:ext uri="{FF2B5EF4-FFF2-40B4-BE49-F238E27FC236}">
                    <a16:creationId xmlns:a16="http://schemas.microsoft.com/office/drawing/2014/main" id="{709CEF24-BE12-F84F-8A71-DA777477661D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8" name="Groep 305">
                <a:extLst>
                  <a:ext uri="{FF2B5EF4-FFF2-40B4-BE49-F238E27FC236}">
                    <a16:creationId xmlns:a16="http://schemas.microsoft.com/office/drawing/2014/main" id="{D04FDB64-2CAE-51A4-71B0-288E378B6DC6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7" name="Rechthoek 332">
                  <a:extLst>
                    <a:ext uri="{FF2B5EF4-FFF2-40B4-BE49-F238E27FC236}">
                      <a16:creationId xmlns:a16="http://schemas.microsoft.com/office/drawing/2014/main" id="{FAE4D137-3F57-3596-7A90-A79F9B117EDE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0" name="Rectangle">
                    <a:extLst>
                      <a:ext uri="{FF2B5EF4-FFF2-40B4-BE49-F238E27FC236}">
                        <a16:creationId xmlns:a16="http://schemas.microsoft.com/office/drawing/2014/main" id="{10DBBE63-5F9F-1DA7-40E7-CD37F60768C0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1" name="Invoegen">
                    <a:extLst>
                      <a:ext uri="{FF2B5EF4-FFF2-40B4-BE49-F238E27FC236}">
                        <a16:creationId xmlns:a16="http://schemas.microsoft.com/office/drawing/2014/main" id="{3B6CE3AB-5608-739C-771D-4EE4E21FF033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8" name="Rechte verbindingslijn 333">
                  <a:extLst>
                    <a:ext uri="{FF2B5EF4-FFF2-40B4-BE49-F238E27FC236}">
                      <a16:creationId xmlns:a16="http://schemas.microsoft.com/office/drawing/2014/main" id="{1F0F9114-3A77-28AE-8D4F-13F526F5243B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9" name="Gelijkbenige driehoek 334">
                  <a:extLst>
                    <a:ext uri="{FF2B5EF4-FFF2-40B4-BE49-F238E27FC236}">
                      <a16:creationId xmlns:a16="http://schemas.microsoft.com/office/drawing/2014/main" id="{DE2A86BE-6F01-447E-416D-A7E3A81E5D0C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9" name="Groep 306">
                <a:extLst>
                  <a:ext uri="{FF2B5EF4-FFF2-40B4-BE49-F238E27FC236}">
                    <a16:creationId xmlns:a16="http://schemas.microsoft.com/office/drawing/2014/main" id="{C581A0FE-B86F-8519-54AD-585F77FF7D61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1" name="Rechthoek 326">
                  <a:extLst>
                    <a:ext uri="{FF2B5EF4-FFF2-40B4-BE49-F238E27FC236}">
                      <a16:creationId xmlns:a16="http://schemas.microsoft.com/office/drawing/2014/main" id="{555B86E2-C134-A4A2-F32C-C509DE937CA5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Ovaal 327">
                  <a:extLst>
                    <a:ext uri="{FF2B5EF4-FFF2-40B4-BE49-F238E27FC236}">
                      <a16:creationId xmlns:a16="http://schemas.microsoft.com/office/drawing/2014/main" id="{5BD6E287-41F8-F2B9-987F-137D90DA13AE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Vrije vorm: vorm 328">
                  <a:extLst>
                    <a:ext uri="{FF2B5EF4-FFF2-40B4-BE49-F238E27FC236}">
                      <a16:creationId xmlns:a16="http://schemas.microsoft.com/office/drawing/2014/main" id="{C0C6FBAA-BB11-02A8-7178-979E14865ECA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4" name="Rechthoek: afgeronde hoeken 329">
                  <a:extLst>
                    <a:ext uri="{FF2B5EF4-FFF2-40B4-BE49-F238E27FC236}">
                      <a16:creationId xmlns:a16="http://schemas.microsoft.com/office/drawing/2014/main" id="{FFF7D04E-784E-7B96-47EB-CB5966F6AB72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" name="Rechte verbindingslijn 330">
                  <a:extLst>
                    <a:ext uri="{FF2B5EF4-FFF2-40B4-BE49-F238E27FC236}">
                      <a16:creationId xmlns:a16="http://schemas.microsoft.com/office/drawing/2014/main" id="{CEBFCF3E-BD1B-005B-564B-ADF525A6466B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" name="Rechte verbindingslijn 331">
                  <a:extLst>
                    <a:ext uri="{FF2B5EF4-FFF2-40B4-BE49-F238E27FC236}">
                      <a16:creationId xmlns:a16="http://schemas.microsoft.com/office/drawing/2014/main" id="{5D5E1DD3-7001-B873-872F-F9F5258DB6BC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0" name="Ovaal 307">
                <a:extLst>
                  <a:ext uri="{FF2B5EF4-FFF2-40B4-BE49-F238E27FC236}">
                    <a16:creationId xmlns:a16="http://schemas.microsoft.com/office/drawing/2014/main" id="{03674949-2505-C692-47A8-686C7D5FB960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9" name="Oval">
                  <a:extLst>
                    <a:ext uri="{FF2B5EF4-FFF2-40B4-BE49-F238E27FC236}">
                      <a16:creationId xmlns:a16="http://schemas.microsoft.com/office/drawing/2014/main" id="{DE057D52-AD23-71C6-311B-798A0BC64C1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0" name="3">
                  <a:extLst>
                    <a:ext uri="{FF2B5EF4-FFF2-40B4-BE49-F238E27FC236}">
                      <a16:creationId xmlns:a16="http://schemas.microsoft.com/office/drawing/2014/main" id="{C28405CD-98FF-4CAC-6AA6-465E29E7459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1" name="Rechthoek 308">
                <a:extLst>
                  <a:ext uri="{FF2B5EF4-FFF2-40B4-BE49-F238E27FC236}">
                    <a16:creationId xmlns:a16="http://schemas.microsoft.com/office/drawing/2014/main" id="{4FB866EF-7A19-C352-1F54-DB3F486AC62E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2" name="Groep 309">
                <a:extLst>
                  <a:ext uri="{FF2B5EF4-FFF2-40B4-BE49-F238E27FC236}">
                    <a16:creationId xmlns:a16="http://schemas.microsoft.com/office/drawing/2014/main" id="{4F2BB79E-516A-132A-4549-1A5D0510CFCD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3" name="Groep 310">
                  <a:extLst>
                    <a:ext uri="{FF2B5EF4-FFF2-40B4-BE49-F238E27FC236}">
                      <a16:creationId xmlns:a16="http://schemas.microsoft.com/office/drawing/2014/main" id="{7056605B-5154-1E73-2A97-7291D1408D85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6" name="Groep 313">
                    <a:extLst>
                      <a:ext uri="{FF2B5EF4-FFF2-40B4-BE49-F238E27FC236}">
                        <a16:creationId xmlns:a16="http://schemas.microsoft.com/office/drawing/2014/main" id="{AB477B06-4A5F-7875-AC29-56CD8392C7D3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3" name="Groep 320">
                      <a:extLst>
                        <a:ext uri="{FF2B5EF4-FFF2-40B4-BE49-F238E27FC236}">
                          <a16:creationId xmlns:a16="http://schemas.microsoft.com/office/drawing/2014/main" id="{F85363AC-B771-AA1A-473F-592A1ED8411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6" name="Rechthoek 323">
                        <a:extLst>
                          <a:ext uri="{FF2B5EF4-FFF2-40B4-BE49-F238E27FC236}">
                            <a16:creationId xmlns:a16="http://schemas.microsoft.com/office/drawing/2014/main" id="{FAACDA3B-EB0E-5781-FBE0-4DC708DB564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7" name="Rechthoek 324">
                        <a:extLst>
                          <a:ext uri="{FF2B5EF4-FFF2-40B4-BE49-F238E27FC236}">
                            <a16:creationId xmlns:a16="http://schemas.microsoft.com/office/drawing/2014/main" id="{2AD44CFB-413D-6F6D-350D-529DC850CA3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8" name="Ovaal 325">
                        <a:extLst>
                          <a:ext uri="{FF2B5EF4-FFF2-40B4-BE49-F238E27FC236}">
                            <a16:creationId xmlns:a16="http://schemas.microsoft.com/office/drawing/2014/main" id="{7B0BB95D-9645-CD0C-29BA-D025EEB993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4" name="Afbeelding 321" descr="Afbeelding 321">
                      <a:extLst>
                        <a:ext uri="{FF2B5EF4-FFF2-40B4-BE49-F238E27FC236}">
                          <a16:creationId xmlns:a16="http://schemas.microsoft.com/office/drawing/2014/main" id="{7311381A-C03A-7D7B-F8A7-1C5249EFF15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5" name="Afbeelding 322" descr="Afbeelding 322">
                      <a:extLst>
                        <a:ext uri="{FF2B5EF4-FFF2-40B4-BE49-F238E27FC236}">
                          <a16:creationId xmlns:a16="http://schemas.microsoft.com/office/drawing/2014/main" id="{4C1332A8-15E3-DB4B-C9C3-9FF7AAF9F2D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7" name="Groep 314">
                    <a:extLst>
                      <a:ext uri="{FF2B5EF4-FFF2-40B4-BE49-F238E27FC236}">
                        <a16:creationId xmlns:a16="http://schemas.microsoft.com/office/drawing/2014/main" id="{632566DC-FE15-623A-08B6-8314A5DAEC6A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1" name="Rechthoek 318">
                      <a:extLst>
                        <a:ext uri="{FF2B5EF4-FFF2-40B4-BE49-F238E27FC236}">
                          <a16:creationId xmlns:a16="http://schemas.microsoft.com/office/drawing/2014/main" id="{3A0516EE-8AD6-7664-9C5D-FA9D45B9567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2" name="Rechthoek 319">
                      <a:extLst>
                        <a:ext uri="{FF2B5EF4-FFF2-40B4-BE49-F238E27FC236}">
                          <a16:creationId xmlns:a16="http://schemas.microsoft.com/office/drawing/2014/main" id="{57A13FCB-6D3A-043D-6797-235310347E14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8" name="Groep 315">
                    <a:extLst>
                      <a:ext uri="{FF2B5EF4-FFF2-40B4-BE49-F238E27FC236}">
                        <a16:creationId xmlns:a16="http://schemas.microsoft.com/office/drawing/2014/main" id="{97002A19-D8B4-6C4E-745C-0D743D500E30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9" name="Rechthoek 316">
                      <a:extLst>
                        <a:ext uri="{FF2B5EF4-FFF2-40B4-BE49-F238E27FC236}">
                          <a16:creationId xmlns:a16="http://schemas.microsoft.com/office/drawing/2014/main" id="{D3ED3A49-38AC-E485-DB19-BBBB177397E5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7">
                      <a:extLst>
                        <a:ext uri="{FF2B5EF4-FFF2-40B4-BE49-F238E27FC236}">
                          <a16:creationId xmlns:a16="http://schemas.microsoft.com/office/drawing/2014/main" id="{1941C42E-FC63-57A1-342D-B71BF1CBE038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4" name="Rechthoek 311">
                  <a:extLst>
                    <a:ext uri="{FF2B5EF4-FFF2-40B4-BE49-F238E27FC236}">
                      <a16:creationId xmlns:a16="http://schemas.microsoft.com/office/drawing/2014/main" id="{5358610A-08FB-7CC8-09C4-CA53C06DAC44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5" name="Gelijkbenige driehoek 312">
                  <a:extLst>
                    <a:ext uri="{FF2B5EF4-FFF2-40B4-BE49-F238E27FC236}">
                      <a16:creationId xmlns:a16="http://schemas.microsoft.com/office/drawing/2014/main" id="{B36EF59D-46E1-BF89-9B74-75388BDE7D77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9FEC097-93ED-4247-5E4E-09A1DEDD6D5F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9" name="Rechthoek 339">
              <a:extLst>
                <a:ext uri="{FF2B5EF4-FFF2-40B4-BE49-F238E27FC236}">
                  <a16:creationId xmlns:a16="http://schemas.microsoft.com/office/drawing/2014/main" id="{B48C0AA3-5CC0-97F4-9A94-B8824F00E558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0" name="Groeperen 38">
              <a:extLst>
                <a:ext uri="{FF2B5EF4-FFF2-40B4-BE49-F238E27FC236}">
                  <a16:creationId xmlns:a16="http://schemas.microsoft.com/office/drawing/2014/main" id="{115C3E94-D2C0-EE17-C064-F65FFE94853C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4" name="Rechthoek 24">
                <a:extLst>
                  <a:ext uri="{FF2B5EF4-FFF2-40B4-BE49-F238E27FC236}">
                    <a16:creationId xmlns:a16="http://schemas.microsoft.com/office/drawing/2014/main" id="{E97B0369-693A-4732-2A2C-F4E819CF50C0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5">
                <a:extLst>
                  <a:ext uri="{FF2B5EF4-FFF2-40B4-BE49-F238E27FC236}">
                    <a16:creationId xmlns:a16="http://schemas.microsoft.com/office/drawing/2014/main" id="{760695F1-F294-5124-5CBA-4B1EA1E36AF9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6">
                <a:extLst>
                  <a:ext uri="{FF2B5EF4-FFF2-40B4-BE49-F238E27FC236}">
                    <a16:creationId xmlns:a16="http://schemas.microsoft.com/office/drawing/2014/main" id="{C09E2667-7939-3A4C-2E97-C5257D4E3E6C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7">
                <a:extLst>
                  <a:ext uri="{FF2B5EF4-FFF2-40B4-BE49-F238E27FC236}">
                    <a16:creationId xmlns:a16="http://schemas.microsoft.com/office/drawing/2014/main" id="{FD01EEB0-6BE2-89B4-0426-CC2D11E7AFED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2">
                <a:extLst>
                  <a:ext uri="{FF2B5EF4-FFF2-40B4-BE49-F238E27FC236}">
                    <a16:creationId xmlns:a16="http://schemas.microsoft.com/office/drawing/2014/main" id="{CA3AA147-24FF-7284-6012-8894C7424251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6">
                <a:extLst>
                  <a:ext uri="{FF2B5EF4-FFF2-40B4-BE49-F238E27FC236}">
                    <a16:creationId xmlns:a16="http://schemas.microsoft.com/office/drawing/2014/main" id="{2A5355F6-E816-1945-B868-7BC675C38A46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2D0B299B-182F-2FD8-0689-9D49C7B89177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8" name="Rechthoek 33">
                <a:extLst>
                  <a:ext uri="{FF2B5EF4-FFF2-40B4-BE49-F238E27FC236}">
                    <a16:creationId xmlns:a16="http://schemas.microsoft.com/office/drawing/2014/main" id="{8417C78A-E54D-4CDB-66D1-E93170AF8905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28">
                <a:extLst>
                  <a:ext uri="{FF2B5EF4-FFF2-40B4-BE49-F238E27FC236}">
                    <a16:creationId xmlns:a16="http://schemas.microsoft.com/office/drawing/2014/main" id="{F881B698-B733-AEAB-051C-5D8F68FD78D7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29">
                <a:extLst>
                  <a:ext uri="{FF2B5EF4-FFF2-40B4-BE49-F238E27FC236}">
                    <a16:creationId xmlns:a16="http://schemas.microsoft.com/office/drawing/2014/main" id="{6A9F614D-2AA2-A1E8-342E-CF8FDD76513F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0">
                <a:extLst>
                  <a:ext uri="{FF2B5EF4-FFF2-40B4-BE49-F238E27FC236}">
                    <a16:creationId xmlns:a16="http://schemas.microsoft.com/office/drawing/2014/main" id="{E3B56D18-061C-02C1-E953-61FF75B46F67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35">
                <a:extLst>
                  <a:ext uri="{FF2B5EF4-FFF2-40B4-BE49-F238E27FC236}">
                    <a16:creationId xmlns:a16="http://schemas.microsoft.com/office/drawing/2014/main" id="{FC2F5D8D-48B1-4363-A5E3-71A97503BE2F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37">
                <a:extLst>
                  <a:ext uri="{FF2B5EF4-FFF2-40B4-BE49-F238E27FC236}">
                    <a16:creationId xmlns:a16="http://schemas.microsoft.com/office/drawing/2014/main" id="{2883D05D-F8C4-58C7-E6DB-1AAAA11A99CE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2" name="Tijdelijke aanduiding voor tekst 10">
              <a:extLst>
                <a:ext uri="{FF2B5EF4-FFF2-40B4-BE49-F238E27FC236}">
                  <a16:creationId xmlns:a16="http://schemas.microsoft.com/office/drawing/2014/main" id="{26B549D7-1F7B-F825-442D-DF1E2A25B059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3" name="Tijdelijke aanduiding voor tekst 10">
              <a:extLst>
                <a:ext uri="{FF2B5EF4-FFF2-40B4-BE49-F238E27FC236}">
                  <a16:creationId xmlns:a16="http://schemas.microsoft.com/office/drawing/2014/main" id="{FAF0FF6D-E311-5ED5-6B89-204D4308ED01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4" name="Rectangle">
              <a:extLst>
                <a:ext uri="{FF2B5EF4-FFF2-40B4-BE49-F238E27FC236}">
                  <a16:creationId xmlns:a16="http://schemas.microsoft.com/office/drawing/2014/main" id="{70A8C3BA-2088-EBFA-C055-EAB75A03FF0B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5" name="Afbeelding invoegen/veranderen">
              <a:extLst>
                <a:ext uri="{FF2B5EF4-FFF2-40B4-BE49-F238E27FC236}">
                  <a16:creationId xmlns:a16="http://schemas.microsoft.com/office/drawing/2014/main" id="{8A2C044F-FC90-7508-1708-44971083D36D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6" name="Tijdelijke aanduiding voor inhoud 4">
              <a:extLst>
                <a:ext uri="{FF2B5EF4-FFF2-40B4-BE49-F238E27FC236}">
                  <a16:creationId xmlns:a16="http://schemas.microsoft.com/office/drawing/2014/main" id="{C319E473-C115-997A-0D22-4E269C541222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7" name="Picture 66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2288BDD6-3D88-F535-B41C-D4DC35C8431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4F7CF35F-1ED5-CC8D-9D09-CCC20992DF15}"/>
              </a:ext>
            </a:extLst>
          </p:cNvPr>
          <p:cNvGrpSpPr/>
          <p:nvPr/>
        </p:nvGrpSpPr>
        <p:grpSpPr>
          <a:xfrm>
            <a:off x="0" y="-4311348"/>
            <a:ext cx="7043351" cy="4261073"/>
            <a:chOff x="-161176" y="-5202794"/>
            <a:chExt cx="7043351" cy="4261073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8CAF882E-8E18-F282-0EAD-05913579657F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8" name="Rechthoek 339">
                <a:extLst>
                  <a:ext uri="{FF2B5EF4-FFF2-40B4-BE49-F238E27FC236}">
                    <a16:creationId xmlns:a16="http://schemas.microsoft.com/office/drawing/2014/main" id="{2EBD4A1C-B383-C384-366C-2AAD07A8E271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9" name="Rectangle">
                <a:extLst>
                  <a:ext uri="{FF2B5EF4-FFF2-40B4-BE49-F238E27FC236}">
                    <a16:creationId xmlns:a16="http://schemas.microsoft.com/office/drawing/2014/main" id="{752F5474-B075-68D1-DE47-1BE172A8072E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0" name="Afbeelding invoegen/veranderen">
                <a:extLst>
                  <a:ext uri="{FF2B5EF4-FFF2-40B4-BE49-F238E27FC236}">
                    <a16:creationId xmlns:a16="http://schemas.microsoft.com/office/drawing/2014/main" id="{9A4C352F-06F3-0EE7-1E3C-212408D46DE7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2" name="Titel 21">
              <a:extLst>
                <a:ext uri="{FF2B5EF4-FFF2-40B4-BE49-F238E27FC236}">
                  <a16:creationId xmlns:a16="http://schemas.microsoft.com/office/drawing/2014/main" id="{367CD25E-28A7-1623-2C91-4FE71B826CAD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3" name="Tijdelijke aanduiding voor inhoud 4">
              <a:extLst>
                <a:ext uri="{FF2B5EF4-FFF2-40B4-BE49-F238E27FC236}">
                  <a16:creationId xmlns:a16="http://schemas.microsoft.com/office/drawing/2014/main" id="{61493ECE-C9E4-29BA-960F-F6FD3787F744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4" name="Rechthoek 3">
              <a:extLst>
                <a:ext uri="{FF2B5EF4-FFF2-40B4-BE49-F238E27FC236}">
                  <a16:creationId xmlns:a16="http://schemas.microsoft.com/office/drawing/2014/main" id="{ED62B5CE-1FB6-6142-FD8B-45DB73BB13E6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5" name="Rechthoek 31">
              <a:extLst>
                <a:ext uri="{FF2B5EF4-FFF2-40B4-BE49-F238E27FC236}">
                  <a16:creationId xmlns:a16="http://schemas.microsoft.com/office/drawing/2014/main" id="{4D977906-91A8-B319-9E40-86A5DA42A5C1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6" name="Tijdelijke aanduiding voor tekst 10">
              <a:extLst>
                <a:ext uri="{FF2B5EF4-FFF2-40B4-BE49-F238E27FC236}">
                  <a16:creationId xmlns:a16="http://schemas.microsoft.com/office/drawing/2014/main" id="{7CAA930B-8819-CAE2-B9C3-9F8A98AAFBC2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7" name="Tijdelijke aanduiding voor tekst 10">
              <a:extLst>
                <a:ext uri="{FF2B5EF4-FFF2-40B4-BE49-F238E27FC236}">
                  <a16:creationId xmlns:a16="http://schemas.microsoft.com/office/drawing/2014/main" id="{DE3B5EA2-78C7-64DA-6E05-FD9A0622B355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84982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Boats in the water with mountains in the background with Ha Long Bay in the background&#10;&#10;Description automatically generated">
            <a:extLst>
              <a:ext uri="{FF2B5EF4-FFF2-40B4-BE49-F238E27FC236}">
                <a16:creationId xmlns:a16="http://schemas.microsoft.com/office/drawing/2014/main" id="{26913355-91E6-7BE9-2A35-E87A12FBA3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9144000" cy="514350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62553C-D16B-7B1D-E83B-7B8B362FB57F}"/>
              </a:ext>
            </a:extLst>
          </p:cNvPr>
          <p:cNvSpPr txBox="1"/>
          <p:nvPr/>
        </p:nvSpPr>
        <p:spPr>
          <a:xfrm>
            <a:off x="7204424" y="4915493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dirty="0">
                <a:solidFill>
                  <a:srgbClr val="FAFAFA"/>
                </a:solidFill>
              </a:rPr>
              <a:t>Photo credits: </a:t>
            </a:r>
            <a:r>
              <a:rPr lang="en-US" sz="500" dirty="0" err="1">
                <a:solidFill>
                  <a:srgbClr val="FAFAFA"/>
                </a:solidFill>
              </a:rPr>
              <a:t>Pexels.com</a:t>
            </a:r>
            <a:r>
              <a:rPr lang="en-US" sz="500" dirty="0">
                <a:solidFill>
                  <a:srgbClr val="FAFAFA"/>
                </a:solidFill>
              </a:rPr>
              <a:t> | </a:t>
            </a:r>
            <a:r>
              <a:rPr lang="en-US" sz="500" dirty="0" err="1">
                <a:solidFill>
                  <a:srgbClr val="FAFAFA"/>
                </a:solidFill>
              </a:rPr>
              <a:t>foc</a:t>
            </a:r>
            <a:r>
              <a:rPr lang="en-US" sz="500" dirty="0">
                <a:solidFill>
                  <a:srgbClr val="FAFAFA"/>
                </a:solidFill>
              </a:rPr>
              <a:t> </a:t>
            </a:r>
            <a:r>
              <a:rPr lang="en-US" sz="500" dirty="0" err="1">
                <a:solidFill>
                  <a:srgbClr val="FAFAFA"/>
                </a:solidFill>
              </a:rPr>
              <a:t>foodoncam</a:t>
            </a:r>
            <a:endParaRPr lang="en-US" sz="500" dirty="0">
              <a:solidFill>
                <a:srgbClr val="FAFAFA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0E98950-8987-4C03-F902-BF4FDA6BFB29}"/>
              </a:ext>
            </a:extLst>
          </p:cNvPr>
          <p:cNvSpPr txBox="1">
            <a:spLocks/>
          </p:cNvSpPr>
          <p:nvPr/>
        </p:nvSpPr>
        <p:spPr>
          <a:xfrm>
            <a:off x="680411" y="1854108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FAFAFA"/>
                </a:solidFill>
              </a:rPr>
              <a:t>Title slide</a:t>
            </a:r>
            <a:endParaRPr lang="en-NL" dirty="0">
              <a:solidFill>
                <a:srgbClr val="FAFAFA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2E86494-4913-2BFF-6E45-075AE1A81AF9}"/>
              </a:ext>
            </a:extLst>
          </p:cNvPr>
          <p:cNvSpPr txBox="1">
            <a:spLocks/>
          </p:cNvSpPr>
          <p:nvPr/>
        </p:nvSpPr>
        <p:spPr>
          <a:xfrm>
            <a:off x="680410" y="2517425"/>
            <a:ext cx="5018426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rgbClr val="FAFAFA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rgbClr val="FAFAFA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A764B2C-319A-8EFA-6ED7-B30ACEA41BB4}"/>
              </a:ext>
            </a:extLst>
          </p:cNvPr>
          <p:cNvSpPr txBox="1">
            <a:spLocks/>
          </p:cNvSpPr>
          <p:nvPr/>
        </p:nvSpPr>
        <p:spPr>
          <a:xfrm>
            <a:off x="680410" y="3394607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rgbClr val="FAFAFA"/>
                </a:solidFill>
              </a:rPr>
              <a:t>Dr. John Doe</a:t>
            </a:r>
            <a:endParaRPr lang="en-NL" sz="1600" b="0" dirty="0">
              <a:solidFill>
                <a:srgbClr val="FAFAFA"/>
              </a:solidFill>
            </a:endParaRPr>
          </a:p>
        </p:txBody>
      </p:sp>
      <p:pic>
        <p:nvPicPr>
          <p:cNvPr id="10" name="Afbeelding 10" descr="TU_P3_white.png">
            <a:extLst>
              <a:ext uri="{FF2B5EF4-FFF2-40B4-BE49-F238E27FC236}">
                <a16:creationId xmlns:a16="http://schemas.microsoft.com/office/drawing/2014/main" id="{19CF55BF-5460-80E7-8A1A-2E0A28A9ED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350" y="4476750"/>
            <a:ext cx="833297" cy="512474"/>
          </a:xfrm>
          <a:prstGeom prst="rect">
            <a:avLst/>
          </a:prstGeom>
        </p:spPr>
      </p:pic>
      <p:grpSp>
        <p:nvGrpSpPr>
          <p:cNvPr id="13" name="Instructie">
            <a:extLst>
              <a:ext uri="{FF2B5EF4-FFF2-40B4-BE49-F238E27FC236}">
                <a16:creationId xmlns:a16="http://schemas.microsoft.com/office/drawing/2014/main" id="{580CFBC2-E6B8-F2D4-1C33-902AFFD7883C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4" name="Rechthoek 339">
              <a:extLst>
                <a:ext uri="{FF2B5EF4-FFF2-40B4-BE49-F238E27FC236}">
                  <a16:creationId xmlns:a16="http://schemas.microsoft.com/office/drawing/2014/main" id="{2C0921D6-B1D2-6B92-4207-6D39B72B1977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5" name="Graphic 163">
              <a:extLst>
                <a:ext uri="{FF2B5EF4-FFF2-40B4-BE49-F238E27FC236}">
                  <a16:creationId xmlns:a16="http://schemas.microsoft.com/office/drawing/2014/main" id="{7E091B94-8469-B91F-8120-DA925BDB1D48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6" name="Rechthoek 342">
              <a:extLst>
                <a:ext uri="{FF2B5EF4-FFF2-40B4-BE49-F238E27FC236}">
                  <a16:creationId xmlns:a16="http://schemas.microsoft.com/office/drawing/2014/main" id="{AFBF2B4D-DAB0-45F8-CDE0-7785A411C450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7" name="INSTRUCTIE">
              <a:extLst>
                <a:ext uri="{FF2B5EF4-FFF2-40B4-BE49-F238E27FC236}">
                  <a16:creationId xmlns:a16="http://schemas.microsoft.com/office/drawing/2014/main" id="{D0DBE88B-6EC3-F3F5-ED24-9E7477FF4A2D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8" name="Rechthoek 299">
                <a:extLst>
                  <a:ext uri="{FF2B5EF4-FFF2-40B4-BE49-F238E27FC236}">
                    <a16:creationId xmlns:a16="http://schemas.microsoft.com/office/drawing/2014/main" id="{E7D65A68-186C-14C0-8D00-CF27B828483B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1" name="Rectangle">
                  <a:extLst>
                    <a:ext uri="{FF2B5EF4-FFF2-40B4-BE49-F238E27FC236}">
                      <a16:creationId xmlns:a16="http://schemas.microsoft.com/office/drawing/2014/main" id="{BA7B0BDA-0CC8-8918-F881-72A3323A81F4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2" name="Afbeelding invoegen/veranderen">
                  <a:extLst>
                    <a:ext uri="{FF2B5EF4-FFF2-40B4-BE49-F238E27FC236}">
                      <a16:creationId xmlns:a16="http://schemas.microsoft.com/office/drawing/2014/main" id="{63609866-727B-2822-51D5-27DBE54EE470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9" name="Ovaal 301">
                <a:extLst>
                  <a:ext uri="{FF2B5EF4-FFF2-40B4-BE49-F238E27FC236}">
                    <a16:creationId xmlns:a16="http://schemas.microsoft.com/office/drawing/2014/main" id="{A01EF18A-F0F5-082C-3D00-C5A061C03444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9" name="Oval">
                  <a:extLst>
                    <a:ext uri="{FF2B5EF4-FFF2-40B4-BE49-F238E27FC236}">
                      <a16:creationId xmlns:a16="http://schemas.microsoft.com/office/drawing/2014/main" id="{1E293A67-3F7D-A0A7-F535-8389F44270B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0" name="1">
                  <a:extLst>
                    <a:ext uri="{FF2B5EF4-FFF2-40B4-BE49-F238E27FC236}">
                      <a16:creationId xmlns:a16="http://schemas.microsoft.com/office/drawing/2014/main" id="{B481F612-B6CE-6D85-C939-EC2D100ECE9D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0" name="Rechthoek 302">
                <a:extLst>
                  <a:ext uri="{FF2B5EF4-FFF2-40B4-BE49-F238E27FC236}">
                    <a16:creationId xmlns:a16="http://schemas.microsoft.com/office/drawing/2014/main" id="{08B25F1B-1127-1554-B269-DA78CCCB4752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1" name="Ovaal 303">
                <a:extLst>
                  <a:ext uri="{FF2B5EF4-FFF2-40B4-BE49-F238E27FC236}">
                    <a16:creationId xmlns:a16="http://schemas.microsoft.com/office/drawing/2014/main" id="{8B2480A8-2A55-1088-4323-BB89EB45892E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7" name="Oval">
                  <a:extLst>
                    <a:ext uri="{FF2B5EF4-FFF2-40B4-BE49-F238E27FC236}">
                      <a16:creationId xmlns:a16="http://schemas.microsoft.com/office/drawing/2014/main" id="{AA207780-6B89-96AC-088A-E5347DEBACDF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8" name="2">
                  <a:extLst>
                    <a:ext uri="{FF2B5EF4-FFF2-40B4-BE49-F238E27FC236}">
                      <a16:creationId xmlns:a16="http://schemas.microsoft.com/office/drawing/2014/main" id="{86DCF65D-C679-E5AA-5E9B-1C5580FBCF84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2" name="Rechthoek 304">
                <a:extLst>
                  <a:ext uri="{FF2B5EF4-FFF2-40B4-BE49-F238E27FC236}">
                    <a16:creationId xmlns:a16="http://schemas.microsoft.com/office/drawing/2014/main" id="{27E087A8-C03C-3B01-F18A-89F66E4FEF7D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3" name="Groep 305">
                <a:extLst>
                  <a:ext uri="{FF2B5EF4-FFF2-40B4-BE49-F238E27FC236}">
                    <a16:creationId xmlns:a16="http://schemas.microsoft.com/office/drawing/2014/main" id="{BA7A2B54-AD99-80B6-749E-253836B3DD86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2" name="Rechthoek 332">
                  <a:extLst>
                    <a:ext uri="{FF2B5EF4-FFF2-40B4-BE49-F238E27FC236}">
                      <a16:creationId xmlns:a16="http://schemas.microsoft.com/office/drawing/2014/main" id="{D5BFA893-55B2-4ED4-84A4-2641C85EF2A0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5" name="Rectangle">
                    <a:extLst>
                      <a:ext uri="{FF2B5EF4-FFF2-40B4-BE49-F238E27FC236}">
                        <a16:creationId xmlns:a16="http://schemas.microsoft.com/office/drawing/2014/main" id="{EC47110D-5443-B248-DF38-6ECE0E78CF0B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6" name="Invoegen">
                    <a:extLst>
                      <a:ext uri="{FF2B5EF4-FFF2-40B4-BE49-F238E27FC236}">
                        <a16:creationId xmlns:a16="http://schemas.microsoft.com/office/drawing/2014/main" id="{4010DD5C-808D-8FAE-C0BE-D3435BB51852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3" name="Rechte verbindingslijn 333">
                  <a:extLst>
                    <a:ext uri="{FF2B5EF4-FFF2-40B4-BE49-F238E27FC236}">
                      <a16:creationId xmlns:a16="http://schemas.microsoft.com/office/drawing/2014/main" id="{725C0E8F-2287-7A83-D4AC-2068F435EAF4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4" name="Gelijkbenige driehoek 334">
                  <a:extLst>
                    <a:ext uri="{FF2B5EF4-FFF2-40B4-BE49-F238E27FC236}">
                      <a16:creationId xmlns:a16="http://schemas.microsoft.com/office/drawing/2014/main" id="{AF2B5A06-7C9C-D9A1-0F11-487301957F69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4" name="Groep 306">
                <a:extLst>
                  <a:ext uri="{FF2B5EF4-FFF2-40B4-BE49-F238E27FC236}">
                    <a16:creationId xmlns:a16="http://schemas.microsoft.com/office/drawing/2014/main" id="{E96819BD-9D7D-03C9-BBB4-1FCDC2BD4ECC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6" name="Rechthoek 326">
                  <a:extLst>
                    <a:ext uri="{FF2B5EF4-FFF2-40B4-BE49-F238E27FC236}">
                      <a16:creationId xmlns:a16="http://schemas.microsoft.com/office/drawing/2014/main" id="{F8893CAC-822F-BABF-3F36-090D2923D46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7" name="Ovaal 327">
                  <a:extLst>
                    <a:ext uri="{FF2B5EF4-FFF2-40B4-BE49-F238E27FC236}">
                      <a16:creationId xmlns:a16="http://schemas.microsoft.com/office/drawing/2014/main" id="{26FD9EEA-766F-5DBF-BC6E-D3E113DE3447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" name="Vrije vorm: vorm 328">
                  <a:extLst>
                    <a:ext uri="{FF2B5EF4-FFF2-40B4-BE49-F238E27FC236}">
                      <a16:creationId xmlns:a16="http://schemas.microsoft.com/office/drawing/2014/main" id="{A964CAB7-7308-2C75-C03F-4AB61F260BFF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" name="Rechthoek: afgeronde hoeken 329">
                  <a:extLst>
                    <a:ext uri="{FF2B5EF4-FFF2-40B4-BE49-F238E27FC236}">
                      <a16:creationId xmlns:a16="http://schemas.microsoft.com/office/drawing/2014/main" id="{5309B9FB-E2C7-E074-DD63-7997B10785DD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Rechte verbindingslijn 330">
                  <a:extLst>
                    <a:ext uri="{FF2B5EF4-FFF2-40B4-BE49-F238E27FC236}">
                      <a16:creationId xmlns:a16="http://schemas.microsoft.com/office/drawing/2014/main" id="{D7A48CC9-C940-31F3-3BF2-F289A3497770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1" name="Rechte verbindingslijn 331">
                  <a:extLst>
                    <a:ext uri="{FF2B5EF4-FFF2-40B4-BE49-F238E27FC236}">
                      <a16:creationId xmlns:a16="http://schemas.microsoft.com/office/drawing/2014/main" id="{176C8DB8-3CF8-DBF0-3792-29FA5674C955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5" name="Ovaal 307">
                <a:extLst>
                  <a:ext uri="{FF2B5EF4-FFF2-40B4-BE49-F238E27FC236}">
                    <a16:creationId xmlns:a16="http://schemas.microsoft.com/office/drawing/2014/main" id="{D4900304-FE06-4316-EE82-6C61994439F6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4" name="Oval">
                  <a:extLst>
                    <a:ext uri="{FF2B5EF4-FFF2-40B4-BE49-F238E27FC236}">
                      <a16:creationId xmlns:a16="http://schemas.microsoft.com/office/drawing/2014/main" id="{2F4B60D0-FE1B-FD6A-B0FB-BD4F40C8830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5" name="3">
                  <a:extLst>
                    <a:ext uri="{FF2B5EF4-FFF2-40B4-BE49-F238E27FC236}">
                      <a16:creationId xmlns:a16="http://schemas.microsoft.com/office/drawing/2014/main" id="{2638A43C-DF71-4D08-24A5-E92098C9289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6" name="Rechthoek 308">
                <a:extLst>
                  <a:ext uri="{FF2B5EF4-FFF2-40B4-BE49-F238E27FC236}">
                    <a16:creationId xmlns:a16="http://schemas.microsoft.com/office/drawing/2014/main" id="{85E7D52B-7086-C6B4-4FB3-3A27C55B2B17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</a:t>
                </a:r>
                <a:r>
                  <a:rPr lang="en-US" dirty="0" err="1"/>
                  <a:t>orners</a:t>
                </a:r>
                <a:r>
                  <a:rPr lang="en-US" dirty="0"/>
                  <a:t>.</a:t>
                </a:r>
                <a:endParaRPr dirty="0"/>
              </a:p>
            </p:txBody>
          </p:sp>
          <p:grpSp>
            <p:nvGrpSpPr>
              <p:cNvPr id="27" name="Groep 309">
                <a:extLst>
                  <a:ext uri="{FF2B5EF4-FFF2-40B4-BE49-F238E27FC236}">
                    <a16:creationId xmlns:a16="http://schemas.microsoft.com/office/drawing/2014/main" id="{9A25F246-A1EF-945E-8BC1-279C90081B91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8" name="Groep 310">
                  <a:extLst>
                    <a:ext uri="{FF2B5EF4-FFF2-40B4-BE49-F238E27FC236}">
                      <a16:creationId xmlns:a16="http://schemas.microsoft.com/office/drawing/2014/main" id="{ECD4B547-6961-6DE9-1F40-1B20536AA7F4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1" name="Groep 313">
                    <a:extLst>
                      <a:ext uri="{FF2B5EF4-FFF2-40B4-BE49-F238E27FC236}">
                        <a16:creationId xmlns:a16="http://schemas.microsoft.com/office/drawing/2014/main" id="{F7ACF7C1-5328-694F-344A-8091946F92AB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8" name="Groep 320">
                      <a:extLst>
                        <a:ext uri="{FF2B5EF4-FFF2-40B4-BE49-F238E27FC236}">
                          <a16:creationId xmlns:a16="http://schemas.microsoft.com/office/drawing/2014/main" id="{C57EC4D2-9DE1-FC1D-490A-7F6E60E6862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1" name="Rechthoek 323">
                        <a:extLst>
                          <a:ext uri="{FF2B5EF4-FFF2-40B4-BE49-F238E27FC236}">
                            <a16:creationId xmlns:a16="http://schemas.microsoft.com/office/drawing/2014/main" id="{20D5B0EA-61F3-9CDB-9B53-D933AF58B1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2" name="Rechthoek 324">
                        <a:extLst>
                          <a:ext uri="{FF2B5EF4-FFF2-40B4-BE49-F238E27FC236}">
                            <a16:creationId xmlns:a16="http://schemas.microsoft.com/office/drawing/2014/main" id="{C05D7366-AD05-6FB0-8030-C2B5FF55D1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3" name="Ovaal 325">
                        <a:extLst>
                          <a:ext uri="{FF2B5EF4-FFF2-40B4-BE49-F238E27FC236}">
                            <a16:creationId xmlns:a16="http://schemas.microsoft.com/office/drawing/2014/main" id="{0004E90F-8E60-6260-B276-EA290CFA497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9" name="Afbeelding 321" descr="Afbeelding 321">
                      <a:extLst>
                        <a:ext uri="{FF2B5EF4-FFF2-40B4-BE49-F238E27FC236}">
                          <a16:creationId xmlns:a16="http://schemas.microsoft.com/office/drawing/2014/main" id="{FDA4ECFF-0810-3B2E-E8D6-09BF85409E6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0" name="Afbeelding 322" descr="Afbeelding 322">
                      <a:extLst>
                        <a:ext uri="{FF2B5EF4-FFF2-40B4-BE49-F238E27FC236}">
                          <a16:creationId xmlns:a16="http://schemas.microsoft.com/office/drawing/2014/main" id="{1B52F5A5-B6F0-AAF0-6F13-7C952974F53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2" name="Groep 314">
                    <a:extLst>
                      <a:ext uri="{FF2B5EF4-FFF2-40B4-BE49-F238E27FC236}">
                        <a16:creationId xmlns:a16="http://schemas.microsoft.com/office/drawing/2014/main" id="{4C387F47-7D3B-37BE-D563-AB02B6039BF5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6" name="Rechthoek 318">
                      <a:extLst>
                        <a:ext uri="{FF2B5EF4-FFF2-40B4-BE49-F238E27FC236}">
                          <a16:creationId xmlns:a16="http://schemas.microsoft.com/office/drawing/2014/main" id="{3849D478-B81B-438A-0309-036CEDC64C8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7" name="Rechthoek 319">
                      <a:extLst>
                        <a:ext uri="{FF2B5EF4-FFF2-40B4-BE49-F238E27FC236}">
                          <a16:creationId xmlns:a16="http://schemas.microsoft.com/office/drawing/2014/main" id="{2FCE9C33-EC77-875C-A774-B47A46CBBB13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3" name="Groep 315">
                    <a:extLst>
                      <a:ext uri="{FF2B5EF4-FFF2-40B4-BE49-F238E27FC236}">
                        <a16:creationId xmlns:a16="http://schemas.microsoft.com/office/drawing/2014/main" id="{746D3EE2-6407-BCA1-F209-496C4B20D66F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4" name="Rechthoek 316">
                      <a:extLst>
                        <a:ext uri="{FF2B5EF4-FFF2-40B4-BE49-F238E27FC236}">
                          <a16:creationId xmlns:a16="http://schemas.microsoft.com/office/drawing/2014/main" id="{59060983-1B03-74A7-6123-C11B46AB92C0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5" name="Rechthoek 317">
                      <a:extLst>
                        <a:ext uri="{FF2B5EF4-FFF2-40B4-BE49-F238E27FC236}">
                          <a16:creationId xmlns:a16="http://schemas.microsoft.com/office/drawing/2014/main" id="{81F5B173-826F-FD16-32C2-5608D44B757A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9" name="Rechthoek 311">
                  <a:extLst>
                    <a:ext uri="{FF2B5EF4-FFF2-40B4-BE49-F238E27FC236}">
                      <a16:creationId xmlns:a16="http://schemas.microsoft.com/office/drawing/2014/main" id="{8D80B9F8-4BCB-90FE-82A0-EA5E1E14B11C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0" name="Gelijkbenige driehoek 312">
                  <a:extLst>
                    <a:ext uri="{FF2B5EF4-FFF2-40B4-BE49-F238E27FC236}">
                      <a16:creationId xmlns:a16="http://schemas.microsoft.com/office/drawing/2014/main" id="{212F8503-F5B0-8817-7C97-8BCD5CC8B83C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60374B68-1FCA-3CAA-C26C-866E1E7AA378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4" name="Rechthoek 339">
              <a:extLst>
                <a:ext uri="{FF2B5EF4-FFF2-40B4-BE49-F238E27FC236}">
                  <a16:creationId xmlns:a16="http://schemas.microsoft.com/office/drawing/2014/main" id="{7C4D24CE-0111-1D46-408D-1FD770251E53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5" name="Groeperen 38">
              <a:extLst>
                <a:ext uri="{FF2B5EF4-FFF2-40B4-BE49-F238E27FC236}">
                  <a16:creationId xmlns:a16="http://schemas.microsoft.com/office/drawing/2014/main" id="{790F1B21-2E8D-E95A-4E8E-9A2C3E02DBE6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9" name="Rechthoek 24">
                <a:extLst>
                  <a:ext uri="{FF2B5EF4-FFF2-40B4-BE49-F238E27FC236}">
                    <a16:creationId xmlns:a16="http://schemas.microsoft.com/office/drawing/2014/main" id="{3252C836-6B00-9B4A-2B82-7E9CC428CDA6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25">
                <a:extLst>
                  <a:ext uri="{FF2B5EF4-FFF2-40B4-BE49-F238E27FC236}">
                    <a16:creationId xmlns:a16="http://schemas.microsoft.com/office/drawing/2014/main" id="{5024C140-48EA-84AC-52AB-5FBE9FB161D0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26">
                <a:extLst>
                  <a:ext uri="{FF2B5EF4-FFF2-40B4-BE49-F238E27FC236}">
                    <a16:creationId xmlns:a16="http://schemas.microsoft.com/office/drawing/2014/main" id="{1FF2227F-F5BF-4A84-60A4-72652FFF8829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27">
                <a:extLst>
                  <a:ext uri="{FF2B5EF4-FFF2-40B4-BE49-F238E27FC236}">
                    <a16:creationId xmlns:a16="http://schemas.microsoft.com/office/drawing/2014/main" id="{50CA4605-BB4E-AB2B-80F0-5A2014DBFB18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32">
                <a:extLst>
                  <a:ext uri="{FF2B5EF4-FFF2-40B4-BE49-F238E27FC236}">
                    <a16:creationId xmlns:a16="http://schemas.microsoft.com/office/drawing/2014/main" id="{D2D4DD57-4DF7-0FF8-CFD9-4D8269A18EF5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36">
                <a:extLst>
                  <a:ext uri="{FF2B5EF4-FFF2-40B4-BE49-F238E27FC236}">
                    <a16:creationId xmlns:a16="http://schemas.microsoft.com/office/drawing/2014/main" id="{D28FFD5F-0151-4157-8C83-9855EA896104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3DDF9727-1E37-8D32-2AED-CDA1072BF05C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3" name="Rechthoek 33">
                <a:extLst>
                  <a:ext uri="{FF2B5EF4-FFF2-40B4-BE49-F238E27FC236}">
                    <a16:creationId xmlns:a16="http://schemas.microsoft.com/office/drawing/2014/main" id="{1AF3EA73-1C62-A0BF-0CFB-FF2B9C19329F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8">
                <a:extLst>
                  <a:ext uri="{FF2B5EF4-FFF2-40B4-BE49-F238E27FC236}">
                    <a16:creationId xmlns:a16="http://schemas.microsoft.com/office/drawing/2014/main" id="{BD74420A-FD3C-983E-56E5-BA04CA294FAD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9">
                <a:extLst>
                  <a:ext uri="{FF2B5EF4-FFF2-40B4-BE49-F238E27FC236}">
                    <a16:creationId xmlns:a16="http://schemas.microsoft.com/office/drawing/2014/main" id="{0B1B51CB-A814-4EE5-0165-E455DFAE47C2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0">
                <a:extLst>
                  <a:ext uri="{FF2B5EF4-FFF2-40B4-BE49-F238E27FC236}">
                    <a16:creationId xmlns:a16="http://schemas.microsoft.com/office/drawing/2014/main" id="{51BC77B8-1204-DBB6-0C10-156261CE4602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5">
                <a:extLst>
                  <a:ext uri="{FF2B5EF4-FFF2-40B4-BE49-F238E27FC236}">
                    <a16:creationId xmlns:a16="http://schemas.microsoft.com/office/drawing/2014/main" id="{B6540F05-D248-96AA-7B07-D625FE234F4A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7">
                <a:extLst>
                  <a:ext uri="{FF2B5EF4-FFF2-40B4-BE49-F238E27FC236}">
                    <a16:creationId xmlns:a16="http://schemas.microsoft.com/office/drawing/2014/main" id="{2EF06652-5B90-2714-FBE3-E63AB4DFA5B9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7" name="Tijdelijke aanduiding voor tekst 10">
              <a:extLst>
                <a:ext uri="{FF2B5EF4-FFF2-40B4-BE49-F238E27FC236}">
                  <a16:creationId xmlns:a16="http://schemas.microsoft.com/office/drawing/2014/main" id="{E1E7ED05-55DF-EB56-D539-5D558C950BE3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8" name="Tijdelijke aanduiding voor tekst 10">
              <a:extLst>
                <a:ext uri="{FF2B5EF4-FFF2-40B4-BE49-F238E27FC236}">
                  <a16:creationId xmlns:a16="http://schemas.microsoft.com/office/drawing/2014/main" id="{4CFCC080-87F7-5519-5671-C3F09A7A42D8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9" name="Rectangle">
              <a:extLst>
                <a:ext uri="{FF2B5EF4-FFF2-40B4-BE49-F238E27FC236}">
                  <a16:creationId xmlns:a16="http://schemas.microsoft.com/office/drawing/2014/main" id="{AED83A9D-5A30-2114-05A0-DC59260828F8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0" name="Afbeelding invoegen/veranderen">
              <a:extLst>
                <a:ext uri="{FF2B5EF4-FFF2-40B4-BE49-F238E27FC236}">
                  <a16:creationId xmlns:a16="http://schemas.microsoft.com/office/drawing/2014/main" id="{60F97A95-CBEA-E413-F3D7-1D9AE38E9067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1" name="Tijdelijke aanduiding voor inhoud 4">
              <a:extLst>
                <a:ext uri="{FF2B5EF4-FFF2-40B4-BE49-F238E27FC236}">
                  <a16:creationId xmlns:a16="http://schemas.microsoft.com/office/drawing/2014/main" id="{F8662904-8A06-0FBE-1488-DD5A1FA91B80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2" name="Picture 71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C72630E4-CC48-5A1C-E8F6-7BC4443F5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AE976E1-6D43-8C7A-6E08-4B06074083E0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33A70A2-FC19-17C1-96A9-6D13E4502789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8" name="Rechthoek 339">
                <a:extLst>
                  <a:ext uri="{FF2B5EF4-FFF2-40B4-BE49-F238E27FC236}">
                    <a16:creationId xmlns:a16="http://schemas.microsoft.com/office/drawing/2014/main" id="{1627E943-42AA-C0B4-BBB1-276D6B4A11D0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9" name="Rectangle">
                <a:extLst>
                  <a:ext uri="{FF2B5EF4-FFF2-40B4-BE49-F238E27FC236}">
                    <a16:creationId xmlns:a16="http://schemas.microsoft.com/office/drawing/2014/main" id="{A01165AB-1A5E-D432-E40C-088C40A15581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0" name="Afbeelding invoegen/veranderen">
                <a:extLst>
                  <a:ext uri="{FF2B5EF4-FFF2-40B4-BE49-F238E27FC236}">
                    <a16:creationId xmlns:a16="http://schemas.microsoft.com/office/drawing/2014/main" id="{A76D7C4A-812D-1BA1-B9E8-8CF449BE590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4" name="Titel 21">
              <a:extLst>
                <a:ext uri="{FF2B5EF4-FFF2-40B4-BE49-F238E27FC236}">
                  <a16:creationId xmlns:a16="http://schemas.microsoft.com/office/drawing/2014/main" id="{654457A6-00B8-B405-7F6F-C279B849D6BF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11" name="Tijdelijke aanduiding voor inhoud 4">
              <a:extLst>
                <a:ext uri="{FF2B5EF4-FFF2-40B4-BE49-F238E27FC236}">
                  <a16:creationId xmlns:a16="http://schemas.microsoft.com/office/drawing/2014/main" id="{B947A00E-F579-F415-6C40-FD58059E2501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12" name="Rechthoek 3">
              <a:extLst>
                <a:ext uri="{FF2B5EF4-FFF2-40B4-BE49-F238E27FC236}">
                  <a16:creationId xmlns:a16="http://schemas.microsoft.com/office/drawing/2014/main" id="{80DBA67F-DE56-8D56-3BA5-E85789091449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5" name="Rechthoek 31">
              <a:extLst>
                <a:ext uri="{FF2B5EF4-FFF2-40B4-BE49-F238E27FC236}">
                  <a16:creationId xmlns:a16="http://schemas.microsoft.com/office/drawing/2014/main" id="{947980B9-78FE-086E-E86E-59AA7383B15C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6" name="Tijdelijke aanduiding voor tekst 10">
              <a:extLst>
                <a:ext uri="{FF2B5EF4-FFF2-40B4-BE49-F238E27FC236}">
                  <a16:creationId xmlns:a16="http://schemas.microsoft.com/office/drawing/2014/main" id="{C1157223-7B16-509F-3554-888521E0F4B9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7" name="Tijdelijke aanduiding voor tekst 10">
              <a:extLst>
                <a:ext uri="{FF2B5EF4-FFF2-40B4-BE49-F238E27FC236}">
                  <a16:creationId xmlns:a16="http://schemas.microsoft.com/office/drawing/2014/main" id="{87F154BF-F3D1-0FA8-40FA-CA1A23E26BF8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94842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Boats in the water with mountains in the background with Ha Long Bay in the background&#10;&#10;Description automatically generated">
            <a:extLst>
              <a:ext uri="{FF2B5EF4-FFF2-40B4-BE49-F238E27FC236}">
                <a16:creationId xmlns:a16="http://schemas.microsoft.com/office/drawing/2014/main" id="{26913355-91E6-7BE9-2A35-E87A12FBA3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9144000" cy="514350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62553C-D16B-7B1D-E83B-7B8B362FB57F}"/>
              </a:ext>
            </a:extLst>
          </p:cNvPr>
          <p:cNvSpPr txBox="1"/>
          <p:nvPr/>
        </p:nvSpPr>
        <p:spPr>
          <a:xfrm>
            <a:off x="64791" y="4915493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>
                <a:solidFill>
                  <a:srgbClr val="FAFAFA"/>
                </a:solidFill>
              </a:rPr>
              <a:t>Photo credits: </a:t>
            </a:r>
            <a:r>
              <a:rPr lang="en-US" sz="500" dirty="0" err="1">
                <a:solidFill>
                  <a:srgbClr val="FAFAFA"/>
                </a:solidFill>
              </a:rPr>
              <a:t>Pexels.com</a:t>
            </a:r>
            <a:r>
              <a:rPr lang="en-US" sz="500" dirty="0">
                <a:solidFill>
                  <a:srgbClr val="FAFAFA"/>
                </a:solidFill>
              </a:rPr>
              <a:t> | </a:t>
            </a:r>
            <a:r>
              <a:rPr lang="en-US" sz="500" dirty="0" err="1">
                <a:solidFill>
                  <a:srgbClr val="FAFAFA"/>
                </a:solidFill>
              </a:rPr>
              <a:t>foc</a:t>
            </a:r>
            <a:r>
              <a:rPr lang="en-US" sz="500" dirty="0">
                <a:solidFill>
                  <a:srgbClr val="FAFAFA"/>
                </a:solidFill>
              </a:rPr>
              <a:t> </a:t>
            </a:r>
            <a:r>
              <a:rPr lang="en-US" sz="500" dirty="0" err="1">
                <a:solidFill>
                  <a:srgbClr val="FAFAFA"/>
                </a:solidFill>
              </a:rPr>
              <a:t>foodoncam</a:t>
            </a:r>
            <a:endParaRPr lang="en-US" sz="500" dirty="0">
              <a:solidFill>
                <a:srgbClr val="FAFAFA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0E98950-8987-4C03-F902-BF4FDA6BFB29}"/>
              </a:ext>
            </a:extLst>
          </p:cNvPr>
          <p:cNvSpPr txBox="1">
            <a:spLocks/>
          </p:cNvSpPr>
          <p:nvPr/>
        </p:nvSpPr>
        <p:spPr>
          <a:xfrm>
            <a:off x="2626205" y="1562651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dirty="0">
                <a:solidFill>
                  <a:srgbClr val="FAFAFA"/>
                </a:solidFill>
              </a:rPr>
              <a:t>Title slide</a:t>
            </a:r>
            <a:endParaRPr lang="en-NL" dirty="0">
              <a:solidFill>
                <a:srgbClr val="FAFAFA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2E86494-4913-2BFF-6E45-075AE1A81AF9}"/>
              </a:ext>
            </a:extLst>
          </p:cNvPr>
          <p:cNvSpPr txBox="1">
            <a:spLocks/>
          </p:cNvSpPr>
          <p:nvPr/>
        </p:nvSpPr>
        <p:spPr>
          <a:xfrm>
            <a:off x="2062785" y="2116935"/>
            <a:ext cx="5018426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2000" b="1" dirty="0">
                <a:solidFill>
                  <a:srgbClr val="FAFAFA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rgbClr val="FAFAFA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A764B2C-319A-8EFA-6ED7-B30ACEA41BB4}"/>
              </a:ext>
            </a:extLst>
          </p:cNvPr>
          <p:cNvSpPr txBox="1">
            <a:spLocks/>
          </p:cNvSpPr>
          <p:nvPr/>
        </p:nvSpPr>
        <p:spPr>
          <a:xfrm>
            <a:off x="2626205" y="2693561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/>
            <a:r>
              <a:rPr lang="en-US" sz="1600" b="0" dirty="0">
                <a:solidFill>
                  <a:srgbClr val="FAFAFA"/>
                </a:solidFill>
              </a:rPr>
              <a:t>Dr. John Doe</a:t>
            </a:r>
            <a:endParaRPr lang="en-NL" sz="1600" b="0" dirty="0">
              <a:solidFill>
                <a:srgbClr val="FAFAFA"/>
              </a:solidFill>
            </a:endParaRPr>
          </a:p>
        </p:txBody>
      </p:sp>
      <p:pic>
        <p:nvPicPr>
          <p:cNvPr id="10" name="Afbeelding 10" descr="TU_P3_white.png">
            <a:extLst>
              <a:ext uri="{FF2B5EF4-FFF2-40B4-BE49-F238E27FC236}">
                <a16:creationId xmlns:a16="http://schemas.microsoft.com/office/drawing/2014/main" id="{19CF55BF-5460-80E7-8A1A-2E0A28A9ED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350" y="4476750"/>
            <a:ext cx="833297" cy="512474"/>
          </a:xfrm>
          <a:prstGeom prst="rect">
            <a:avLst/>
          </a:prstGeom>
        </p:spPr>
      </p:pic>
      <p:grpSp>
        <p:nvGrpSpPr>
          <p:cNvPr id="2" name="Instructie">
            <a:extLst>
              <a:ext uri="{FF2B5EF4-FFF2-40B4-BE49-F238E27FC236}">
                <a16:creationId xmlns:a16="http://schemas.microsoft.com/office/drawing/2014/main" id="{14E09614-2496-6E19-C2EF-75DE5DEA7BFE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3" name="Rechthoek 339">
              <a:extLst>
                <a:ext uri="{FF2B5EF4-FFF2-40B4-BE49-F238E27FC236}">
                  <a16:creationId xmlns:a16="http://schemas.microsoft.com/office/drawing/2014/main" id="{1F8A866D-757F-E1D8-B0D8-8ADF1CD9EB37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4" name="Graphic 163">
              <a:extLst>
                <a:ext uri="{FF2B5EF4-FFF2-40B4-BE49-F238E27FC236}">
                  <a16:creationId xmlns:a16="http://schemas.microsoft.com/office/drawing/2014/main" id="{FE3D89BB-E74C-CBF7-3F13-5A957DBDE447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1" name="Rechthoek 342">
              <a:extLst>
                <a:ext uri="{FF2B5EF4-FFF2-40B4-BE49-F238E27FC236}">
                  <a16:creationId xmlns:a16="http://schemas.microsoft.com/office/drawing/2014/main" id="{AF4FB863-4516-27FD-0162-529ED1F6625F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2" name="INSTRUCTIE">
              <a:extLst>
                <a:ext uri="{FF2B5EF4-FFF2-40B4-BE49-F238E27FC236}">
                  <a16:creationId xmlns:a16="http://schemas.microsoft.com/office/drawing/2014/main" id="{07DABE1E-27BF-DD8F-1BB9-BD09620B5AEE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3" name="Rechthoek 299">
                <a:extLst>
                  <a:ext uri="{FF2B5EF4-FFF2-40B4-BE49-F238E27FC236}">
                    <a16:creationId xmlns:a16="http://schemas.microsoft.com/office/drawing/2014/main" id="{82BE6399-BA05-7130-8181-4E36530E4879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6" name="Rectangle">
                  <a:extLst>
                    <a:ext uri="{FF2B5EF4-FFF2-40B4-BE49-F238E27FC236}">
                      <a16:creationId xmlns:a16="http://schemas.microsoft.com/office/drawing/2014/main" id="{573A19F9-AAE7-5717-BE6F-BF22817E4CC2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7" name="Afbeelding invoegen/veranderen">
                  <a:extLst>
                    <a:ext uri="{FF2B5EF4-FFF2-40B4-BE49-F238E27FC236}">
                      <a16:creationId xmlns:a16="http://schemas.microsoft.com/office/drawing/2014/main" id="{A346911D-D4E4-23E5-3044-C7A6071DB8F2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4" name="Ovaal 301">
                <a:extLst>
                  <a:ext uri="{FF2B5EF4-FFF2-40B4-BE49-F238E27FC236}">
                    <a16:creationId xmlns:a16="http://schemas.microsoft.com/office/drawing/2014/main" id="{48F17D88-5697-24CF-B498-7F1D069968C2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4" name="Oval">
                  <a:extLst>
                    <a:ext uri="{FF2B5EF4-FFF2-40B4-BE49-F238E27FC236}">
                      <a16:creationId xmlns:a16="http://schemas.microsoft.com/office/drawing/2014/main" id="{5E3995B2-9DC9-791D-F8F8-67CB29A044B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5" name="1">
                  <a:extLst>
                    <a:ext uri="{FF2B5EF4-FFF2-40B4-BE49-F238E27FC236}">
                      <a16:creationId xmlns:a16="http://schemas.microsoft.com/office/drawing/2014/main" id="{73C8C000-7579-22C0-3BD3-7262ED26E1A3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5" name="Rechthoek 302">
                <a:extLst>
                  <a:ext uri="{FF2B5EF4-FFF2-40B4-BE49-F238E27FC236}">
                    <a16:creationId xmlns:a16="http://schemas.microsoft.com/office/drawing/2014/main" id="{50D1CDF3-C38A-E577-3AEC-4601AC72084B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6" name="Ovaal 303">
                <a:extLst>
                  <a:ext uri="{FF2B5EF4-FFF2-40B4-BE49-F238E27FC236}">
                    <a16:creationId xmlns:a16="http://schemas.microsoft.com/office/drawing/2014/main" id="{6C8021A5-664B-B584-A440-4212EBBA725C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47E2077D-AE09-68D3-B7ED-CF5E747F8AA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2">
                  <a:extLst>
                    <a:ext uri="{FF2B5EF4-FFF2-40B4-BE49-F238E27FC236}">
                      <a16:creationId xmlns:a16="http://schemas.microsoft.com/office/drawing/2014/main" id="{ADD0C2FC-ED7A-3995-196D-DD9D0660BFFB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7" name="Rechthoek 304">
                <a:extLst>
                  <a:ext uri="{FF2B5EF4-FFF2-40B4-BE49-F238E27FC236}">
                    <a16:creationId xmlns:a16="http://schemas.microsoft.com/office/drawing/2014/main" id="{C10EC0F6-9CC5-159F-F064-D82B6A59DF31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8" name="Groep 305">
                <a:extLst>
                  <a:ext uri="{FF2B5EF4-FFF2-40B4-BE49-F238E27FC236}">
                    <a16:creationId xmlns:a16="http://schemas.microsoft.com/office/drawing/2014/main" id="{3A51E182-4528-4C19-833D-2F0D343BE153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7" name="Rechthoek 332">
                  <a:extLst>
                    <a:ext uri="{FF2B5EF4-FFF2-40B4-BE49-F238E27FC236}">
                      <a16:creationId xmlns:a16="http://schemas.microsoft.com/office/drawing/2014/main" id="{0A9D28C3-F7C7-E9D5-7804-C4F2305C5F79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0" name="Rectangle">
                    <a:extLst>
                      <a:ext uri="{FF2B5EF4-FFF2-40B4-BE49-F238E27FC236}">
                        <a16:creationId xmlns:a16="http://schemas.microsoft.com/office/drawing/2014/main" id="{7F709012-2F00-9869-2660-7B14A0FA67C3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1" name="Invoegen">
                    <a:extLst>
                      <a:ext uri="{FF2B5EF4-FFF2-40B4-BE49-F238E27FC236}">
                        <a16:creationId xmlns:a16="http://schemas.microsoft.com/office/drawing/2014/main" id="{0D2B7007-59E1-69C4-A49E-318B14EDE2A1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8" name="Rechte verbindingslijn 333">
                  <a:extLst>
                    <a:ext uri="{FF2B5EF4-FFF2-40B4-BE49-F238E27FC236}">
                      <a16:creationId xmlns:a16="http://schemas.microsoft.com/office/drawing/2014/main" id="{EE555082-B376-A6E2-231E-7D847CDE1E6B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9" name="Gelijkbenige driehoek 334">
                  <a:extLst>
                    <a:ext uri="{FF2B5EF4-FFF2-40B4-BE49-F238E27FC236}">
                      <a16:creationId xmlns:a16="http://schemas.microsoft.com/office/drawing/2014/main" id="{5B8AB673-DC2A-2F4C-94D6-3FE4F2DDB72F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9" name="Groep 306">
                <a:extLst>
                  <a:ext uri="{FF2B5EF4-FFF2-40B4-BE49-F238E27FC236}">
                    <a16:creationId xmlns:a16="http://schemas.microsoft.com/office/drawing/2014/main" id="{1534C775-6746-8DAD-8BBD-8A4350334DF7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1" name="Rechthoek 326">
                  <a:extLst>
                    <a:ext uri="{FF2B5EF4-FFF2-40B4-BE49-F238E27FC236}">
                      <a16:creationId xmlns:a16="http://schemas.microsoft.com/office/drawing/2014/main" id="{05CB5868-5BCD-1D6B-BBD8-C36516431FF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Ovaal 327">
                  <a:extLst>
                    <a:ext uri="{FF2B5EF4-FFF2-40B4-BE49-F238E27FC236}">
                      <a16:creationId xmlns:a16="http://schemas.microsoft.com/office/drawing/2014/main" id="{E0A80B8D-40EC-6347-AB54-EA6D5E608D66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Vrije vorm: vorm 328">
                  <a:extLst>
                    <a:ext uri="{FF2B5EF4-FFF2-40B4-BE49-F238E27FC236}">
                      <a16:creationId xmlns:a16="http://schemas.microsoft.com/office/drawing/2014/main" id="{D2AC960E-4BF7-9A2A-BE6B-E19C2076987A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4" name="Rechthoek: afgeronde hoeken 329">
                  <a:extLst>
                    <a:ext uri="{FF2B5EF4-FFF2-40B4-BE49-F238E27FC236}">
                      <a16:creationId xmlns:a16="http://schemas.microsoft.com/office/drawing/2014/main" id="{C3FCCFB6-65D6-DFDF-4A4E-6E0BE242EE8F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" name="Rechte verbindingslijn 330">
                  <a:extLst>
                    <a:ext uri="{FF2B5EF4-FFF2-40B4-BE49-F238E27FC236}">
                      <a16:creationId xmlns:a16="http://schemas.microsoft.com/office/drawing/2014/main" id="{407E54D6-61C2-CFC7-9DE3-38DDFB5F7E22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" name="Rechte verbindingslijn 331">
                  <a:extLst>
                    <a:ext uri="{FF2B5EF4-FFF2-40B4-BE49-F238E27FC236}">
                      <a16:creationId xmlns:a16="http://schemas.microsoft.com/office/drawing/2014/main" id="{20998C7F-819B-2E6E-E3A6-AC0E76460DFE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0" name="Ovaal 307">
                <a:extLst>
                  <a:ext uri="{FF2B5EF4-FFF2-40B4-BE49-F238E27FC236}">
                    <a16:creationId xmlns:a16="http://schemas.microsoft.com/office/drawing/2014/main" id="{4C5C73A2-A5CB-8B80-306D-57DC66B10B37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9" name="Oval">
                  <a:extLst>
                    <a:ext uri="{FF2B5EF4-FFF2-40B4-BE49-F238E27FC236}">
                      <a16:creationId xmlns:a16="http://schemas.microsoft.com/office/drawing/2014/main" id="{B2CC1624-328B-6E0E-5EE7-925D21098F1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0" name="3">
                  <a:extLst>
                    <a:ext uri="{FF2B5EF4-FFF2-40B4-BE49-F238E27FC236}">
                      <a16:creationId xmlns:a16="http://schemas.microsoft.com/office/drawing/2014/main" id="{3C9E9E6C-AF0D-7412-2014-900E81D5C64D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1" name="Rechthoek 308">
                <a:extLst>
                  <a:ext uri="{FF2B5EF4-FFF2-40B4-BE49-F238E27FC236}">
                    <a16:creationId xmlns:a16="http://schemas.microsoft.com/office/drawing/2014/main" id="{1ADF900F-D56F-AD4E-98E1-D35795E8ED49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2" name="Groep 309">
                <a:extLst>
                  <a:ext uri="{FF2B5EF4-FFF2-40B4-BE49-F238E27FC236}">
                    <a16:creationId xmlns:a16="http://schemas.microsoft.com/office/drawing/2014/main" id="{EDC2FBB1-7DD6-742F-01D1-F237B1DE389E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3" name="Groep 310">
                  <a:extLst>
                    <a:ext uri="{FF2B5EF4-FFF2-40B4-BE49-F238E27FC236}">
                      <a16:creationId xmlns:a16="http://schemas.microsoft.com/office/drawing/2014/main" id="{09757399-C347-1811-3E69-D776EAA6687B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6" name="Groep 313">
                    <a:extLst>
                      <a:ext uri="{FF2B5EF4-FFF2-40B4-BE49-F238E27FC236}">
                        <a16:creationId xmlns:a16="http://schemas.microsoft.com/office/drawing/2014/main" id="{D399ED33-8279-40F7-E238-64659C7A409C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3" name="Groep 320">
                      <a:extLst>
                        <a:ext uri="{FF2B5EF4-FFF2-40B4-BE49-F238E27FC236}">
                          <a16:creationId xmlns:a16="http://schemas.microsoft.com/office/drawing/2014/main" id="{9295DAE4-C848-1775-3301-9BB88705712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6" name="Rechthoek 323">
                        <a:extLst>
                          <a:ext uri="{FF2B5EF4-FFF2-40B4-BE49-F238E27FC236}">
                            <a16:creationId xmlns:a16="http://schemas.microsoft.com/office/drawing/2014/main" id="{756D597D-6A7B-A81E-D42F-42E13F53D5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7" name="Rechthoek 324">
                        <a:extLst>
                          <a:ext uri="{FF2B5EF4-FFF2-40B4-BE49-F238E27FC236}">
                            <a16:creationId xmlns:a16="http://schemas.microsoft.com/office/drawing/2014/main" id="{3C5B54D1-729C-A81E-861E-CF07EC62CD5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8" name="Ovaal 325">
                        <a:extLst>
                          <a:ext uri="{FF2B5EF4-FFF2-40B4-BE49-F238E27FC236}">
                            <a16:creationId xmlns:a16="http://schemas.microsoft.com/office/drawing/2014/main" id="{24344BC5-073C-9127-53C8-FE6A5226E35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4" name="Afbeelding 321" descr="Afbeelding 321">
                      <a:extLst>
                        <a:ext uri="{FF2B5EF4-FFF2-40B4-BE49-F238E27FC236}">
                          <a16:creationId xmlns:a16="http://schemas.microsoft.com/office/drawing/2014/main" id="{314DD5F1-4133-D452-26A1-7098D303BDB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5" name="Afbeelding 322" descr="Afbeelding 322">
                      <a:extLst>
                        <a:ext uri="{FF2B5EF4-FFF2-40B4-BE49-F238E27FC236}">
                          <a16:creationId xmlns:a16="http://schemas.microsoft.com/office/drawing/2014/main" id="{D6D02952-47CC-68F8-19B3-2D5DA5FBA32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7" name="Groep 314">
                    <a:extLst>
                      <a:ext uri="{FF2B5EF4-FFF2-40B4-BE49-F238E27FC236}">
                        <a16:creationId xmlns:a16="http://schemas.microsoft.com/office/drawing/2014/main" id="{923378E7-3E80-70E0-0619-42B398F9BA30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1" name="Rechthoek 318">
                      <a:extLst>
                        <a:ext uri="{FF2B5EF4-FFF2-40B4-BE49-F238E27FC236}">
                          <a16:creationId xmlns:a16="http://schemas.microsoft.com/office/drawing/2014/main" id="{3AB6C101-C3E9-696D-E566-118A162846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2" name="Rechthoek 319">
                      <a:extLst>
                        <a:ext uri="{FF2B5EF4-FFF2-40B4-BE49-F238E27FC236}">
                          <a16:creationId xmlns:a16="http://schemas.microsoft.com/office/drawing/2014/main" id="{15EF34CC-564F-A25A-D5EA-821A27852F4E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8" name="Groep 315">
                    <a:extLst>
                      <a:ext uri="{FF2B5EF4-FFF2-40B4-BE49-F238E27FC236}">
                        <a16:creationId xmlns:a16="http://schemas.microsoft.com/office/drawing/2014/main" id="{FF788EB3-1DD1-569C-90BB-A3A7B087ABB5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9" name="Rechthoek 316">
                      <a:extLst>
                        <a:ext uri="{FF2B5EF4-FFF2-40B4-BE49-F238E27FC236}">
                          <a16:creationId xmlns:a16="http://schemas.microsoft.com/office/drawing/2014/main" id="{70815D2E-4132-7156-0F12-925894F2E209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7">
                      <a:extLst>
                        <a:ext uri="{FF2B5EF4-FFF2-40B4-BE49-F238E27FC236}">
                          <a16:creationId xmlns:a16="http://schemas.microsoft.com/office/drawing/2014/main" id="{D02A99A7-FB6D-2490-C507-D01DB41F60A5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4" name="Rechthoek 311">
                  <a:extLst>
                    <a:ext uri="{FF2B5EF4-FFF2-40B4-BE49-F238E27FC236}">
                      <a16:creationId xmlns:a16="http://schemas.microsoft.com/office/drawing/2014/main" id="{01035AF2-8221-5960-92FD-A89F58475F16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5" name="Gelijkbenige driehoek 312">
                  <a:extLst>
                    <a:ext uri="{FF2B5EF4-FFF2-40B4-BE49-F238E27FC236}">
                      <a16:creationId xmlns:a16="http://schemas.microsoft.com/office/drawing/2014/main" id="{792A1C91-880B-6F92-EC59-0E615A017E91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5652BD67-E5A8-1195-FE37-62832C3863E3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9" name="Rechthoek 339">
              <a:extLst>
                <a:ext uri="{FF2B5EF4-FFF2-40B4-BE49-F238E27FC236}">
                  <a16:creationId xmlns:a16="http://schemas.microsoft.com/office/drawing/2014/main" id="{C25E0B74-F0A5-C084-502D-F300ADFC76EE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0" name="Groeperen 38">
              <a:extLst>
                <a:ext uri="{FF2B5EF4-FFF2-40B4-BE49-F238E27FC236}">
                  <a16:creationId xmlns:a16="http://schemas.microsoft.com/office/drawing/2014/main" id="{415E1312-88A6-A820-CD30-ECCD38932089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4" name="Rechthoek 24">
                <a:extLst>
                  <a:ext uri="{FF2B5EF4-FFF2-40B4-BE49-F238E27FC236}">
                    <a16:creationId xmlns:a16="http://schemas.microsoft.com/office/drawing/2014/main" id="{C42B2954-8EBA-871B-C8CA-B9F1ECCF6C15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5">
                <a:extLst>
                  <a:ext uri="{FF2B5EF4-FFF2-40B4-BE49-F238E27FC236}">
                    <a16:creationId xmlns:a16="http://schemas.microsoft.com/office/drawing/2014/main" id="{654EF9C6-F15A-ED33-CB5C-6631815D0FBC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6">
                <a:extLst>
                  <a:ext uri="{FF2B5EF4-FFF2-40B4-BE49-F238E27FC236}">
                    <a16:creationId xmlns:a16="http://schemas.microsoft.com/office/drawing/2014/main" id="{5138F6DF-577C-1623-CC2F-62F354642C09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7">
                <a:extLst>
                  <a:ext uri="{FF2B5EF4-FFF2-40B4-BE49-F238E27FC236}">
                    <a16:creationId xmlns:a16="http://schemas.microsoft.com/office/drawing/2014/main" id="{DEEDF3C9-835A-6730-7FBA-BFCC4647AF68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2">
                <a:extLst>
                  <a:ext uri="{FF2B5EF4-FFF2-40B4-BE49-F238E27FC236}">
                    <a16:creationId xmlns:a16="http://schemas.microsoft.com/office/drawing/2014/main" id="{49A67A54-63AF-9C0C-5FA0-B60A083E3EC3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6">
                <a:extLst>
                  <a:ext uri="{FF2B5EF4-FFF2-40B4-BE49-F238E27FC236}">
                    <a16:creationId xmlns:a16="http://schemas.microsoft.com/office/drawing/2014/main" id="{D032DE5F-3C01-C3E0-AE0C-E9DD88DAAD49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DFBD3F13-BE28-7BCD-C4D8-BB330713C017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8" name="Rechthoek 33">
                <a:extLst>
                  <a:ext uri="{FF2B5EF4-FFF2-40B4-BE49-F238E27FC236}">
                    <a16:creationId xmlns:a16="http://schemas.microsoft.com/office/drawing/2014/main" id="{DC4DF076-E958-FC80-B067-AFB338AF54C2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28">
                <a:extLst>
                  <a:ext uri="{FF2B5EF4-FFF2-40B4-BE49-F238E27FC236}">
                    <a16:creationId xmlns:a16="http://schemas.microsoft.com/office/drawing/2014/main" id="{FF5370BB-DBCF-737D-FC36-5C477E6B966F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29">
                <a:extLst>
                  <a:ext uri="{FF2B5EF4-FFF2-40B4-BE49-F238E27FC236}">
                    <a16:creationId xmlns:a16="http://schemas.microsoft.com/office/drawing/2014/main" id="{35F70FD0-AEE1-0619-A32D-A80FF5E0FC04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0">
                <a:extLst>
                  <a:ext uri="{FF2B5EF4-FFF2-40B4-BE49-F238E27FC236}">
                    <a16:creationId xmlns:a16="http://schemas.microsoft.com/office/drawing/2014/main" id="{B5A46DFF-8A42-1C89-E72D-A2268FF560C6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35">
                <a:extLst>
                  <a:ext uri="{FF2B5EF4-FFF2-40B4-BE49-F238E27FC236}">
                    <a16:creationId xmlns:a16="http://schemas.microsoft.com/office/drawing/2014/main" id="{120D150E-E922-C630-CC0D-7A6C53CC0341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37">
                <a:extLst>
                  <a:ext uri="{FF2B5EF4-FFF2-40B4-BE49-F238E27FC236}">
                    <a16:creationId xmlns:a16="http://schemas.microsoft.com/office/drawing/2014/main" id="{E5BCFFB1-AB98-E8C7-1C96-14B95CC7A46A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2" name="Tijdelijke aanduiding voor tekst 10">
              <a:extLst>
                <a:ext uri="{FF2B5EF4-FFF2-40B4-BE49-F238E27FC236}">
                  <a16:creationId xmlns:a16="http://schemas.microsoft.com/office/drawing/2014/main" id="{D80B198A-ACB8-0BC0-1A8F-FC83814C2EA0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3" name="Tijdelijke aanduiding voor tekst 10">
              <a:extLst>
                <a:ext uri="{FF2B5EF4-FFF2-40B4-BE49-F238E27FC236}">
                  <a16:creationId xmlns:a16="http://schemas.microsoft.com/office/drawing/2014/main" id="{44ACA646-3A45-02B8-519C-DB4374EC659D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4" name="Rectangle">
              <a:extLst>
                <a:ext uri="{FF2B5EF4-FFF2-40B4-BE49-F238E27FC236}">
                  <a16:creationId xmlns:a16="http://schemas.microsoft.com/office/drawing/2014/main" id="{4AC32D1A-11D5-693B-055C-EED612C725BA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5" name="Afbeelding invoegen/veranderen">
              <a:extLst>
                <a:ext uri="{FF2B5EF4-FFF2-40B4-BE49-F238E27FC236}">
                  <a16:creationId xmlns:a16="http://schemas.microsoft.com/office/drawing/2014/main" id="{E469D35F-ACD4-2497-F795-E0CFBDBC1ECE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6" name="Tijdelijke aanduiding voor inhoud 4">
              <a:extLst>
                <a:ext uri="{FF2B5EF4-FFF2-40B4-BE49-F238E27FC236}">
                  <a16:creationId xmlns:a16="http://schemas.microsoft.com/office/drawing/2014/main" id="{D2E5014E-488B-0679-916C-1D28E73E420C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7" name="Picture 66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A6578974-9510-56B2-BE26-AB3AEB1B3DE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617F1652-74C5-05E7-D8B2-15827BA3C940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BBC0CA83-078E-092A-F6CF-AA86FFF5AD10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8" name="Rechthoek 339">
                <a:extLst>
                  <a:ext uri="{FF2B5EF4-FFF2-40B4-BE49-F238E27FC236}">
                    <a16:creationId xmlns:a16="http://schemas.microsoft.com/office/drawing/2014/main" id="{454F2CB7-DC9F-E21A-1FA8-F1AE32996662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9" name="Rectangle">
                <a:extLst>
                  <a:ext uri="{FF2B5EF4-FFF2-40B4-BE49-F238E27FC236}">
                    <a16:creationId xmlns:a16="http://schemas.microsoft.com/office/drawing/2014/main" id="{AB01B3A5-839B-05E8-6127-9546FBCB33D2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0" name="Afbeelding invoegen/veranderen">
                <a:extLst>
                  <a:ext uri="{FF2B5EF4-FFF2-40B4-BE49-F238E27FC236}">
                    <a16:creationId xmlns:a16="http://schemas.microsoft.com/office/drawing/2014/main" id="{227E59D8-AEF0-3209-3F52-EE09ABD98D2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2" name="Titel 21">
              <a:extLst>
                <a:ext uri="{FF2B5EF4-FFF2-40B4-BE49-F238E27FC236}">
                  <a16:creationId xmlns:a16="http://schemas.microsoft.com/office/drawing/2014/main" id="{BA75909D-006C-82D6-FCFB-359D70018A2E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3" name="Tijdelijke aanduiding voor inhoud 4">
              <a:extLst>
                <a:ext uri="{FF2B5EF4-FFF2-40B4-BE49-F238E27FC236}">
                  <a16:creationId xmlns:a16="http://schemas.microsoft.com/office/drawing/2014/main" id="{2E59C211-0EEB-A27B-3EFB-1FE7AC7B813F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4" name="Rechthoek 3">
              <a:extLst>
                <a:ext uri="{FF2B5EF4-FFF2-40B4-BE49-F238E27FC236}">
                  <a16:creationId xmlns:a16="http://schemas.microsoft.com/office/drawing/2014/main" id="{49E7BEDD-73FC-512A-D89C-4294541C7551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5" name="Rechthoek 31">
              <a:extLst>
                <a:ext uri="{FF2B5EF4-FFF2-40B4-BE49-F238E27FC236}">
                  <a16:creationId xmlns:a16="http://schemas.microsoft.com/office/drawing/2014/main" id="{57AA9344-EF10-C655-C834-4E9C5250F991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6" name="Tijdelijke aanduiding voor tekst 10">
              <a:extLst>
                <a:ext uri="{FF2B5EF4-FFF2-40B4-BE49-F238E27FC236}">
                  <a16:creationId xmlns:a16="http://schemas.microsoft.com/office/drawing/2014/main" id="{88D28825-D7DA-DA30-E408-9D64DD3E0D7C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7" name="Tijdelijke aanduiding voor tekst 10">
              <a:extLst>
                <a:ext uri="{FF2B5EF4-FFF2-40B4-BE49-F238E27FC236}">
                  <a16:creationId xmlns:a16="http://schemas.microsoft.com/office/drawing/2014/main" id="{0076BE33-55A1-B7BC-AC80-159566BE64A5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7624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Boats in the water with mountains in the background with Ha Long Bay in the background&#10;&#10;Description automatically generated">
            <a:extLst>
              <a:ext uri="{FF2B5EF4-FFF2-40B4-BE49-F238E27FC236}">
                <a16:creationId xmlns:a16="http://schemas.microsoft.com/office/drawing/2014/main" id="{26913355-91E6-7BE9-2A35-E87A12FBA3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9144000" cy="5143501"/>
          </a:xfrm>
        </p:spPr>
      </p:pic>
      <p:sp>
        <p:nvSpPr>
          <p:cNvPr id="4" name="Tijdelijke aanduiding voor tekst 46">
            <a:extLst>
              <a:ext uri="{FF2B5EF4-FFF2-40B4-BE49-F238E27FC236}">
                <a16:creationId xmlns:a16="http://schemas.microsoft.com/office/drawing/2014/main" id="{45A16B43-1B77-79DE-CE0A-3ADAD3BEFA8B}"/>
              </a:ext>
            </a:extLst>
          </p:cNvPr>
          <p:cNvSpPr txBox="1">
            <a:spLocks/>
          </p:cNvSpPr>
          <p:nvPr/>
        </p:nvSpPr>
        <p:spPr>
          <a:xfrm>
            <a:off x="0" y="4531"/>
            <a:ext cx="9144000" cy="5138969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FAFAFA">
              <a:alpha val="99000"/>
            </a:srgbClr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endParaRPr lang="nl-NL" sz="1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877844-9BD9-FF01-0770-E0A7A3F4280D}"/>
              </a:ext>
            </a:extLst>
          </p:cNvPr>
          <p:cNvSpPr txBox="1"/>
          <p:nvPr/>
        </p:nvSpPr>
        <p:spPr>
          <a:xfrm>
            <a:off x="64791" y="4915493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>
                <a:solidFill>
                  <a:srgbClr val="FAFAFA"/>
                </a:solidFill>
              </a:rPr>
              <a:t>Photo credits: </a:t>
            </a:r>
            <a:r>
              <a:rPr lang="en-US" sz="500" dirty="0" err="1">
                <a:solidFill>
                  <a:srgbClr val="FAFAFA"/>
                </a:solidFill>
              </a:rPr>
              <a:t>Pexels.com</a:t>
            </a:r>
            <a:r>
              <a:rPr lang="en-US" sz="500" dirty="0">
                <a:solidFill>
                  <a:srgbClr val="FAFAFA"/>
                </a:solidFill>
              </a:rPr>
              <a:t> | </a:t>
            </a:r>
            <a:r>
              <a:rPr lang="en-US" sz="500" dirty="0" err="1">
                <a:solidFill>
                  <a:srgbClr val="FAFAFA"/>
                </a:solidFill>
              </a:rPr>
              <a:t>foc</a:t>
            </a:r>
            <a:r>
              <a:rPr lang="en-US" sz="500" dirty="0">
                <a:solidFill>
                  <a:srgbClr val="FAFAFA"/>
                </a:solidFill>
              </a:rPr>
              <a:t> </a:t>
            </a:r>
            <a:r>
              <a:rPr lang="en-US" sz="500" dirty="0" err="1">
                <a:solidFill>
                  <a:srgbClr val="FAFAFA"/>
                </a:solidFill>
              </a:rPr>
              <a:t>foodoncam</a:t>
            </a:r>
            <a:endParaRPr lang="en-US" sz="500" dirty="0">
              <a:solidFill>
                <a:srgbClr val="FAFAFA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79A66B6-CF19-8D84-3AB5-CEB27902F035}"/>
              </a:ext>
            </a:extLst>
          </p:cNvPr>
          <p:cNvSpPr txBox="1">
            <a:spLocks/>
          </p:cNvSpPr>
          <p:nvPr/>
        </p:nvSpPr>
        <p:spPr>
          <a:xfrm>
            <a:off x="680409" y="239037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FAFAFA"/>
                </a:solidFill>
              </a:rPr>
              <a:t>Title slide</a:t>
            </a:r>
            <a:endParaRPr lang="en-NL" dirty="0">
              <a:solidFill>
                <a:srgbClr val="FAFAFA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7011453-B11F-B7D9-CA60-32F9AC6FE5CB}"/>
              </a:ext>
            </a:extLst>
          </p:cNvPr>
          <p:cNvSpPr txBox="1">
            <a:spLocks/>
          </p:cNvSpPr>
          <p:nvPr/>
        </p:nvSpPr>
        <p:spPr>
          <a:xfrm>
            <a:off x="738830" y="2944657"/>
            <a:ext cx="5018426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rgbClr val="FAFAFA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rgbClr val="FAFAFA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E975386-02CC-91F9-54E6-35D9D4432648}"/>
              </a:ext>
            </a:extLst>
          </p:cNvPr>
          <p:cNvSpPr txBox="1">
            <a:spLocks/>
          </p:cNvSpPr>
          <p:nvPr/>
        </p:nvSpPr>
        <p:spPr>
          <a:xfrm>
            <a:off x="738830" y="3521283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rgbClr val="FAFAFA"/>
                </a:solidFill>
              </a:rPr>
              <a:t>Dr. John Doe</a:t>
            </a:r>
            <a:endParaRPr lang="en-NL" sz="1600" b="0" dirty="0">
              <a:solidFill>
                <a:srgbClr val="FAFAFA"/>
              </a:solidFill>
            </a:endParaRPr>
          </a:p>
        </p:txBody>
      </p:sp>
      <p:pic>
        <p:nvPicPr>
          <p:cNvPr id="15" name="Afbeelding 10" descr="TU_P3_white.png">
            <a:extLst>
              <a:ext uri="{FF2B5EF4-FFF2-40B4-BE49-F238E27FC236}">
                <a16:creationId xmlns:a16="http://schemas.microsoft.com/office/drawing/2014/main" id="{0DBF9C62-F4EC-CCD9-76AA-A5809553A4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586" y="2765596"/>
            <a:ext cx="833297" cy="512474"/>
          </a:xfrm>
          <a:prstGeom prst="rect">
            <a:avLst/>
          </a:prstGeom>
        </p:spPr>
      </p:pic>
      <p:grpSp>
        <p:nvGrpSpPr>
          <p:cNvPr id="16" name="Groep 70">
            <a:extLst>
              <a:ext uri="{FF2B5EF4-FFF2-40B4-BE49-F238E27FC236}">
                <a16:creationId xmlns:a16="http://schemas.microsoft.com/office/drawing/2014/main" id="{760F59B0-9F0F-F35B-27B3-BBDF24798A85}"/>
              </a:ext>
            </a:extLst>
          </p:cNvPr>
          <p:cNvGrpSpPr/>
          <p:nvPr/>
        </p:nvGrpSpPr>
        <p:grpSpPr>
          <a:xfrm>
            <a:off x="-7461" y="-1785440"/>
            <a:ext cx="2591201" cy="1583828"/>
            <a:chOff x="-7461" y="-3153547"/>
            <a:chExt cx="2591201" cy="1583828"/>
          </a:xfrm>
        </p:grpSpPr>
        <p:sp>
          <p:nvSpPr>
            <p:cNvPr id="17" name="Rechthoek 71">
              <a:extLst>
                <a:ext uri="{FF2B5EF4-FFF2-40B4-BE49-F238E27FC236}">
                  <a16:creationId xmlns:a16="http://schemas.microsoft.com/office/drawing/2014/main" id="{4E28A099-95C7-C806-E0AA-BB078A39FDB0}"/>
                </a:ext>
              </a:extLst>
            </p:cNvPr>
            <p:cNvSpPr/>
            <p:nvPr userDrawn="1"/>
          </p:nvSpPr>
          <p:spPr>
            <a:xfrm>
              <a:off x="-7461" y="-3153547"/>
              <a:ext cx="2591201" cy="15838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hthoek 72">
              <a:extLst>
                <a:ext uri="{FF2B5EF4-FFF2-40B4-BE49-F238E27FC236}">
                  <a16:creationId xmlns:a16="http://schemas.microsoft.com/office/drawing/2014/main" id="{35FE57E7-2B74-255B-A850-7CD1E00CDF02}"/>
                </a:ext>
              </a:extLst>
            </p:cNvPr>
            <p:cNvSpPr/>
            <p:nvPr userDrawn="1"/>
          </p:nvSpPr>
          <p:spPr>
            <a:xfrm>
              <a:off x="90810" y="-3050990"/>
              <a:ext cx="2412000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colors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fiame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9" name="Ovaal 73">
              <a:extLst>
                <a:ext uri="{FF2B5EF4-FFF2-40B4-BE49-F238E27FC236}">
                  <a16:creationId xmlns:a16="http://schemas.microsoft.com/office/drawing/2014/main" id="{02B6E022-C5D6-2894-1280-CC0DC7D9B40D}"/>
                </a:ext>
              </a:extLst>
            </p:cNvPr>
            <p:cNvSpPr/>
            <p:nvPr userDrawn="1"/>
          </p:nvSpPr>
          <p:spPr>
            <a:xfrm>
              <a:off x="90809" y="-2650284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20" name="Rechthoek 74">
              <a:extLst>
                <a:ext uri="{FF2B5EF4-FFF2-40B4-BE49-F238E27FC236}">
                  <a16:creationId xmlns:a16="http://schemas.microsoft.com/office/drawing/2014/main" id="{ACF6FDB9-49B9-A2A2-63B5-B288DEAFBCFD}"/>
                </a:ext>
              </a:extLst>
            </p:cNvPr>
            <p:cNvSpPr/>
            <p:nvPr userDrawn="1"/>
          </p:nvSpPr>
          <p:spPr>
            <a:xfrm>
              <a:off x="456491" y="-2650284"/>
              <a:ext cx="2067634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Select the flame. Right-click and choose </a:t>
              </a:r>
              <a:r>
                <a:rPr lang="en-US" sz="1100" b="1" dirty="0"/>
                <a:t>'Fill'</a:t>
              </a:r>
              <a:r>
                <a:rPr lang="en-US" sz="1100" dirty="0"/>
                <a:t>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1" name="Ovaal 75">
              <a:extLst>
                <a:ext uri="{FF2B5EF4-FFF2-40B4-BE49-F238E27FC236}">
                  <a16:creationId xmlns:a16="http://schemas.microsoft.com/office/drawing/2014/main" id="{755463A9-A396-6E53-E203-401BC9F37FD2}"/>
                </a:ext>
              </a:extLst>
            </p:cNvPr>
            <p:cNvSpPr/>
            <p:nvPr userDrawn="1"/>
          </p:nvSpPr>
          <p:spPr>
            <a:xfrm>
              <a:off x="90809" y="-2213959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22" name="Rechthoek 76">
              <a:extLst>
                <a:ext uri="{FF2B5EF4-FFF2-40B4-BE49-F238E27FC236}">
                  <a16:creationId xmlns:a16="http://schemas.microsoft.com/office/drawing/2014/main" id="{3891F917-9074-DE1E-3376-989B828FB7C9}"/>
                </a:ext>
              </a:extLst>
            </p:cNvPr>
            <p:cNvSpPr/>
            <p:nvPr userDrawn="1"/>
          </p:nvSpPr>
          <p:spPr>
            <a:xfrm>
              <a:off x="456491" y="-2213958"/>
              <a:ext cx="2067634" cy="58642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Choose one of the theme colors or click on </a:t>
              </a:r>
              <a:r>
                <a:rPr lang="en-US" sz="1100" b="1" dirty="0"/>
                <a:t>'Eyedropper'</a:t>
              </a:r>
              <a:r>
                <a:rPr lang="en-US" sz="1100" dirty="0"/>
                <a:t> and choose one of the colors shown here.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Instructie">
            <a:extLst>
              <a:ext uri="{FF2B5EF4-FFF2-40B4-BE49-F238E27FC236}">
                <a16:creationId xmlns:a16="http://schemas.microsoft.com/office/drawing/2014/main" id="{4D04112C-6FCB-8764-F76E-A0D8EA5E1F3D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24" name="Rechthoek 339">
              <a:extLst>
                <a:ext uri="{FF2B5EF4-FFF2-40B4-BE49-F238E27FC236}">
                  <a16:creationId xmlns:a16="http://schemas.microsoft.com/office/drawing/2014/main" id="{4B400247-78D3-6E6D-AB9D-B61F1A2BC227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25" name="Graphic 163">
              <a:extLst>
                <a:ext uri="{FF2B5EF4-FFF2-40B4-BE49-F238E27FC236}">
                  <a16:creationId xmlns:a16="http://schemas.microsoft.com/office/drawing/2014/main" id="{DEE7B1B5-57D6-C298-09B9-57301B5F11C1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6" name="Rechthoek 342">
              <a:extLst>
                <a:ext uri="{FF2B5EF4-FFF2-40B4-BE49-F238E27FC236}">
                  <a16:creationId xmlns:a16="http://schemas.microsoft.com/office/drawing/2014/main" id="{53C4C5F5-67DF-D58B-348B-3F6368D73D27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27" name="INSTRUCTIE">
              <a:extLst>
                <a:ext uri="{FF2B5EF4-FFF2-40B4-BE49-F238E27FC236}">
                  <a16:creationId xmlns:a16="http://schemas.microsoft.com/office/drawing/2014/main" id="{2F2BC050-5039-DFE4-D7B7-442AB1CC4178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8" name="Rechthoek 299">
                <a:extLst>
                  <a:ext uri="{FF2B5EF4-FFF2-40B4-BE49-F238E27FC236}">
                    <a16:creationId xmlns:a16="http://schemas.microsoft.com/office/drawing/2014/main" id="{8C658C0C-1F61-A5FB-0B86-CA77EE7EA5BB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71" name="Rectangle">
                  <a:extLst>
                    <a:ext uri="{FF2B5EF4-FFF2-40B4-BE49-F238E27FC236}">
                      <a16:creationId xmlns:a16="http://schemas.microsoft.com/office/drawing/2014/main" id="{DE8C1404-EC91-2020-FD35-B46889601439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2" name="Afbeelding invoegen/veranderen">
                  <a:extLst>
                    <a:ext uri="{FF2B5EF4-FFF2-40B4-BE49-F238E27FC236}">
                      <a16:creationId xmlns:a16="http://schemas.microsoft.com/office/drawing/2014/main" id="{9D3B2D0B-E9F8-C7D5-06BB-450CBF5995D8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9" name="Ovaal 301">
                <a:extLst>
                  <a:ext uri="{FF2B5EF4-FFF2-40B4-BE49-F238E27FC236}">
                    <a16:creationId xmlns:a16="http://schemas.microsoft.com/office/drawing/2014/main" id="{31D911DB-4EA0-7853-27EF-028920750120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9" name="Oval">
                  <a:extLst>
                    <a:ext uri="{FF2B5EF4-FFF2-40B4-BE49-F238E27FC236}">
                      <a16:creationId xmlns:a16="http://schemas.microsoft.com/office/drawing/2014/main" id="{25A861E6-B191-A167-0E7C-C72235158C4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70" name="1">
                  <a:extLst>
                    <a:ext uri="{FF2B5EF4-FFF2-40B4-BE49-F238E27FC236}">
                      <a16:creationId xmlns:a16="http://schemas.microsoft.com/office/drawing/2014/main" id="{6D644A75-B4B7-9EC7-5FBF-4F9C1B70821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30" name="Rechthoek 302">
                <a:extLst>
                  <a:ext uri="{FF2B5EF4-FFF2-40B4-BE49-F238E27FC236}">
                    <a16:creationId xmlns:a16="http://schemas.microsoft.com/office/drawing/2014/main" id="{A1D42E67-D7F5-AD97-5EF6-E02D5DBD805A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31" name="Ovaal 303">
                <a:extLst>
                  <a:ext uri="{FF2B5EF4-FFF2-40B4-BE49-F238E27FC236}">
                    <a16:creationId xmlns:a16="http://schemas.microsoft.com/office/drawing/2014/main" id="{0BB72953-123A-F670-2897-457BB1F671B1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7" name="Oval">
                  <a:extLst>
                    <a:ext uri="{FF2B5EF4-FFF2-40B4-BE49-F238E27FC236}">
                      <a16:creationId xmlns:a16="http://schemas.microsoft.com/office/drawing/2014/main" id="{CB88A76F-F705-B1EC-1BE0-0D1D9490ADF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8" name="2">
                  <a:extLst>
                    <a:ext uri="{FF2B5EF4-FFF2-40B4-BE49-F238E27FC236}">
                      <a16:creationId xmlns:a16="http://schemas.microsoft.com/office/drawing/2014/main" id="{0816850C-8835-9A8C-E82C-0ACF0F429E0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32" name="Rechthoek 304">
                <a:extLst>
                  <a:ext uri="{FF2B5EF4-FFF2-40B4-BE49-F238E27FC236}">
                    <a16:creationId xmlns:a16="http://schemas.microsoft.com/office/drawing/2014/main" id="{231231AE-69F2-48ED-18F6-2846C7388907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33" name="Groep 305">
                <a:extLst>
                  <a:ext uri="{FF2B5EF4-FFF2-40B4-BE49-F238E27FC236}">
                    <a16:creationId xmlns:a16="http://schemas.microsoft.com/office/drawing/2014/main" id="{EC153AB0-4476-95EB-2A1A-5EDAF91245C5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62" name="Rechthoek 332">
                  <a:extLst>
                    <a:ext uri="{FF2B5EF4-FFF2-40B4-BE49-F238E27FC236}">
                      <a16:creationId xmlns:a16="http://schemas.microsoft.com/office/drawing/2014/main" id="{39A2F3D2-E63F-D37A-CEB9-84579AB176E4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65" name="Rectangle">
                    <a:extLst>
                      <a:ext uri="{FF2B5EF4-FFF2-40B4-BE49-F238E27FC236}">
                        <a16:creationId xmlns:a16="http://schemas.microsoft.com/office/drawing/2014/main" id="{A1FD8300-9241-7995-E87A-DEB35B7CF5F0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6" name="Invoegen">
                    <a:extLst>
                      <a:ext uri="{FF2B5EF4-FFF2-40B4-BE49-F238E27FC236}">
                        <a16:creationId xmlns:a16="http://schemas.microsoft.com/office/drawing/2014/main" id="{A6135211-C0EB-DEA0-1890-1C7236903609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63" name="Rechte verbindingslijn 333">
                  <a:extLst>
                    <a:ext uri="{FF2B5EF4-FFF2-40B4-BE49-F238E27FC236}">
                      <a16:creationId xmlns:a16="http://schemas.microsoft.com/office/drawing/2014/main" id="{973711F7-AEEC-1D47-BFAF-4AD2C3F60DD8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4" name="Gelijkbenige driehoek 334">
                  <a:extLst>
                    <a:ext uri="{FF2B5EF4-FFF2-40B4-BE49-F238E27FC236}">
                      <a16:creationId xmlns:a16="http://schemas.microsoft.com/office/drawing/2014/main" id="{B69F99C9-9F3F-F033-72E4-A59BEBF7409A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34" name="Groep 306">
                <a:extLst>
                  <a:ext uri="{FF2B5EF4-FFF2-40B4-BE49-F238E27FC236}">
                    <a16:creationId xmlns:a16="http://schemas.microsoft.com/office/drawing/2014/main" id="{22E28386-5D91-B5DC-A10F-E5A8B990FFFD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56" name="Rechthoek 326">
                  <a:extLst>
                    <a:ext uri="{FF2B5EF4-FFF2-40B4-BE49-F238E27FC236}">
                      <a16:creationId xmlns:a16="http://schemas.microsoft.com/office/drawing/2014/main" id="{1D479949-DB4C-3AEC-1BD4-4302F751A76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7" name="Ovaal 327">
                  <a:extLst>
                    <a:ext uri="{FF2B5EF4-FFF2-40B4-BE49-F238E27FC236}">
                      <a16:creationId xmlns:a16="http://schemas.microsoft.com/office/drawing/2014/main" id="{BBE13393-5EE6-B022-FE06-680B00752762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8" name="Vrije vorm: vorm 328">
                  <a:extLst>
                    <a:ext uri="{FF2B5EF4-FFF2-40B4-BE49-F238E27FC236}">
                      <a16:creationId xmlns:a16="http://schemas.microsoft.com/office/drawing/2014/main" id="{330B73E4-7466-A27B-7303-381F0D21CD97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9" name="Rechthoek: afgeronde hoeken 329">
                  <a:extLst>
                    <a:ext uri="{FF2B5EF4-FFF2-40B4-BE49-F238E27FC236}">
                      <a16:creationId xmlns:a16="http://schemas.microsoft.com/office/drawing/2014/main" id="{10135D53-2BF2-BBF0-BC76-D5FCD4113294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0" name="Rechte verbindingslijn 330">
                  <a:extLst>
                    <a:ext uri="{FF2B5EF4-FFF2-40B4-BE49-F238E27FC236}">
                      <a16:creationId xmlns:a16="http://schemas.microsoft.com/office/drawing/2014/main" id="{29FF7411-EC51-C46A-93B0-3B7B2E934EF5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1" name="Rechte verbindingslijn 331">
                  <a:extLst>
                    <a:ext uri="{FF2B5EF4-FFF2-40B4-BE49-F238E27FC236}">
                      <a16:creationId xmlns:a16="http://schemas.microsoft.com/office/drawing/2014/main" id="{631191BC-7BCE-806C-DA25-5E2CBC6F0356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35" name="Ovaal 307">
                <a:extLst>
                  <a:ext uri="{FF2B5EF4-FFF2-40B4-BE49-F238E27FC236}">
                    <a16:creationId xmlns:a16="http://schemas.microsoft.com/office/drawing/2014/main" id="{BB50DF7D-2A51-D372-CDA0-C6DA17148A9D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54" name="Oval">
                  <a:extLst>
                    <a:ext uri="{FF2B5EF4-FFF2-40B4-BE49-F238E27FC236}">
                      <a16:creationId xmlns:a16="http://schemas.microsoft.com/office/drawing/2014/main" id="{F16B3687-E82E-4A2C-5426-5AAEC150F35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5" name="3">
                  <a:extLst>
                    <a:ext uri="{FF2B5EF4-FFF2-40B4-BE49-F238E27FC236}">
                      <a16:creationId xmlns:a16="http://schemas.microsoft.com/office/drawing/2014/main" id="{D48AA6DA-7341-BBE8-6353-FC0C76EF581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36" name="Rechthoek 308">
                <a:extLst>
                  <a:ext uri="{FF2B5EF4-FFF2-40B4-BE49-F238E27FC236}">
                    <a16:creationId xmlns:a16="http://schemas.microsoft.com/office/drawing/2014/main" id="{7C37E725-0653-DC8D-6B66-46DD5E8BC737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7" name="Groep 309">
                <a:extLst>
                  <a:ext uri="{FF2B5EF4-FFF2-40B4-BE49-F238E27FC236}">
                    <a16:creationId xmlns:a16="http://schemas.microsoft.com/office/drawing/2014/main" id="{A0D7F4A9-743E-34A2-7424-6231F09421A9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8" name="Groep 310">
                  <a:extLst>
                    <a:ext uri="{FF2B5EF4-FFF2-40B4-BE49-F238E27FC236}">
                      <a16:creationId xmlns:a16="http://schemas.microsoft.com/office/drawing/2014/main" id="{13E3FFAB-E0D0-155D-8E85-E03ACF3DDC21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41" name="Groep 313">
                    <a:extLst>
                      <a:ext uri="{FF2B5EF4-FFF2-40B4-BE49-F238E27FC236}">
                        <a16:creationId xmlns:a16="http://schemas.microsoft.com/office/drawing/2014/main" id="{DECD0ACD-FD79-9A99-DBBE-AE2F2CA5CEDC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8" name="Groep 320">
                      <a:extLst>
                        <a:ext uri="{FF2B5EF4-FFF2-40B4-BE49-F238E27FC236}">
                          <a16:creationId xmlns:a16="http://schemas.microsoft.com/office/drawing/2014/main" id="{3D9F65AC-DDC9-35FB-5E48-58BACF01652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51" name="Rechthoek 323">
                        <a:extLst>
                          <a:ext uri="{FF2B5EF4-FFF2-40B4-BE49-F238E27FC236}">
                            <a16:creationId xmlns:a16="http://schemas.microsoft.com/office/drawing/2014/main" id="{780798C3-A5B5-ED59-C876-E31ED2B4E2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52" name="Rechthoek 324">
                        <a:extLst>
                          <a:ext uri="{FF2B5EF4-FFF2-40B4-BE49-F238E27FC236}">
                            <a16:creationId xmlns:a16="http://schemas.microsoft.com/office/drawing/2014/main" id="{591587F6-6C8E-FAC5-BB89-85A75E5630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53" name="Ovaal 325">
                        <a:extLst>
                          <a:ext uri="{FF2B5EF4-FFF2-40B4-BE49-F238E27FC236}">
                            <a16:creationId xmlns:a16="http://schemas.microsoft.com/office/drawing/2014/main" id="{2CA7A84F-083E-6EAB-CEDB-FF3C8C2A74E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9" name="Afbeelding 321" descr="Afbeelding 321">
                      <a:extLst>
                        <a:ext uri="{FF2B5EF4-FFF2-40B4-BE49-F238E27FC236}">
                          <a16:creationId xmlns:a16="http://schemas.microsoft.com/office/drawing/2014/main" id="{8DC58739-D242-02DE-0E0E-344E02FBCAB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50" name="Afbeelding 322" descr="Afbeelding 322">
                      <a:extLst>
                        <a:ext uri="{FF2B5EF4-FFF2-40B4-BE49-F238E27FC236}">
                          <a16:creationId xmlns:a16="http://schemas.microsoft.com/office/drawing/2014/main" id="{FC7AF05A-2A64-73F3-CCB1-C631B87CF1A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42" name="Groep 314">
                    <a:extLst>
                      <a:ext uri="{FF2B5EF4-FFF2-40B4-BE49-F238E27FC236}">
                        <a16:creationId xmlns:a16="http://schemas.microsoft.com/office/drawing/2014/main" id="{3FA7029D-09AD-7372-2AF1-3424BF7B8910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46" name="Rechthoek 318">
                      <a:extLst>
                        <a:ext uri="{FF2B5EF4-FFF2-40B4-BE49-F238E27FC236}">
                          <a16:creationId xmlns:a16="http://schemas.microsoft.com/office/drawing/2014/main" id="{740D94E3-B3E3-BF21-C36F-7AC6B59A61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7" name="Rechthoek 319">
                      <a:extLst>
                        <a:ext uri="{FF2B5EF4-FFF2-40B4-BE49-F238E27FC236}">
                          <a16:creationId xmlns:a16="http://schemas.microsoft.com/office/drawing/2014/main" id="{09332C98-7896-AF80-5BF9-3AE72CFB17EA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43" name="Groep 315">
                    <a:extLst>
                      <a:ext uri="{FF2B5EF4-FFF2-40B4-BE49-F238E27FC236}">
                        <a16:creationId xmlns:a16="http://schemas.microsoft.com/office/drawing/2014/main" id="{DA0C4523-524F-28C9-83A3-F76D8EF9109A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44" name="Rechthoek 316">
                      <a:extLst>
                        <a:ext uri="{FF2B5EF4-FFF2-40B4-BE49-F238E27FC236}">
                          <a16:creationId xmlns:a16="http://schemas.microsoft.com/office/drawing/2014/main" id="{AC5B7923-069B-A164-A6C1-9172FA86391F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5" name="Rechthoek 317">
                      <a:extLst>
                        <a:ext uri="{FF2B5EF4-FFF2-40B4-BE49-F238E27FC236}">
                          <a16:creationId xmlns:a16="http://schemas.microsoft.com/office/drawing/2014/main" id="{07D0D251-71F0-0590-ECFA-24545BEDD431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9" name="Rechthoek 311">
                  <a:extLst>
                    <a:ext uri="{FF2B5EF4-FFF2-40B4-BE49-F238E27FC236}">
                      <a16:creationId xmlns:a16="http://schemas.microsoft.com/office/drawing/2014/main" id="{2CCE90D8-9B8E-FF7A-257B-AC143A4FBFBD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40" name="Gelijkbenige driehoek 312">
                  <a:extLst>
                    <a:ext uri="{FF2B5EF4-FFF2-40B4-BE49-F238E27FC236}">
                      <a16:creationId xmlns:a16="http://schemas.microsoft.com/office/drawing/2014/main" id="{E23E2880-66B1-BB90-D889-62F2A9CC22D3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89443407-FDE9-3305-F834-B9433C118BEA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74" name="Rechthoek 339">
              <a:extLst>
                <a:ext uri="{FF2B5EF4-FFF2-40B4-BE49-F238E27FC236}">
                  <a16:creationId xmlns:a16="http://schemas.microsoft.com/office/drawing/2014/main" id="{EDAF8335-47A9-3E76-90FE-9349B78E86DD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75" name="Groeperen 38">
              <a:extLst>
                <a:ext uri="{FF2B5EF4-FFF2-40B4-BE49-F238E27FC236}">
                  <a16:creationId xmlns:a16="http://schemas.microsoft.com/office/drawing/2014/main" id="{AB9A2AAE-E9BD-B30D-FF04-5CBA3BAE75FB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9" name="Rechthoek 24">
                <a:extLst>
                  <a:ext uri="{FF2B5EF4-FFF2-40B4-BE49-F238E27FC236}">
                    <a16:creationId xmlns:a16="http://schemas.microsoft.com/office/drawing/2014/main" id="{909BE877-76EA-8374-3468-4FA33D5CE72D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0" name="Rechthoek 25">
                <a:extLst>
                  <a:ext uri="{FF2B5EF4-FFF2-40B4-BE49-F238E27FC236}">
                    <a16:creationId xmlns:a16="http://schemas.microsoft.com/office/drawing/2014/main" id="{806EF0A4-ABC5-3246-D1BB-5293443FF930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1" name="Rechthoek 26">
                <a:extLst>
                  <a:ext uri="{FF2B5EF4-FFF2-40B4-BE49-F238E27FC236}">
                    <a16:creationId xmlns:a16="http://schemas.microsoft.com/office/drawing/2014/main" id="{8931BBDD-7B7A-4799-9E28-ED98D0B503F7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2" name="Rechthoek 27">
                <a:extLst>
                  <a:ext uri="{FF2B5EF4-FFF2-40B4-BE49-F238E27FC236}">
                    <a16:creationId xmlns:a16="http://schemas.microsoft.com/office/drawing/2014/main" id="{02CA6519-7156-014E-3CB9-C8C68B13F60E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3" name="Rechthoek 32">
                <a:extLst>
                  <a:ext uri="{FF2B5EF4-FFF2-40B4-BE49-F238E27FC236}">
                    <a16:creationId xmlns:a16="http://schemas.microsoft.com/office/drawing/2014/main" id="{482D5D50-942A-75DC-2E17-482014C8DC44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4" name="Rechthoek 36">
                <a:extLst>
                  <a:ext uri="{FF2B5EF4-FFF2-40B4-BE49-F238E27FC236}">
                    <a16:creationId xmlns:a16="http://schemas.microsoft.com/office/drawing/2014/main" id="{3311DAE4-CA00-B573-BB2F-B5EE7C0E4BD5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F3989BE1-C2E1-D40D-E43F-49D585DB4CF1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83" name="Rechthoek 33">
                <a:extLst>
                  <a:ext uri="{FF2B5EF4-FFF2-40B4-BE49-F238E27FC236}">
                    <a16:creationId xmlns:a16="http://schemas.microsoft.com/office/drawing/2014/main" id="{F800088E-1C42-E18E-03D6-4A729897416A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8">
                <a:extLst>
                  <a:ext uri="{FF2B5EF4-FFF2-40B4-BE49-F238E27FC236}">
                    <a16:creationId xmlns:a16="http://schemas.microsoft.com/office/drawing/2014/main" id="{A77D440A-3DB6-8FE6-B36D-6C6AADFEA218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29">
                <a:extLst>
                  <a:ext uri="{FF2B5EF4-FFF2-40B4-BE49-F238E27FC236}">
                    <a16:creationId xmlns:a16="http://schemas.microsoft.com/office/drawing/2014/main" id="{0917864E-E4A7-53F4-320C-83FC7ABD60CD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30">
                <a:extLst>
                  <a:ext uri="{FF2B5EF4-FFF2-40B4-BE49-F238E27FC236}">
                    <a16:creationId xmlns:a16="http://schemas.microsoft.com/office/drawing/2014/main" id="{63CF5E76-A17D-1B95-67F8-749EFC081C8E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35">
                <a:extLst>
                  <a:ext uri="{FF2B5EF4-FFF2-40B4-BE49-F238E27FC236}">
                    <a16:creationId xmlns:a16="http://schemas.microsoft.com/office/drawing/2014/main" id="{1EF56A83-EF4F-55DC-1B53-A88FB60206B7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8" name="Rechthoek 37">
                <a:extLst>
                  <a:ext uri="{FF2B5EF4-FFF2-40B4-BE49-F238E27FC236}">
                    <a16:creationId xmlns:a16="http://schemas.microsoft.com/office/drawing/2014/main" id="{AFB769E1-30C6-0BB2-2917-5C5EECC9A63C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7" name="Tijdelijke aanduiding voor tekst 10">
              <a:extLst>
                <a:ext uri="{FF2B5EF4-FFF2-40B4-BE49-F238E27FC236}">
                  <a16:creationId xmlns:a16="http://schemas.microsoft.com/office/drawing/2014/main" id="{8D55CEE9-EFCA-95DD-17F2-27746412A669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8" name="Tijdelijke aanduiding voor tekst 10">
              <a:extLst>
                <a:ext uri="{FF2B5EF4-FFF2-40B4-BE49-F238E27FC236}">
                  <a16:creationId xmlns:a16="http://schemas.microsoft.com/office/drawing/2014/main" id="{9046CBAB-BE48-1E20-0AE7-FDD5E10D599A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9" name="Rectangle">
              <a:extLst>
                <a:ext uri="{FF2B5EF4-FFF2-40B4-BE49-F238E27FC236}">
                  <a16:creationId xmlns:a16="http://schemas.microsoft.com/office/drawing/2014/main" id="{5E4748CD-5552-9E1F-4512-BB19A557181A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0" name="Afbeelding invoegen/veranderen">
              <a:extLst>
                <a:ext uri="{FF2B5EF4-FFF2-40B4-BE49-F238E27FC236}">
                  <a16:creationId xmlns:a16="http://schemas.microsoft.com/office/drawing/2014/main" id="{CC970EEA-E49C-154D-E9D5-1849C127C923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81" name="Tijdelijke aanduiding voor inhoud 4">
              <a:extLst>
                <a:ext uri="{FF2B5EF4-FFF2-40B4-BE49-F238E27FC236}">
                  <a16:creationId xmlns:a16="http://schemas.microsoft.com/office/drawing/2014/main" id="{A8D7D023-6C2D-0643-E409-8403FDCA5BE6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82" name="Picture 81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E82EF3B2-74F1-4B24-545F-A168701D28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EA1237B-BF32-25B0-1F82-CA3B98E19A7B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7B7613-7884-284F-9AA6-6788C3ED0784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6" name="Rechthoek 339">
                <a:extLst>
                  <a:ext uri="{FF2B5EF4-FFF2-40B4-BE49-F238E27FC236}">
                    <a16:creationId xmlns:a16="http://schemas.microsoft.com/office/drawing/2014/main" id="{4627A781-5546-CA8E-6C18-5D82368ED313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7" name="Rectangle">
                <a:extLst>
                  <a:ext uri="{FF2B5EF4-FFF2-40B4-BE49-F238E27FC236}">
                    <a16:creationId xmlns:a16="http://schemas.microsoft.com/office/drawing/2014/main" id="{D229F55E-54C1-A217-2D6E-DF9F998D3ACB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8" name="Afbeelding invoegen/veranderen">
                <a:extLst>
                  <a:ext uri="{FF2B5EF4-FFF2-40B4-BE49-F238E27FC236}">
                    <a16:creationId xmlns:a16="http://schemas.microsoft.com/office/drawing/2014/main" id="{21ADA6F7-2607-154F-1C0F-2742A1CB274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6" name="Titel 21">
              <a:extLst>
                <a:ext uri="{FF2B5EF4-FFF2-40B4-BE49-F238E27FC236}">
                  <a16:creationId xmlns:a16="http://schemas.microsoft.com/office/drawing/2014/main" id="{9FA21C45-7365-4E13-7AFB-471B0D8EE42B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" name="Tijdelijke aanduiding voor inhoud 4">
              <a:extLst>
                <a:ext uri="{FF2B5EF4-FFF2-40B4-BE49-F238E27FC236}">
                  <a16:creationId xmlns:a16="http://schemas.microsoft.com/office/drawing/2014/main" id="{E421EA5A-69DD-27C1-41A5-D1B3BECCD373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" name="Rechthoek 3">
              <a:extLst>
                <a:ext uri="{FF2B5EF4-FFF2-40B4-BE49-F238E27FC236}">
                  <a16:creationId xmlns:a16="http://schemas.microsoft.com/office/drawing/2014/main" id="{B4ECC4DB-5B3A-39B7-1212-C1864592B706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" name="Rechthoek 31">
              <a:extLst>
                <a:ext uri="{FF2B5EF4-FFF2-40B4-BE49-F238E27FC236}">
                  <a16:creationId xmlns:a16="http://schemas.microsoft.com/office/drawing/2014/main" id="{BAFCB99C-5BD5-7F04-7BCB-2A6FB3637602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0" name="Tijdelijke aanduiding voor tekst 10">
              <a:extLst>
                <a:ext uri="{FF2B5EF4-FFF2-40B4-BE49-F238E27FC236}">
                  <a16:creationId xmlns:a16="http://schemas.microsoft.com/office/drawing/2014/main" id="{8A77BBD9-05E7-1AA1-0CFB-F9D09FE244DA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5" name="Tijdelijke aanduiding voor tekst 10">
              <a:extLst>
                <a:ext uri="{FF2B5EF4-FFF2-40B4-BE49-F238E27FC236}">
                  <a16:creationId xmlns:a16="http://schemas.microsoft.com/office/drawing/2014/main" id="{D0CC1924-018B-07BF-8520-317F58B1E68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7406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Boats in the water with mountains in the background with Ha Long Bay in the background&#10;&#10;Description automatically generated">
            <a:extLst>
              <a:ext uri="{FF2B5EF4-FFF2-40B4-BE49-F238E27FC236}">
                <a16:creationId xmlns:a16="http://schemas.microsoft.com/office/drawing/2014/main" id="{26913355-91E6-7BE9-2A35-E87A12FBA3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9144000" cy="5143501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7877844-9BD9-FF01-0770-E0A7A3F4280D}"/>
              </a:ext>
            </a:extLst>
          </p:cNvPr>
          <p:cNvSpPr txBox="1"/>
          <p:nvPr/>
        </p:nvSpPr>
        <p:spPr>
          <a:xfrm>
            <a:off x="64791" y="4915493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>
                <a:solidFill>
                  <a:srgbClr val="FAFAFA"/>
                </a:solidFill>
              </a:rPr>
              <a:t>Photo credits: </a:t>
            </a:r>
            <a:r>
              <a:rPr lang="en-US" sz="500" dirty="0" err="1">
                <a:solidFill>
                  <a:srgbClr val="FAFAFA"/>
                </a:solidFill>
              </a:rPr>
              <a:t>Pexels.com</a:t>
            </a:r>
            <a:r>
              <a:rPr lang="en-US" sz="500" dirty="0">
                <a:solidFill>
                  <a:srgbClr val="FAFAFA"/>
                </a:solidFill>
              </a:rPr>
              <a:t> | </a:t>
            </a:r>
            <a:r>
              <a:rPr lang="en-US" sz="500" dirty="0" err="1">
                <a:solidFill>
                  <a:srgbClr val="FAFAFA"/>
                </a:solidFill>
              </a:rPr>
              <a:t>foc</a:t>
            </a:r>
            <a:r>
              <a:rPr lang="en-US" sz="500" dirty="0">
                <a:solidFill>
                  <a:srgbClr val="FAFAFA"/>
                </a:solidFill>
              </a:rPr>
              <a:t> </a:t>
            </a:r>
            <a:r>
              <a:rPr lang="en-US" sz="500" dirty="0" err="1">
                <a:solidFill>
                  <a:srgbClr val="FAFAFA"/>
                </a:solidFill>
              </a:rPr>
              <a:t>foodoncam</a:t>
            </a:r>
            <a:endParaRPr lang="en-US" sz="500" dirty="0">
              <a:solidFill>
                <a:srgbClr val="FAFAFA"/>
              </a:solidFill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2E30217-780B-E165-F6E1-BE5CFFEDA78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152207"/>
          </a:xfrm>
          <a:custGeom>
            <a:avLst/>
            <a:gdLst>
              <a:gd name="connsiteX0" fmla="*/ 3185333 w 12191998"/>
              <a:gd name="connsiteY0" fmla="*/ 0 h 6869608"/>
              <a:gd name="connsiteX1" fmla="*/ 8925946 w 12191998"/>
              <a:gd name="connsiteY1" fmla="*/ 0 h 6869608"/>
              <a:gd name="connsiteX2" fmla="*/ 8948177 w 12191998"/>
              <a:gd name="connsiteY2" fmla="*/ 48565 h 6869608"/>
              <a:gd name="connsiteX3" fmla="*/ 11992586 w 12191998"/>
              <a:gd name="connsiteY3" fmla="*/ 1044578 h 6869608"/>
              <a:gd name="connsiteX4" fmla="*/ 12191998 w 12191998"/>
              <a:gd name="connsiteY4" fmla="*/ 989575 h 6869608"/>
              <a:gd name="connsiteX5" fmla="*/ 12191998 w 12191998"/>
              <a:gd name="connsiteY5" fmla="*/ 6196705 h 6869608"/>
              <a:gd name="connsiteX6" fmla="*/ 11851510 w 12191998"/>
              <a:gd name="connsiteY6" fmla="*/ 6626723 h 6869608"/>
              <a:gd name="connsiteX7" fmla="*/ 11646947 w 12191998"/>
              <a:gd name="connsiteY7" fmla="*/ 6869608 h 6869608"/>
              <a:gd name="connsiteX8" fmla="*/ 6613960 w 12191998"/>
              <a:gd name="connsiteY8" fmla="*/ 6869608 h 6869608"/>
              <a:gd name="connsiteX9" fmla="*/ 6636609 w 12191998"/>
              <a:gd name="connsiteY9" fmla="*/ 6805697 h 6869608"/>
              <a:gd name="connsiteX10" fmla="*/ 7241039 w 12191998"/>
              <a:gd name="connsiteY10" fmla="*/ 4210206 h 6869608"/>
              <a:gd name="connsiteX11" fmla="*/ 7198578 w 12191998"/>
              <a:gd name="connsiteY11" fmla="*/ 3111481 h 6869608"/>
              <a:gd name="connsiteX12" fmla="*/ 6593496 w 12191998"/>
              <a:gd name="connsiteY12" fmla="*/ 3838657 h 6869608"/>
              <a:gd name="connsiteX13" fmla="*/ 1147743 w 12191998"/>
              <a:gd name="connsiteY13" fmla="*/ 4894917 h 6869608"/>
              <a:gd name="connsiteX14" fmla="*/ 3182435 w 12191998"/>
              <a:gd name="connsiteY14" fmla="*/ 5149 h 6869608"/>
              <a:gd name="connsiteX15" fmla="*/ 0 w 12191998"/>
              <a:gd name="connsiteY15" fmla="*/ 0 h 6869608"/>
              <a:gd name="connsiteX16" fmla="*/ 1541390 w 12191998"/>
              <a:gd name="connsiteY16" fmla="*/ 0 h 6869608"/>
              <a:gd name="connsiteX17" fmla="*/ 1224979 w 12191998"/>
              <a:gd name="connsiteY17" fmla="*/ 267087 h 6869608"/>
              <a:gd name="connsiteX18" fmla="*/ 354211 w 12191998"/>
              <a:gd name="connsiteY18" fmla="*/ 947343 h 6869608"/>
              <a:gd name="connsiteX19" fmla="*/ 0 w 12191998"/>
              <a:gd name="connsiteY19" fmla="*/ 1210989 h 6869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91998" h="6869608">
                <a:moveTo>
                  <a:pt x="3185333" y="0"/>
                </a:moveTo>
                <a:lnTo>
                  <a:pt x="8925946" y="0"/>
                </a:lnTo>
                <a:lnTo>
                  <a:pt x="8948177" y="48565"/>
                </a:lnTo>
                <a:cubicBezTo>
                  <a:pt x="9485809" y="1122949"/>
                  <a:pt x="10723864" y="1348553"/>
                  <a:pt x="11992586" y="1044578"/>
                </a:cubicBezTo>
                <a:lnTo>
                  <a:pt x="12191998" y="989575"/>
                </a:lnTo>
                <a:lnTo>
                  <a:pt x="12191998" y="6196705"/>
                </a:lnTo>
                <a:lnTo>
                  <a:pt x="11851510" y="6626723"/>
                </a:lnTo>
                <a:lnTo>
                  <a:pt x="11646947" y="6869608"/>
                </a:lnTo>
                <a:lnTo>
                  <a:pt x="6613960" y="6869608"/>
                </a:lnTo>
                <a:lnTo>
                  <a:pt x="6636609" y="6805697"/>
                </a:lnTo>
                <a:cubicBezTo>
                  <a:pt x="6886291" y="6046491"/>
                  <a:pt x="7073513" y="5195475"/>
                  <a:pt x="7241039" y="4210206"/>
                </a:cubicBezTo>
                <a:cubicBezTo>
                  <a:pt x="7325965" y="3711264"/>
                  <a:pt x="7331269" y="3159250"/>
                  <a:pt x="7198578" y="3111481"/>
                </a:cubicBezTo>
                <a:cubicBezTo>
                  <a:pt x="7012804" y="3047785"/>
                  <a:pt x="6864186" y="3355642"/>
                  <a:pt x="6593496" y="3838657"/>
                </a:cubicBezTo>
                <a:cubicBezTo>
                  <a:pt x="5579714" y="5590242"/>
                  <a:pt x="2288907" y="7617838"/>
                  <a:pt x="1147743" y="4894917"/>
                </a:cubicBezTo>
                <a:cubicBezTo>
                  <a:pt x="486928" y="3322469"/>
                  <a:pt x="2068305" y="1869445"/>
                  <a:pt x="3182435" y="5149"/>
                </a:cubicBezTo>
                <a:close/>
                <a:moveTo>
                  <a:pt x="0" y="0"/>
                </a:moveTo>
                <a:lnTo>
                  <a:pt x="1541390" y="0"/>
                </a:lnTo>
                <a:lnTo>
                  <a:pt x="1224979" y="267087"/>
                </a:lnTo>
                <a:cubicBezTo>
                  <a:pt x="944161" y="496828"/>
                  <a:pt x="652150" y="722628"/>
                  <a:pt x="354211" y="947343"/>
                </a:cubicBezTo>
                <a:lnTo>
                  <a:pt x="0" y="1210989"/>
                </a:lnTo>
                <a:close/>
              </a:path>
            </a:pathLst>
          </a:custGeom>
          <a:solidFill>
            <a:srgbClr val="FAFAFA"/>
          </a:solidFill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879A66B6-CF19-8D84-3AB5-CEB27902F035}"/>
              </a:ext>
            </a:extLst>
          </p:cNvPr>
          <p:cNvSpPr txBox="1">
            <a:spLocks/>
          </p:cNvSpPr>
          <p:nvPr/>
        </p:nvSpPr>
        <p:spPr>
          <a:xfrm>
            <a:off x="1362980" y="1707528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001832"/>
                </a:solidFill>
              </a:rPr>
              <a:t>Title slide</a:t>
            </a:r>
            <a:endParaRPr lang="en-NL" dirty="0">
              <a:solidFill>
                <a:srgbClr val="001832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17011453-B11F-B7D9-CA60-32F9AC6FE5CB}"/>
              </a:ext>
            </a:extLst>
          </p:cNvPr>
          <p:cNvSpPr txBox="1">
            <a:spLocks/>
          </p:cNvSpPr>
          <p:nvPr/>
        </p:nvSpPr>
        <p:spPr>
          <a:xfrm>
            <a:off x="1421401" y="2298348"/>
            <a:ext cx="3077863" cy="88064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rgbClr val="001832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rgbClr val="001832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E975386-02CC-91F9-54E6-35D9D4432648}"/>
              </a:ext>
            </a:extLst>
          </p:cNvPr>
          <p:cNvSpPr txBox="1">
            <a:spLocks/>
          </p:cNvSpPr>
          <p:nvPr/>
        </p:nvSpPr>
        <p:spPr>
          <a:xfrm>
            <a:off x="1421401" y="3302928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rgbClr val="001832"/>
                </a:solidFill>
              </a:rPr>
              <a:t>Dr. John Doe</a:t>
            </a:r>
            <a:endParaRPr lang="en-NL" sz="1600" b="0" dirty="0">
              <a:solidFill>
                <a:srgbClr val="001832"/>
              </a:solidFill>
            </a:endParaRPr>
          </a:p>
        </p:txBody>
      </p:sp>
      <p:pic>
        <p:nvPicPr>
          <p:cNvPr id="15" name="Afbeelding 10" descr="TU_P3_white.png">
            <a:extLst>
              <a:ext uri="{FF2B5EF4-FFF2-40B4-BE49-F238E27FC236}">
                <a16:creationId xmlns:a16="http://schemas.microsoft.com/office/drawing/2014/main" id="{0DBF9C62-F4EC-CCD9-76AA-A5809553A4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5296" y="137546"/>
            <a:ext cx="833297" cy="512474"/>
          </a:xfrm>
          <a:prstGeom prst="rect">
            <a:avLst/>
          </a:prstGeom>
        </p:spPr>
      </p:pic>
      <p:grpSp>
        <p:nvGrpSpPr>
          <p:cNvPr id="2" name="Groep 70">
            <a:extLst>
              <a:ext uri="{FF2B5EF4-FFF2-40B4-BE49-F238E27FC236}">
                <a16:creationId xmlns:a16="http://schemas.microsoft.com/office/drawing/2014/main" id="{1D3AC7DA-A79D-45D2-5922-A4DC013460C1}"/>
              </a:ext>
            </a:extLst>
          </p:cNvPr>
          <p:cNvGrpSpPr/>
          <p:nvPr/>
        </p:nvGrpSpPr>
        <p:grpSpPr>
          <a:xfrm>
            <a:off x="-7461" y="-1785440"/>
            <a:ext cx="2591201" cy="1583828"/>
            <a:chOff x="-7461" y="-3153547"/>
            <a:chExt cx="2591201" cy="1583828"/>
          </a:xfrm>
        </p:grpSpPr>
        <p:sp>
          <p:nvSpPr>
            <p:cNvPr id="4" name="Rechthoek 71">
              <a:extLst>
                <a:ext uri="{FF2B5EF4-FFF2-40B4-BE49-F238E27FC236}">
                  <a16:creationId xmlns:a16="http://schemas.microsoft.com/office/drawing/2014/main" id="{465D2DEC-363A-F236-86C3-CE0BD13F8DDF}"/>
                </a:ext>
              </a:extLst>
            </p:cNvPr>
            <p:cNvSpPr/>
            <p:nvPr userDrawn="1"/>
          </p:nvSpPr>
          <p:spPr>
            <a:xfrm>
              <a:off x="-7461" y="-3153547"/>
              <a:ext cx="2591201" cy="15838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Rechthoek 72">
              <a:extLst>
                <a:ext uri="{FF2B5EF4-FFF2-40B4-BE49-F238E27FC236}">
                  <a16:creationId xmlns:a16="http://schemas.microsoft.com/office/drawing/2014/main" id="{9F00CE10-18CB-C113-2D88-E90DA646C4FD}"/>
                </a:ext>
              </a:extLst>
            </p:cNvPr>
            <p:cNvSpPr/>
            <p:nvPr userDrawn="1"/>
          </p:nvSpPr>
          <p:spPr>
            <a:xfrm>
              <a:off x="90810" y="-3050990"/>
              <a:ext cx="2412000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colors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fiame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7" name="Ovaal 73">
              <a:extLst>
                <a:ext uri="{FF2B5EF4-FFF2-40B4-BE49-F238E27FC236}">
                  <a16:creationId xmlns:a16="http://schemas.microsoft.com/office/drawing/2014/main" id="{7B39DF0A-9F97-0A0A-32DD-BCB71936F435}"/>
                </a:ext>
              </a:extLst>
            </p:cNvPr>
            <p:cNvSpPr/>
            <p:nvPr userDrawn="1"/>
          </p:nvSpPr>
          <p:spPr>
            <a:xfrm>
              <a:off x="90809" y="-2650284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8" name="Rechthoek 74">
              <a:extLst>
                <a:ext uri="{FF2B5EF4-FFF2-40B4-BE49-F238E27FC236}">
                  <a16:creationId xmlns:a16="http://schemas.microsoft.com/office/drawing/2014/main" id="{95BEAAA1-DCD1-1E75-2C56-4C4A25058585}"/>
                </a:ext>
              </a:extLst>
            </p:cNvPr>
            <p:cNvSpPr/>
            <p:nvPr userDrawn="1"/>
          </p:nvSpPr>
          <p:spPr>
            <a:xfrm>
              <a:off x="456491" y="-2650284"/>
              <a:ext cx="2067634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Select the flame. Right-click and choose </a:t>
              </a:r>
              <a:r>
                <a:rPr lang="en-US" sz="1100" b="1" dirty="0"/>
                <a:t>'Fill'</a:t>
              </a:r>
              <a:r>
                <a:rPr lang="en-US" sz="1100" dirty="0"/>
                <a:t>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9" name="Ovaal 75">
              <a:extLst>
                <a:ext uri="{FF2B5EF4-FFF2-40B4-BE49-F238E27FC236}">
                  <a16:creationId xmlns:a16="http://schemas.microsoft.com/office/drawing/2014/main" id="{63913319-5F6D-EE9B-C553-7CF658054477}"/>
                </a:ext>
              </a:extLst>
            </p:cNvPr>
            <p:cNvSpPr/>
            <p:nvPr userDrawn="1"/>
          </p:nvSpPr>
          <p:spPr>
            <a:xfrm>
              <a:off x="90809" y="-2213959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0" name="Rechthoek 76">
              <a:extLst>
                <a:ext uri="{FF2B5EF4-FFF2-40B4-BE49-F238E27FC236}">
                  <a16:creationId xmlns:a16="http://schemas.microsoft.com/office/drawing/2014/main" id="{0E95A8C9-455C-2C95-64C9-9CDD38B929A6}"/>
                </a:ext>
              </a:extLst>
            </p:cNvPr>
            <p:cNvSpPr/>
            <p:nvPr userDrawn="1"/>
          </p:nvSpPr>
          <p:spPr>
            <a:xfrm>
              <a:off x="456491" y="-2213958"/>
              <a:ext cx="2067634" cy="58642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Choose one of the theme colors or click on </a:t>
              </a:r>
              <a:r>
                <a:rPr lang="en-US" sz="1100" b="1" dirty="0"/>
                <a:t>'Eyedropper'</a:t>
              </a:r>
              <a:r>
                <a:rPr lang="en-US" sz="1100" dirty="0"/>
                <a:t> and choose one of the colors shown here.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Instructie">
            <a:extLst>
              <a:ext uri="{FF2B5EF4-FFF2-40B4-BE49-F238E27FC236}">
                <a16:creationId xmlns:a16="http://schemas.microsoft.com/office/drawing/2014/main" id="{5F2B0415-DC9C-CDF8-9883-ECF6CFA2FCAF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7" name="Rechthoek 339">
              <a:extLst>
                <a:ext uri="{FF2B5EF4-FFF2-40B4-BE49-F238E27FC236}">
                  <a16:creationId xmlns:a16="http://schemas.microsoft.com/office/drawing/2014/main" id="{39C342EE-C641-B405-CA1D-C88BFC0C4A32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8" name="Graphic 163">
              <a:extLst>
                <a:ext uri="{FF2B5EF4-FFF2-40B4-BE49-F238E27FC236}">
                  <a16:creationId xmlns:a16="http://schemas.microsoft.com/office/drawing/2014/main" id="{07D7BA04-E18E-6F5C-B565-1675939ACA0C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" name="Rechthoek 342">
              <a:extLst>
                <a:ext uri="{FF2B5EF4-FFF2-40B4-BE49-F238E27FC236}">
                  <a16:creationId xmlns:a16="http://schemas.microsoft.com/office/drawing/2014/main" id="{C0ABEB37-6A12-D5DE-876C-C29D1FD9B99F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20" name="INSTRUCTIE">
              <a:extLst>
                <a:ext uri="{FF2B5EF4-FFF2-40B4-BE49-F238E27FC236}">
                  <a16:creationId xmlns:a16="http://schemas.microsoft.com/office/drawing/2014/main" id="{07788FDB-10D9-1E40-78B9-11B38B43AE2F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1" name="Rechthoek 299">
                <a:extLst>
                  <a:ext uri="{FF2B5EF4-FFF2-40B4-BE49-F238E27FC236}">
                    <a16:creationId xmlns:a16="http://schemas.microsoft.com/office/drawing/2014/main" id="{62AD692A-F589-A107-E1FF-64A8BCE22888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4" name="Rectangle">
                  <a:extLst>
                    <a:ext uri="{FF2B5EF4-FFF2-40B4-BE49-F238E27FC236}">
                      <a16:creationId xmlns:a16="http://schemas.microsoft.com/office/drawing/2014/main" id="{7C9AE663-7113-19FF-2741-518E2F225BEB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5" name="Afbeelding invoegen/veranderen">
                  <a:extLst>
                    <a:ext uri="{FF2B5EF4-FFF2-40B4-BE49-F238E27FC236}">
                      <a16:creationId xmlns:a16="http://schemas.microsoft.com/office/drawing/2014/main" id="{A1182A2F-78F7-6A6C-E554-FF0750B560E5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2" name="Ovaal 301">
                <a:extLst>
                  <a:ext uri="{FF2B5EF4-FFF2-40B4-BE49-F238E27FC236}">
                    <a16:creationId xmlns:a16="http://schemas.microsoft.com/office/drawing/2014/main" id="{AC0DE9A0-51DF-F491-418A-1FE273BDD5B1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2" name="Oval">
                  <a:extLst>
                    <a:ext uri="{FF2B5EF4-FFF2-40B4-BE49-F238E27FC236}">
                      <a16:creationId xmlns:a16="http://schemas.microsoft.com/office/drawing/2014/main" id="{13531A90-22B2-CDB1-1AC1-DF0C6EE5DC0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3" name="1">
                  <a:extLst>
                    <a:ext uri="{FF2B5EF4-FFF2-40B4-BE49-F238E27FC236}">
                      <a16:creationId xmlns:a16="http://schemas.microsoft.com/office/drawing/2014/main" id="{926FFA5B-A257-BE0C-CD62-BFA9EC4ECE4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3" name="Rechthoek 302">
                <a:extLst>
                  <a:ext uri="{FF2B5EF4-FFF2-40B4-BE49-F238E27FC236}">
                    <a16:creationId xmlns:a16="http://schemas.microsoft.com/office/drawing/2014/main" id="{3C06EB55-3960-FC6F-7B43-12C20B48D6D2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4" name="Ovaal 303">
                <a:extLst>
                  <a:ext uri="{FF2B5EF4-FFF2-40B4-BE49-F238E27FC236}">
                    <a16:creationId xmlns:a16="http://schemas.microsoft.com/office/drawing/2014/main" id="{BB190EA0-69D3-356D-76C5-A2E7B50B7DD3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0" name="Oval">
                  <a:extLst>
                    <a:ext uri="{FF2B5EF4-FFF2-40B4-BE49-F238E27FC236}">
                      <a16:creationId xmlns:a16="http://schemas.microsoft.com/office/drawing/2014/main" id="{2E1FB60F-D320-570B-6677-289BEE00668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1" name="2">
                  <a:extLst>
                    <a:ext uri="{FF2B5EF4-FFF2-40B4-BE49-F238E27FC236}">
                      <a16:creationId xmlns:a16="http://schemas.microsoft.com/office/drawing/2014/main" id="{7F989745-ACAF-4679-2E99-F3DF47F9714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5" name="Rechthoek 304">
                <a:extLst>
                  <a:ext uri="{FF2B5EF4-FFF2-40B4-BE49-F238E27FC236}">
                    <a16:creationId xmlns:a16="http://schemas.microsoft.com/office/drawing/2014/main" id="{08409F32-705B-C4F6-6EFF-4E5A88FC12CF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6" name="Groep 305">
                <a:extLst>
                  <a:ext uri="{FF2B5EF4-FFF2-40B4-BE49-F238E27FC236}">
                    <a16:creationId xmlns:a16="http://schemas.microsoft.com/office/drawing/2014/main" id="{512052D9-ECA0-5B8C-534D-2C619DC4CB84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5" name="Rechthoek 332">
                  <a:extLst>
                    <a:ext uri="{FF2B5EF4-FFF2-40B4-BE49-F238E27FC236}">
                      <a16:creationId xmlns:a16="http://schemas.microsoft.com/office/drawing/2014/main" id="{09C00BD8-9066-1AFF-571E-6DEE56D980B2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8" name="Rectangle">
                    <a:extLst>
                      <a:ext uri="{FF2B5EF4-FFF2-40B4-BE49-F238E27FC236}">
                        <a16:creationId xmlns:a16="http://schemas.microsoft.com/office/drawing/2014/main" id="{D672331E-83AF-6A1E-127F-FC54610ADDE9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9" name="Invoegen">
                    <a:extLst>
                      <a:ext uri="{FF2B5EF4-FFF2-40B4-BE49-F238E27FC236}">
                        <a16:creationId xmlns:a16="http://schemas.microsoft.com/office/drawing/2014/main" id="{F2996C59-DD49-3DB2-8CAE-7F7B9A4BDDCF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6" name="Rechte verbindingslijn 333">
                  <a:extLst>
                    <a:ext uri="{FF2B5EF4-FFF2-40B4-BE49-F238E27FC236}">
                      <a16:creationId xmlns:a16="http://schemas.microsoft.com/office/drawing/2014/main" id="{CA27D4CB-DA3F-17E2-43EA-E7827551385F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7" name="Gelijkbenige driehoek 334">
                  <a:extLst>
                    <a:ext uri="{FF2B5EF4-FFF2-40B4-BE49-F238E27FC236}">
                      <a16:creationId xmlns:a16="http://schemas.microsoft.com/office/drawing/2014/main" id="{A2303309-499F-4007-7345-ADE34277A473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7" name="Groep 306">
                <a:extLst>
                  <a:ext uri="{FF2B5EF4-FFF2-40B4-BE49-F238E27FC236}">
                    <a16:creationId xmlns:a16="http://schemas.microsoft.com/office/drawing/2014/main" id="{0C9177FF-2F3D-9E52-E92A-194252EC0B13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9" name="Rechthoek 326">
                  <a:extLst>
                    <a:ext uri="{FF2B5EF4-FFF2-40B4-BE49-F238E27FC236}">
                      <a16:creationId xmlns:a16="http://schemas.microsoft.com/office/drawing/2014/main" id="{61B9301F-FE40-7C20-8564-16D3895BE422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Ovaal 327">
                  <a:extLst>
                    <a:ext uri="{FF2B5EF4-FFF2-40B4-BE49-F238E27FC236}">
                      <a16:creationId xmlns:a16="http://schemas.microsoft.com/office/drawing/2014/main" id="{42B1AD22-84C7-FD39-454A-9AAA575CCCEF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Vrije vorm: vorm 328">
                  <a:extLst>
                    <a:ext uri="{FF2B5EF4-FFF2-40B4-BE49-F238E27FC236}">
                      <a16:creationId xmlns:a16="http://schemas.microsoft.com/office/drawing/2014/main" id="{1D4EF665-042A-B4B5-34AB-4BC1C41EFD99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Rechthoek: afgeronde hoeken 329">
                  <a:extLst>
                    <a:ext uri="{FF2B5EF4-FFF2-40B4-BE49-F238E27FC236}">
                      <a16:creationId xmlns:a16="http://schemas.microsoft.com/office/drawing/2014/main" id="{A42EC53C-C7EC-CFFC-314D-503DF87D580C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3" name="Rechte verbindingslijn 330">
                  <a:extLst>
                    <a:ext uri="{FF2B5EF4-FFF2-40B4-BE49-F238E27FC236}">
                      <a16:creationId xmlns:a16="http://schemas.microsoft.com/office/drawing/2014/main" id="{EEFB73A9-D332-E982-2AB9-A5E2D970B5A2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4" name="Rechte verbindingslijn 331">
                  <a:extLst>
                    <a:ext uri="{FF2B5EF4-FFF2-40B4-BE49-F238E27FC236}">
                      <a16:creationId xmlns:a16="http://schemas.microsoft.com/office/drawing/2014/main" id="{838A0BC6-7B05-C422-EE5A-50D693BDAE6F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8" name="Ovaal 307">
                <a:extLst>
                  <a:ext uri="{FF2B5EF4-FFF2-40B4-BE49-F238E27FC236}">
                    <a16:creationId xmlns:a16="http://schemas.microsoft.com/office/drawing/2014/main" id="{9AB1CE03-5EF8-B8A5-4967-52B2F43D3892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7" name="Oval">
                  <a:extLst>
                    <a:ext uri="{FF2B5EF4-FFF2-40B4-BE49-F238E27FC236}">
                      <a16:creationId xmlns:a16="http://schemas.microsoft.com/office/drawing/2014/main" id="{0A60CE7C-43C3-F048-8D14-ED395048541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8" name="3">
                  <a:extLst>
                    <a:ext uri="{FF2B5EF4-FFF2-40B4-BE49-F238E27FC236}">
                      <a16:creationId xmlns:a16="http://schemas.microsoft.com/office/drawing/2014/main" id="{9D6C71DB-F24B-A8EB-34FC-4DAB77FF705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9" name="Rechthoek 308">
                <a:extLst>
                  <a:ext uri="{FF2B5EF4-FFF2-40B4-BE49-F238E27FC236}">
                    <a16:creationId xmlns:a16="http://schemas.microsoft.com/office/drawing/2014/main" id="{5BF93254-81D5-033A-12C9-5FF25E8A0478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0" name="Groep 309">
                <a:extLst>
                  <a:ext uri="{FF2B5EF4-FFF2-40B4-BE49-F238E27FC236}">
                    <a16:creationId xmlns:a16="http://schemas.microsoft.com/office/drawing/2014/main" id="{6E26CF46-D4F9-6E20-6C4F-10E0B3EF8FC5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1" name="Groep 310">
                  <a:extLst>
                    <a:ext uri="{FF2B5EF4-FFF2-40B4-BE49-F238E27FC236}">
                      <a16:creationId xmlns:a16="http://schemas.microsoft.com/office/drawing/2014/main" id="{60B72301-0979-213B-5187-636C88517AC5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4" name="Groep 313">
                    <a:extLst>
                      <a:ext uri="{FF2B5EF4-FFF2-40B4-BE49-F238E27FC236}">
                        <a16:creationId xmlns:a16="http://schemas.microsoft.com/office/drawing/2014/main" id="{CBD3F194-9AA1-E64D-6BE9-ECD8BE8DD51A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1" name="Groep 320">
                      <a:extLst>
                        <a:ext uri="{FF2B5EF4-FFF2-40B4-BE49-F238E27FC236}">
                          <a16:creationId xmlns:a16="http://schemas.microsoft.com/office/drawing/2014/main" id="{FBC10933-6863-DAF3-8687-CECF6439A6F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4" name="Rechthoek 323">
                        <a:extLst>
                          <a:ext uri="{FF2B5EF4-FFF2-40B4-BE49-F238E27FC236}">
                            <a16:creationId xmlns:a16="http://schemas.microsoft.com/office/drawing/2014/main" id="{03B1EDE2-4FD6-F277-07D1-2A1430325CF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5" name="Rechthoek 324">
                        <a:extLst>
                          <a:ext uri="{FF2B5EF4-FFF2-40B4-BE49-F238E27FC236}">
                            <a16:creationId xmlns:a16="http://schemas.microsoft.com/office/drawing/2014/main" id="{7211648D-F9B6-2D2C-9FD4-856D66D72FE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6" name="Ovaal 325">
                        <a:extLst>
                          <a:ext uri="{FF2B5EF4-FFF2-40B4-BE49-F238E27FC236}">
                            <a16:creationId xmlns:a16="http://schemas.microsoft.com/office/drawing/2014/main" id="{3B99A713-637B-D0A8-D975-11A03857742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2" name="Afbeelding 321" descr="Afbeelding 321">
                      <a:extLst>
                        <a:ext uri="{FF2B5EF4-FFF2-40B4-BE49-F238E27FC236}">
                          <a16:creationId xmlns:a16="http://schemas.microsoft.com/office/drawing/2014/main" id="{BDE3B26D-056F-86BE-19D2-D7D654FA334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3" name="Afbeelding 322" descr="Afbeelding 322">
                      <a:extLst>
                        <a:ext uri="{FF2B5EF4-FFF2-40B4-BE49-F238E27FC236}">
                          <a16:creationId xmlns:a16="http://schemas.microsoft.com/office/drawing/2014/main" id="{463510D5-9A87-47E1-A608-2B59F20108E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5" name="Groep 314">
                    <a:extLst>
                      <a:ext uri="{FF2B5EF4-FFF2-40B4-BE49-F238E27FC236}">
                        <a16:creationId xmlns:a16="http://schemas.microsoft.com/office/drawing/2014/main" id="{AC39063E-C3D6-3D68-57FB-EA07275FAB02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9" name="Rechthoek 318">
                      <a:extLst>
                        <a:ext uri="{FF2B5EF4-FFF2-40B4-BE49-F238E27FC236}">
                          <a16:creationId xmlns:a16="http://schemas.microsoft.com/office/drawing/2014/main" id="{6A435F51-C399-29B7-C33C-C8776F148B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0" name="Rechthoek 319">
                      <a:extLst>
                        <a:ext uri="{FF2B5EF4-FFF2-40B4-BE49-F238E27FC236}">
                          <a16:creationId xmlns:a16="http://schemas.microsoft.com/office/drawing/2014/main" id="{9518EAEE-2C7A-5E1E-C0F1-879CD2C5BDA3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6" name="Groep 315">
                    <a:extLst>
                      <a:ext uri="{FF2B5EF4-FFF2-40B4-BE49-F238E27FC236}">
                        <a16:creationId xmlns:a16="http://schemas.microsoft.com/office/drawing/2014/main" id="{C553759F-BB45-62EC-8029-3251B03586C0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7" name="Rechthoek 316">
                      <a:extLst>
                        <a:ext uri="{FF2B5EF4-FFF2-40B4-BE49-F238E27FC236}">
                          <a16:creationId xmlns:a16="http://schemas.microsoft.com/office/drawing/2014/main" id="{ECE5E439-2F6D-919D-D539-0C1C1CAFBCB2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8" name="Rechthoek 317">
                      <a:extLst>
                        <a:ext uri="{FF2B5EF4-FFF2-40B4-BE49-F238E27FC236}">
                          <a16:creationId xmlns:a16="http://schemas.microsoft.com/office/drawing/2014/main" id="{C49E36BF-5207-BB0A-63D4-E5F660F4AD96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2" name="Rechthoek 311">
                  <a:extLst>
                    <a:ext uri="{FF2B5EF4-FFF2-40B4-BE49-F238E27FC236}">
                      <a16:creationId xmlns:a16="http://schemas.microsoft.com/office/drawing/2014/main" id="{8CEDF0FD-C49C-9A7C-4DB1-1C9DF6C5258F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3" name="Gelijkbenige driehoek 312">
                  <a:extLst>
                    <a:ext uri="{FF2B5EF4-FFF2-40B4-BE49-F238E27FC236}">
                      <a16:creationId xmlns:a16="http://schemas.microsoft.com/office/drawing/2014/main" id="{F42BBFCC-9353-4942-DEB2-52E2DB018800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3819014A-5466-37FA-9028-1A4104C98A6A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7" name="Rechthoek 339">
              <a:extLst>
                <a:ext uri="{FF2B5EF4-FFF2-40B4-BE49-F238E27FC236}">
                  <a16:creationId xmlns:a16="http://schemas.microsoft.com/office/drawing/2014/main" id="{3C448C99-338E-0D0E-2FD0-7D2703584A27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8" name="Groeperen 38">
              <a:extLst>
                <a:ext uri="{FF2B5EF4-FFF2-40B4-BE49-F238E27FC236}">
                  <a16:creationId xmlns:a16="http://schemas.microsoft.com/office/drawing/2014/main" id="{CB878FF9-B296-44D1-F730-087CC0172377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2" name="Rechthoek 24">
                <a:extLst>
                  <a:ext uri="{FF2B5EF4-FFF2-40B4-BE49-F238E27FC236}">
                    <a16:creationId xmlns:a16="http://schemas.microsoft.com/office/drawing/2014/main" id="{66125FBA-5D9E-A548-72E0-050FCC148AC3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5">
                <a:extLst>
                  <a:ext uri="{FF2B5EF4-FFF2-40B4-BE49-F238E27FC236}">
                    <a16:creationId xmlns:a16="http://schemas.microsoft.com/office/drawing/2014/main" id="{229F2F34-0D08-B302-15B8-995DD4EDA510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6">
                <a:extLst>
                  <a:ext uri="{FF2B5EF4-FFF2-40B4-BE49-F238E27FC236}">
                    <a16:creationId xmlns:a16="http://schemas.microsoft.com/office/drawing/2014/main" id="{D5B9CB4A-80A9-E451-78DE-4D533B069774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27">
                <a:extLst>
                  <a:ext uri="{FF2B5EF4-FFF2-40B4-BE49-F238E27FC236}">
                    <a16:creationId xmlns:a16="http://schemas.microsoft.com/office/drawing/2014/main" id="{F64C71EE-AE61-F20E-490F-55C981282EC0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32">
                <a:extLst>
                  <a:ext uri="{FF2B5EF4-FFF2-40B4-BE49-F238E27FC236}">
                    <a16:creationId xmlns:a16="http://schemas.microsoft.com/office/drawing/2014/main" id="{60591F2B-17F3-97C4-BF24-939AFD2466EE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36">
                <a:extLst>
                  <a:ext uri="{FF2B5EF4-FFF2-40B4-BE49-F238E27FC236}">
                    <a16:creationId xmlns:a16="http://schemas.microsoft.com/office/drawing/2014/main" id="{76218CA9-79B3-02EB-89A1-989FD43EBFEB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9FE00AAB-417A-97A0-51A0-76E872FA5CC7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6" name="Rechthoek 33">
                <a:extLst>
                  <a:ext uri="{FF2B5EF4-FFF2-40B4-BE49-F238E27FC236}">
                    <a16:creationId xmlns:a16="http://schemas.microsoft.com/office/drawing/2014/main" id="{AF919B9F-10F7-D878-1B88-1E9E934CDF82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8">
                <a:extLst>
                  <a:ext uri="{FF2B5EF4-FFF2-40B4-BE49-F238E27FC236}">
                    <a16:creationId xmlns:a16="http://schemas.microsoft.com/office/drawing/2014/main" id="{4DB0B03C-B381-BECA-916D-EF2F2CBB48FC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9">
                <a:extLst>
                  <a:ext uri="{FF2B5EF4-FFF2-40B4-BE49-F238E27FC236}">
                    <a16:creationId xmlns:a16="http://schemas.microsoft.com/office/drawing/2014/main" id="{5A27BDB4-3CC7-083F-27D4-53955B46A91D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0">
                <a:extLst>
                  <a:ext uri="{FF2B5EF4-FFF2-40B4-BE49-F238E27FC236}">
                    <a16:creationId xmlns:a16="http://schemas.microsoft.com/office/drawing/2014/main" id="{07DD7E02-A51C-533A-AF3E-4AAC9F2A2908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5">
                <a:extLst>
                  <a:ext uri="{FF2B5EF4-FFF2-40B4-BE49-F238E27FC236}">
                    <a16:creationId xmlns:a16="http://schemas.microsoft.com/office/drawing/2014/main" id="{7BECD03D-8900-B19C-1033-9F9CF7A8CA3A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7">
                <a:extLst>
                  <a:ext uri="{FF2B5EF4-FFF2-40B4-BE49-F238E27FC236}">
                    <a16:creationId xmlns:a16="http://schemas.microsoft.com/office/drawing/2014/main" id="{F05FCB0D-ACA1-60AE-54F3-C21D361E71B4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0" name="Tijdelijke aanduiding voor tekst 10">
              <a:extLst>
                <a:ext uri="{FF2B5EF4-FFF2-40B4-BE49-F238E27FC236}">
                  <a16:creationId xmlns:a16="http://schemas.microsoft.com/office/drawing/2014/main" id="{4552765F-A7F7-2421-9624-40BC6A861645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1" name="Tijdelijke aanduiding voor tekst 10">
              <a:extLst>
                <a:ext uri="{FF2B5EF4-FFF2-40B4-BE49-F238E27FC236}">
                  <a16:creationId xmlns:a16="http://schemas.microsoft.com/office/drawing/2014/main" id="{498C7DAD-D0CB-8F34-EF73-A7426C2C6BCD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2" name="Rectangle">
              <a:extLst>
                <a:ext uri="{FF2B5EF4-FFF2-40B4-BE49-F238E27FC236}">
                  <a16:creationId xmlns:a16="http://schemas.microsoft.com/office/drawing/2014/main" id="{DF868CD2-610F-205B-6C89-16098E8A715E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3" name="Afbeelding invoegen/veranderen">
              <a:extLst>
                <a:ext uri="{FF2B5EF4-FFF2-40B4-BE49-F238E27FC236}">
                  <a16:creationId xmlns:a16="http://schemas.microsoft.com/office/drawing/2014/main" id="{06F024D5-5C39-0269-FD6A-0573CAF8231A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4" name="Tijdelijke aanduiding voor inhoud 4">
              <a:extLst>
                <a:ext uri="{FF2B5EF4-FFF2-40B4-BE49-F238E27FC236}">
                  <a16:creationId xmlns:a16="http://schemas.microsoft.com/office/drawing/2014/main" id="{A45A78ED-134E-F636-5149-0A9173AD5923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5" name="Picture 7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17F8D3AF-7764-ECEC-A91F-8C55926CC71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A2B10508-AEDB-D7A9-D949-76448E9946A9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AC8E140E-3460-274D-718A-DFD918B7C3AA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6" name="Rechthoek 339">
                <a:extLst>
                  <a:ext uri="{FF2B5EF4-FFF2-40B4-BE49-F238E27FC236}">
                    <a16:creationId xmlns:a16="http://schemas.microsoft.com/office/drawing/2014/main" id="{8B470F88-7578-EDD9-BFE6-6C82780597A0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7" name="Rectangle">
                <a:extLst>
                  <a:ext uri="{FF2B5EF4-FFF2-40B4-BE49-F238E27FC236}">
                    <a16:creationId xmlns:a16="http://schemas.microsoft.com/office/drawing/2014/main" id="{6656159F-2D24-74FE-8D8E-DFDCAAB42577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8" name="Afbeelding invoegen/veranderen">
                <a:extLst>
                  <a:ext uri="{FF2B5EF4-FFF2-40B4-BE49-F238E27FC236}">
                    <a16:creationId xmlns:a16="http://schemas.microsoft.com/office/drawing/2014/main" id="{BCADEDF9-B80C-8B3C-E315-E23103C2016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90" name="Titel 21">
              <a:extLst>
                <a:ext uri="{FF2B5EF4-FFF2-40B4-BE49-F238E27FC236}">
                  <a16:creationId xmlns:a16="http://schemas.microsoft.com/office/drawing/2014/main" id="{7C05608A-F5DC-5AD4-F83D-67A4178CA986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91" name="Tijdelijke aanduiding voor inhoud 4">
              <a:extLst>
                <a:ext uri="{FF2B5EF4-FFF2-40B4-BE49-F238E27FC236}">
                  <a16:creationId xmlns:a16="http://schemas.microsoft.com/office/drawing/2014/main" id="{C952ED65-1DC9-4D0E-8F47-A21782C9437A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2" name="Rechthoek 3">
              <a:extLst>
                <a:ext uri="{FF2B5EF4-FFF2-40B4-BE49-F238E27FC236}">
                  <a16:creationId xmlns:a16="http://schemas.microsoft.com/office/drawing/2014/main" id="{2C73F587-09DB-0DB0-ABE8-DE91B78808F4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3" name="Rechthoek 31">
              <a:extLst>
                <a:ext uri="{FF2B5EF4-FFF2-40B4-BE49-F238E27FC236}">
                  <a16:creationId xmlns:a16="http://schemas.microsoft.com/office/drawing/2014/main" id="{4FAAECE9-B762-1490-877C-CEF22D74B655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4" name="Tijdelijke aanduiding voor tekst 10">
              <a:extLst>
                <a:ext uri="{FF2B5EF4-FFF2-40B4-BE49-F238E27FC236}">
                  <a16:creationId xmlns:a16="http://schemas.microsoft.com/office/drawing/2014/main" id="{32BB3617-D3AA-56AA-6217-3C9BACDA6A48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5" name="Tijdelijke aanduiding voor tekst 10">
              <a:extLst>
                <a:ext uri="{FF2B5EF4-FFF2-40B4-BE49-F238E27FC236}">
                  <a16:creationId xmlns:a16="http://schemas.microsoft.com/office/drawing/2014/main" id="{9FCB8123-3BB2-D5BC-8059-32250482FD1C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0103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Boats in the water with mountains in the background with Ha Long Bay in the background&#10;&#10;Description automatically generated">
            <a:extLst>
              <a:ext uri="{FF2B5EF4-FFF2-40B4-BE49-F238E27FC236}">
                <a16:creationId xmlns:a16="http://schemas.microsoft.com/office/drawing/2014/main" id="{26913355-91E6-7BE9-2A35-E87A12FBA3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9144000" cy="5143501"/>
          </a:xfrm>
        </p:spPr>
      </p:pic>
      <p:sp>
        <p:nvSpPr>
          <p:cNvPr id="4" name="Tijdelijke aanduiding voor tekst 46">
            <a:extLst>
              <a:ext uri="{FF2B5EF4-FFF2-40B4-BE49-F238E27FC236}">
                <a16:creationId xmlns:a16="http://schemas.microsoft.com/office/drawing/2014/main" id="{45A16B43-1B77-79DE-CE0A-3ADAD3BEFA8B}"/>
              </a:ext>
            </a:extLst>
          </p:cNvPr>
          <p:cNvSpPr txBox="1">
            <a:spLocks/>
          </p:cNvSpPr>
          <p:nvPr/>
        </p:nvSpPr>
        <p:spPr>
          <a:xfrm>
            <a:off x="0" y="4531"/>
            <a:ext cx="9144000" cy="5138969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FFC000">
              <a:alpha val="99000"/>
            </a:srgbClr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endParaRPr lang="nl-NL" sz="1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7B0A5C-4476-9331-6ED3-60D58F6478AD}"/>
              </a:ext>
            </a:extLst>
          </p:cNvPr>
          <p:cNvSpPr txBox="1"/>
          <p:nvPr/>
        </p:nvSpPr>
        <p:spPr>
          <a:xfrm>
            <a:off x="64791" y="4915493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>
                <a:solidFill>
                  <a:srgbClr val="FAFAFA"/>
                </a:solidFill>
              </a:rPr>
              <a:t>Photo credits: </a:t>
            </a:r>
            <a:r>
              <a:rPr lang="en-US" sz="500" dirty="0" err="1">
                <a:solidFill>
                  <a:srgbClr val="FAFAFA"/>
                </a:solidFill>
              </a:rPr>
              <a:t>Pexels.com</a:t>
            </a:r>
            <a:r>
              <a:rPr lang="en-US" sz="500" dirty="0">
                <a:solidFill>
                  <a:srgbClr val="FAFAFA"/>
                </a:solidFill>
              </a:rPr>
              <a:t> | </a:t>
            </a:r>
            <a:r>
              <a:rPr lang="en-US" sz="500" dirty="0" err="1">
                <a:solidFill>
                  <a:srgbClr val="FAFAFA"/>
                </a:solidFill>
              </a:rPr>
              <a:t>foc</a:t>
            </a:r>
            <a:r>
              <a:rPr lang="en-US" sz="500" dirty="0">
                <a:solidFill>
                  <a:srgbClr val="FAFAFA"/>
                </a:solidFill>
              </a:rPr>
              <a:t> </a:t>
            </a:r>
            <a:r>
              <a:rPr lang="en-US" sz="500" dirty="0" err="1">
                <a:solidFill>
                  <a:srgbClr val="FAFAFA"/>
                </a:solidFill>
              </a:rPr>
              <a:t>foodoncam</a:t>
            </a:r>
            <a:endParaRPr lang="en-US" sz="500" dirty="0">
              <a:solidFill>
                <a:srgbClr val="FAFAFA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1F6635C-A664-3F65-BD4A-184E927EF0B3}"/>
              </a:ext>
            </a:extLst>
          </p:cNvPr>
          <p:cNvSpPr txBox="1">
            <a:spLocks/>
          </p:cNvSpPr>
          <p:nvPr/>
        </p:nvSpPr>
        <p:spPr>
          <a:xfrm>
            <a:off x="680409" y="239037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FAFAFA"/>
                </a:solidFill>
              </a:rPr>
              <a:t>Title slide</a:t>
            </a:r>
            <a:endParaRPr lang="en-NL" dirty="0">
              <a:solidFill>
                <a:srgbClr val="FAFAFA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8736172-4090-4A4A-0954-5B030B6582D6}"/>
              </a:ext>
            </a:extLst>
          </p:cNvPr>
          <p:cNvSpPr txBox="1">
            <a:spLocks/>
          </p:cNvSpPr>
          <p:nvPr/>
        </p:nvSpPr>
        <p:spPr>
          <a:xfrm>
            <a:off x="738830" y="2944657"/>
            <a:ext cx="5018426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rgbClr val="FAFAFA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rgbClr val="FAFAFA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DDED20F-D932-6511-6365-0B86F4763951}"/>
              </a:ext>
            </a:extLst>
          </p:cNvPr>
          <p:cNvSpPr txBox="1">
            <a:spLocks/>
          </p:cNvSpPr>
          <p:nvPr/>
        </p:nvSpPr>
        <p:spPr>
          <a:xfrm>
            <a:off x="738830" y="3521283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rgbClr val="FAFAFA"/>
                </a:solidFill>
              </a:rPr>
              <a:t>Dr. John Doe</a:t>
            </a:r>
            <a:endParaRPr lang="en-NL" sz="1600" b="0" dirty="0">
              <a:solidFill>
                <a:srgbClr val="FAFAFA"/>
              </a:solidFill>
            </a:endParaRPr>
          </a:p>
        </p:txBody>
      </p:sp>
      <p:pic>
        <p:nvPicPr>
          <p:cNvPr id="8" name="Afbeelding 10" descr="TU_P3_white.png">
            <a:extLst>
              <a:ext uri="{FF2B5EF4-FFF2-40B4-BE49-F238E27FC236}">
                <a16:creationId xmlns:a16="http://schemas.microsoft.com/office/drawing/2014/main" id="{D2AE3D0F-EC5B-8902-58DC-4A5F04D84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586" y="2765596"/>
            <a:ext cx="833297" cy="512474"/>
          </a:xfrm>
          <a:prstGeom prst="rect">
            <a:avLst/>
          </a:prstGeom>
        </p:spPr>
      </p:pic>
      <p:grpSp>
        <p:nvGrpSpPr>
          <p:cNvPr id="9" name="Groep 70">
            <a:extLst>
              <a:ext uri="{FF2B5EF4-FFF2-40B4-BE49-F238E27FC236}">
                <a16:creationId xmlns:a16="http://schemas.microsoft.com/office/drawing/2014/main" id="{34F1E897-BC75-B143-A429-0BF6334B1B74}"/>
              </a:ext>
            </a:extLst>
          </p:cNvPr>
          <p:cNvGrpSpPr/>
          <p:nvPr/>
        </p:nvGrpSpPr>
        <p:grpSpPr>
          <a:xfrm>
            <a:off x="-7461" y="-1785440"/>
            <a:ext cx="2591201" cy="1583828"/>
            <a:chOff x="-7461" y="-3153547"/>
            <a:chExt cx="2591201" cy="1583828"/>
          </a:xfrm>
        </p:grpSpPr>
        <p:sp>
          <p:nvSpPr>
            <p:cNvPr id="10" name="Rechthoek 71">
              <a:extLst>
                <a:ext uri="{FF2B5EF4-FFF2-40B4-BE49-F238E27FC236}">
                  <a16:creationId xmlns:a16="http://schemas.microsoft.com/office/drawing/2014/main" id="{EC78EF74-F1A7-6795-F27B-992C3EC36376}"/>
                </a:ext>
              </a:extLst>
            </p:cNvPr>
            <p:cNvSpPr/>
            <p:nvPr userDrawn="1"/>
          </p:nvSpPr>
          <p:spPr>
            <a:xfrm>
              <a:off x="-7461" y="-3153547"/>
              <a:ext cx="2591201" cy="15838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Rechthoek 72">
              <a:extLst>
                <a:ext uri="{FF2B5EF4-FFF2-40B4-BE49-F238E27FC236}">
                  <a16:creationId xmlns:a16="http://schemas.microsoft.com/office/drawing/2014/main" id="{C9BA2276-B27A-EF63-E4E0-4E212D8BB8EC}"/>
                </a:ext>
              </a:extLst>
            </p:cNvPr>
            <p:cNvSpPr/>
            <p:nvPr userDrawn="1"/>
          </p:nvSpPr>
          <p:spPr>
            <a:xfrm>
              <a:off x="90810" y="-3050990"/>
              <a:ext cx="2412000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colors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fiame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2" name="Ovaal 73">
              <a:extLst>
                <a:ext uri="{FF2B5EF4-FFF2-40B4-BE49-F238E27FC236}">
                  <a16:creationId xmlns:a16="http://schemas.microsoft.com/office/drawing/2014/main" id="{B78BAD0C-9929-469D-2DEC-6122811EE703}"/>
                </a:ext>
              </a:extLst>
            </p:cNvPr>
            <p:cNvSpPr/>
            <p:nvPr userDrawn="1"/>
          </p:nvSpPr>
          <p:spPr>
            <a:xfrm>
              <a:off x="90809" y="-2650284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3" name="Rechthoek 74">
              <a:extLst>
                <a:ext uri="{FF2B5EF4-FFF2-40B4-BE49-F238E27FC236}">
                  <a16:creationId xmlns:a16="http://schemas.microsoft.com/office/drawing/2014/main" id="{CF8657A2-7B69-0970-5D20-7011043231C7}"/>
                </a:ext>
              </a:extLst>
            </p:cNvPr>
            <p:cNvSpPr/>
            <p:nvPr userDrawn="1"/>
          </p:nvSpPr>
          <p:spPr>
            <a:xfrm>
              <a:off x="456491" y="-2650284"/>
              <a:ext cx="2067634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Select the flame. Right-click and choose </a:t>
              </a:r>
              <a:r>
                <a:rPr lang="en-US" sz="1100" b="1" dirty="0"/>
                <a:t>'Fill'</a:t>
              </a:r>
              <a:r>
                <a:rPr lang="en-US" sz="1100" dirty="0"/>
                <a:t>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" name="Ovaal 75">
              <a:extLst>
                <a:ext uri="{FF2B5EF4-FFF2-40B4-BE49-F238E27FC236}">
                  <a16:creationId xmlns:a16="http://schemas.microsoft.com/office/drawing/2014/main" id="{85F8DB2C-5DB4-0148-173D-C18318AE5FBD}"/>
                </a:ext>
              </a:extLst>
            </p:cNvPr>
            <p:cNvSpPr/>
            <p:nvPr userDrawn="1"/>
          </p:nvSpPr>
          <p:spPr>
            <a:xfrm>
              <a:off x="90809" y="-2213959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5" name="Rechthoek 76">
              <a:extLst>
                <a:ext uri="{FF2B5EF4-FFF2-40B4-BE49-F238E27FC236}">
                  <a16:creationId xmlns:a16="http://schemas.microsoft.com/office/drawing/2014/main" id="{2C5D39D6-26E6-8FFF-A18C-15B612C365F8}"/>
                </a:ext>
              </a:extLst>
            </p:cNvPr>
            <p:cNvSpPr/>
            <p:nvPr userDrawn="1"/>
          </p:nvSpPr>
          <p:spPr>
            <a:xfrm>
              <a:off x="456491" y="-2213958"/>
              <a:ext cx="2067634" cy="58642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Choose one of the theme colors or click on </a:t>
              </a:r>
              <a:r>
                <a:rPr lang="en-US" sz="1100" b="1" dirty="0"/>
                <a:t>'Eyedropper'</a:t>
              </a:r>
              <a:r>
                <a:rPr lang="en-US" sz="1100" dirty="0"/>
                <a:t> and choose one of the colors shown here.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Instructie">
            <a:extLst>
              <a:ext uri="{FF2B5EF4-FFF2-40B4-BE49-F238E27FC236}">
                <a16:creationId xmlns:a16="http://schemas.microsoft.com/office/drawing/2014/main" id="{556FAE8D-BF93-C0AC-C291-13B299396120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7" name="Rechthoek 339">
              <a:extLst>
                <a:ext uri="{FF2B5EF4-FFF2-40B4-BE49-F238E27FC236}">
                  <a16:creationId xmlns:a16="http://schemas.microsoft.com/office/drawing/2014/main" id="{61B27BD1-F547-7EDC-E3EB-EE4E1CC9773E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8" name="Graphic 163">
              <a:extLst>
                <a:ext uri="{FF2B5EF4-FFF2-40B4-BE49-F238E27FC236}">
                  <a16:creationId xmlns:a16="http://schemas.microsoft.com/office/drawing/2014/main" id="{022946C9-0D40-B28D-1DB3-FDB0021AB44E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" name="Rechthoek 342">
              <a:extLst>
                <a:ext uri="{FF2B5EF4-FFF2-40B4-BE49-F238E27FC236}">
                  <a16:creationId xmlns:a16="http://schemas.microsoft.com/office/drawing/2014/main" id="{9A845979-2548-65EE-187B-CF7DE5818A98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20" name="INSTRUCTIE">
              <a:extLst>
                <a:ext uri="{FF2B5EF4-FFF2-40B4-BE49-F238E27FC236}">
                  <a16:creationId xmlns:a16="http://schemas.microsoft.com/office/drawing/2014/main" id="{7B40EFD5-C201-102F-A239-86103ADA3897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1" name="Rechthoek 299">
                <a:extLst>
                  <a:ext uri="{FF2B5EF4-FFF2-40B4-BE49-F238E27FC236}">
                    <a16:creationId xmlns:a16="http://schemas.microsoft.com/office/drawing/2014/main" id="{5E23F294-DD05-5AE6-D23F-FDD565301748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4" name="Rectangle">
                  <a:extLst>
                    <a:ext uri="{FF2B5EF4-FFF2-40B4-BE49-F238E27FC236}">
                      <a16:creationId xmlns:a16="http://schemas.microsoft.com/office/drawing/2014/main" id="{E01016F2-7A28-A0E4-98BF-0AE6F01AB19F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5" name="Afbeelding invoegen/veranderen">
                  <a:extLst>
                    <a:ext uri="{FF2B5EF4-FFF2-40B4-BE49-F238E27FC236}">
                      <a16:creationId xmlns:a16="http://schemas.microsoft.com/office/drawing/2014/main" id="{235A6D85-FFCF-6F14-929D-AA22B2E38FF5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2" name="Ovaal 301">
                <a:extLst>
                  <a:ext uri="{FF2B5EF4-FFF2-40B4-BE49-F238E27FC236}">
                    <a16:creationId xmlns:a16="http://schemas.microsoft.com/office/drawing/2014/main" id="{BEF29FA1-D58D-C767-199D-50331463EA87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2" name="Oval">
                  <a:extLst>
                    <a:ext uri="{FF2B5EF4-FFF2-40B4-BE49-F238E27FC236}">
                      <a16:creationId xmlns:a16="http://schemas.microsoft.com/office/drawing/2014/main" id="{2387E39B-AAF9-EC3A-88DD-3CD2A81285F0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3" name="1">
                  <a:extLst>
                    <a:ext uri="{FF2B5EF4-FFF2-40B4-BE49-F238E27FC236}">
                      <a16:creationId xmlns:a16="http://schemas.microsoft.com/office/drawing/2014/main" id="{EED57EFA-CB0D-6E77-C7CF-066D93D80C1D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3" name="Rechthoek 302">
                <a:extLst>
                  <a:ext uri="{FF2B5EF4-FFF2-40B4-BE49-F238E27FC236}">
                    <a16:creationId xmlns:a16="http://schemas.microsoft.com/office/drawing/2014/main" id="{D0FB9193-3277-0490-A827-AFA9143F49D8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4" name="Ovaal 303">
                <a:extLst>
                  <a:ext uri="{FF2B5EF4-FFF2-40B4-BE49-F238E27FC236}">
                    <a16:creationId xmlns:a16="http://schemas.microsoft.com/office/drawing/2014/main" id="{50020C10-1C52-F9F4-72D5-3BFA4DB5496B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0" name="Oval">
                  <a:extLst>
                    <a:ext uri="{FF2B5EF4-FFF2-40B4-BE49-F238E27FC236}">
                      <a16:creationId xmlns:a16="http://schemas.microsoft.com/office/drawing/2014/main" id="{651531F7-0343-F1B2-9FCB-9C6A90DF289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1" name="2">
                  <a:extLst>
                    <a:ext uri="{FF2B5EF4-FFF2-40B4-BE49-F238E27FC236}">
                      <a16:creationId xmlns:a16="http://schemas.microsoft.com/office/drawing/2014/main" id="{CE4979EB-3BCB-79EA-8097-A70CF6FFE234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5" name="Rechthoek 304">
                <a:extLst>
                  <a:ext uri="{FF2B5EF4-FFF2-40B4-BE49-F238E27FC236}">
                    <a16:creationId xmlns:a16="http://schemas.microsoft.com/office/drawing/2014/main" id="{86D14BE4-A48F-2D10-47D3-2E82A6D2A571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6" name="Groep 305">
                <a:extLst>
                  <a:ext uri="{FF2B5EF4-FFF2-40B4-BE49-F238E27FC236}">
                    <a16:creationId xmlns:a16="http://schemas.microsoft.com/office/drawing/2014/main" id="{DE014B04-E8EF-0B47-5C26-BDA60DD4963F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5" name="Rechthoek 332">
                  <a:extLst>
                    <a:ext uri="{FF2B5EF4-FFF2-40B4-BE49-F238E27FC236}">
                      <a16:creationId xmlns:a16="http://schemas.microsoft.com/office/drawing/2014/main" id="{7D800CB2-A583-B207-681B-F8A7CBFD5BE2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8" name="Rectangle">
                    <a:extLst>
                      <a:ext uri="{FF2B5EF4-FFF2-40B4-BE49-F238E27FC236}">
                        <a16:creationId xmlns:a16="http://schemas.microsoft.com/office/drawing/2014/main" id="{854A6E67-0BC6-340A-63F3-6A835EE128D8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9" name="Invoegen">
                    <a:extLst>
                      <a:ext uri="{FF2B5EF4-FFF2-40B4-BE49-F238E27FC236}">
                        <a16:creationId xmlns:a16="http://schemas.microsoft.com/office/drawing/2014/main" id="{0AE25BE7-A529-BD2C-0AA0-9D7220D9FEFB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6" name="Rechte verbindingslijn 333">
                  <a:extLst>
                    <a:ext uri="{FF2B5EF4-FFF2-40B4-BE49-F238E27FC236}">
                      <a16:creationId xmlns:a16="http://schemas.microsoft.com/office/drawing/2014/main" id="{62575B30-B776-CF99-318E-AAE19BD9965D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7" name="Gelijkbenige driehoek 334">
                  <a:extLst>
                    <a:ext uri="{FF2B5EF4-FFF2-40B4-BE49-F238E27FC236}">
                      <a16:creationId xmlns:a16="http://schemas.microsoft.com/office/drawing/2014/main" id="{D9B01211-4637-9A46-46C2-E8F4C015DA5D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7" name="Groep 306">
                <a:extLst>
                  <a:ext uri="{FF2B5EF4-FFF2-40B4-BE49-F238E27FC236}">
                    <a16:creationId xmlns:a16="http://schemas.microsoft.com/office/drawing/2014/main" id="{6C1E259E-386D-D150-241D-21C00B4E10DE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9" name="Rechthoek 326">
                  <a:extLst>
                    <a:ext uri="{FF2B5EF4-FFF2-40B4-BE49-F238E27FC236}">
                      <a16:creationId xmlns:a16="http://schemas.microsoft.com/office/drawing/2014/main" id="{93D5E7A9-2293-C9EB-2B04-F8413991B02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Ovaal 327">
                  <a:extLst>
                    <a:ext uri="{FF2B5EF4-FFF2-40B4-BE49-F238E27FC236}">
                      <a16:creationId xmlns:a16="http://schemas.microsoft.com/office/drawing/2014/main" id="{2F0771A3-EED7-6F01-9633-397DACEC05CD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Vrije vorm: vorm 328">
                  <a:extLst>
                    <a:ext uri="{FF2B5EF4-FFF2-40B4-BE49-F238E27FC236}">
                      <a16:creationId xmlns:a16="http://schemas.microsoft.com/office/drawing/2014/main" id="{DE76B4BD-8FC1-B533-DB34-77CD640ED17A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Rechthoek: afgeronde hoeken 329">
                  <a:extLst>
                    <a:ext uri="{FF2B5EF4-FFF2-40B4-BE49-F238E27FC236}">
                      <a16:creationId xmlns:a16="http://schemas.microsoft.com/office/drawing/2014/main" id="{5BFFE745-AFBC-4A77-7CD0-FC2086E0AC3A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3" name="Rechte verbindingslijn 330">
                  <a:extLst>
                    <a:ext uri="{FF2B5EF4-FFF2-40B4-BE49-F238E27FC236}">
                      <a16:creationId xmlns:a16="http://schemas.microsoft.com/office/drawing/2014/main" id="{B37F260E-5093-4E77-9860-CD8B99EF78A1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4" name="Rechte verbindingslijn 331">
                  <a:extLst>
                    <a:ext uri="{FF2B5EF4-FFF2-40B4-BE49-F238E27FC236}">
                      <a16:creationId xmlns:a16="http://schemas.microsoft.com/office/drawing/2014/main" id="{5D59FFF0-9013-A478-83FB-1F900239369F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8" name="Ovaal 307">
                <a:extLst>
                  <a:ext uri="{FF2B5EF4-FFF2-40B4-BE49-F238E27FC236}">
                    <a16:creationId xmlns:a16="http://schemas.microsoft.com/office/drawing/2014/main" id="{A0C7BA7E-69D2-0446-666C-E3B1FB048D51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7" name="Oval">
                  <a:extLst>
                    <a:ext uri="{FF2B5EF4-FFF2-40B4-BE49-F238E27FC236}">
                      <a16:creationId xmlns:a16="http://schemas.microsoft.com/office/drawing/2014/main" id="{F22E8F55-DFC6-3789-0AFC-3365278A9EC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8" name="3">
                  <a:extLst>
                    <a:ext uri="{FF2B5EF4-FFF2-40B4-BE49-F238E27FC236}">
                      <a16:creationId xmlns:a16="http://schemas.microsoft.com/office/drawing/2014/main" id="{32C855CA-E9A0-D172-DDDC-7237E9DA079B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9" name="Rechthoek 308">
                <a:extLst>
                  <a:ext uri="{FF2B5EF4-FFF2-40B4-BE49-F238E27FC236}">
                    <a16:creationId xmlns:a16="http://schemas.microsoft.com/office/drawing/2014/main" id="{5A9C8F9A-4E16-22E9-3D7A-99DD94DA25A3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0" name="Groep 309">
                <a:extLst>
                  <a:ext uri="{FF2B5EF4-FFF2-40B4-BE49-F238E27FC236}">
                    <a16:creationId xmlns:a16="http://schemas.microsoft.com/office/drawing/2014/main" id="{41CF46DD-DA39-466F-9426-F17A6F6ABFDB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1" name="Groep 310">
                  <a:extLst>
                    <a:ext uri="{FF2B5EF4-FFF2-40B4-BE49-F238E27FC236}">
                      <a16:creationId xmlns:a16="http://schemas.microsoft.com/office/drawing/2014/main" id="{47DC973F-E415-F48C-2774-C27F41626E81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4" name="Groep 313">
                    <a:extLst>
                      <a:ext uri="{FF2B5EF4-FFF2-40B4-BE49-F238E27FC236}">
                        <a16:creationId xmlns:a16="http://schemas.microsoft.com/office/drawing/2014/main" id="{8738F0DB-01F1-E553-5D4A-899D383F690E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1" name="Groep 320">
                      <a:extLst>
                        <a:ext uri="{FF2B5EF4-FFF2-40B4-BE49-F238E27FC236}">
                          <a16:creationId xmlns:a16="http://schemas.microsoft.com/office/drawing/2014/main" id="{FC3554D2-734F-CFB8-5663-9F48AF27B96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4" name="Rechthoek 323">
                        <a:extLst>
                          <a:ext uri="{FF2B5EF4-FFF2-40B4-BE49-F238E27FC236}">
                            <a16:creationId xmlns:a16="http://schemas.microsoft.com/office/drawing/2014/main" id="{51815E02-1BE5-3283-A255-C3C298187C2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5" name="Rechthoek 324">
                        <a:extLst>
                          <a:ext uri="{FF2B5EF4-FFF2-40B4-BE49-F238E27FC236}">
                            <a16:creationId xmlns:a16="http://schemas.microsoft.com/office/drawing/2014/main" id="{100CFC37-2103-96FB-E1D7-EA6088CE0A6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6" name="Ovaal 325">
                        <a:extLst>
                          <a:ext uri="{FF2B5EF4-FFF2-40B4-BE49-F238E27FC236}">
                            <a16:creationId xmlns:a16="http://schemas.microsoft.com/office/drawing/2014/main" id="{EA32D14E-45AB-CC6E-93E3-53131FBDF6B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2" name="Afbeelding 321" descr="Afbeelding 321">
                      <a:extLst>
                        <a:ext uri="{FF2B5EF4-FFF2-40B4-BE49-F238E27FC236}">
                          <a16:creationId xmlns:a16="http://schemas.microsoft.com/office/drawing/2014/main" id="{939B83A6-97F2-11E9-8D6D-5E917A5C9EB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3" name="Afbeelding 322" descr="Afbeelding 322">
                      <a:extLst>
                        <a:ext uri="{FF2B5EF4-FFF2-40B4-BE49-F238E27FC236}">
                          <a16:creationId xmlns:a16="http://schemas.microsoft.com/office/drawing/2014/main" id="{B411E314-A18D-36FD-854B-52196095228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5" name="Groep 314">
                    <a:extLst>
                      <a:ext uri="{FF2B5EF4-FFF2-40B4-BE49-F238E27FC236}">
                        <a16:creationId xmlns:a16="http://schemas.microsoft.com/office/drawing/2014/main" id="{77905A08-EF52-A994-A94C-A6D627B5A0B6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9" name="Rechthoek 318">
                      <a:extLst>
                        <a:ext uri="{FF2B5EF4-FFF2-40B4-BE49-F238E27FC236}">
                          <a16:creationId xmlns:a16="http://schemas.microsoft.com/office/drawing/2014/main" id="{298BDA76-2AAF-CFE7-864F-7660AC0315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0" name="Rechthoek 319">
                      <a:extLst>
                        <a:ext uri="{FF2B5EF4-FFF2-40B4-BE49-F238E27FC236}">
                          <a16:creationId xmlns:a16="http://schemas.microsoft.com/office/drawing/2014/main" id="{90352DE8-BDA6-D754-E84B-D49EF75081C8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6" name="Groep 315">
                    <a:extLst>
                      <a:ext uri="{FF2B5EF4-FFF2-40B4-BE49-F238E27FC236}">
                        <a16:creationId xmlns:a16="http://schemas.microsoft.com/office/drawing/2014/main" id="{936F4768-95EE-B4E0-5570-5AB596017336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7" name="Rechthoek 316">
                      <a:extLst>
                        <a:ext uri="{FF2B5EF4-FFF2-40B4-BE49-F238E27FC236}">
                          <a16:creationId xmlns:a16="http://schemas.microsoft.com/office/drawing/2014/main" id="{E1101AB6-C338-08DF-1758-DBEB264D9871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8" name="Rechthoek 317">
                      <a:extLst>
                        <a:ext uri="{FF2B5EF4-FFF2-40B4-BE49-F238E27FC236}">
                          <a16:creationId xmlns:a16="http://schemas.microsoft.com/office/drawing/2014/main" id="{787EF23F-3283-E1C0-4D0B-AB5E6C059F41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2" name="Rechthoek 311">
                  <a:extLst>
                    <a:ext uri="{FF2B5EF4-FFF2-40B4-BE49-F238E27FC236}">
                      <a16:creationId xmlns:a16="http://schemas.microsoft.com/office/drawing/2014/main" id="{4197BC79-748C-66A8-BA3D-C242259F4F8C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3" name="Gelijkbenige driehoek 312">
                  <a:extLst>
                    <a:ext uri="{FF2B5EF4-FFF2-40B4-BE49-F238E27FC236}">
                      <a16:creationId xmlns:a16="http://schemas.microsoft.com/office/drawing/2014/main" id="{53EA3C8C-43A3-B329-9179-242277C1B997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130558DA-48A5-5CA4-28EA-D9522B2ABD39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7" name="Rechthoek 339">
              <a:extLst>
                <a:ext uri="{FF2B5EF4-FFF2-40B4-BE49-F238E27FC236}">
                  <a16:creationId xmlns:a16="http://schemas.microsoft.com/office/drawing/2014/main" id="{1B949509-5BDA-4846-FE5D-5DD53988037A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8" name="Groeperen 38">
              <a:extLst>
                <a:ext uri="{FF2B5EF4-FFF2-40B4-BE49-F238E27FC236}">
                  <a16:creationId xmlns:a16="http://schemas.microsoft.com/office/drawing/2014/main" id="{03651258-6B4C-55D2-7EA4-606094972AA9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2" name="Rechthoek 24">
                <a:extLst>
                  <a:ext uri="{FF2B5EF4-FFF2-40B4-BE49-F238E27FC236}">
                    <a16:creationId xmlns:a16="http://schemas.microsoft.com/office/drawing/2014/main" id="{E5FD5212-4EF9-5328-737C-9EC43FEA469E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5">
                <a:extLst>
                  <a:ext uri="{FF2B5EF4-FFF2-40B4-BE49-F238E27FC236}">
                    <a16:creationId xmlns:a16="http://schemas.microsoft.com/office/drawing/2014/main" id="{A1A533D0-63F2-4A18-3224-CCA9BFB1C00D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6">
                <a:extLst>
                  <a:ext uri="{FF2B5EF4-FFF2-40B4-BE49-F238E27FC236}">
                    <a16:creationId xmlns:a16="http://schemas.microsoft.com/office/drawing/2014/main" id="{140C3CEB-85BC-A7B5-270A-6BC808368AE0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27">
                <a:extLst>
                  <a:ext uri="{FF2B5EF4-FFF2-40B4-BE49-F238E27FC236}">
                    <a16:creationId xmlns:a16="http://schemas.microsoft.com/office/drawing/2014/main" id="{B1569233-C2F2-9B37-D1C6-3582BDBC4C06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32">
                <a:extLst>
                  <a:ext uri="{FF2B5EF4-FFF2-40B4-BE49-F238E27FC236}">
                    <a16:creationId xmlns:a16="http://schemas.microsoft.com/office/drawing/2014/main" id="{7B68F757-6136-54E6-7C57-26131CBFD63A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36">
                <a:extLst>
                  <a:ext uri="{FF2B5EF4-FFF2-40B4-BE49-F238E27FC236}">
                    <a16:creationId xmlns:a16="http://schemas.microsoft.com/office/drawing/2014/main" id="{C4D5B9F9-F234-E1D1-2FB1-E6BD577B6D81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1E8D4254-B502-D2D6-5352-5679AD90CAEF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6" name="Rechthoek 33">
                <a:extLst>
                  <a:ext uri="{FF2B5EF4-FFF2-40B4-BE49-F238E27FC236}">
                    <a16:creationId xmlns:a16="http://schemas.microsoft.com/office/drawing/2014/main" id="{5FDC88AB-80BB-ECA6-A1E9-681E5FE6F076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8">
                <a:extLst>
                  <a:ext uri="{FF2B5EF4-FFF2-40B4-BE49-F238E27FC236}">
                    <a16:creationId xmlns:a16="http://schemas.microsoft.com/office/drawing/2014/main" id="{DE9E29C4-245D-1590-1F6A-2979E3129913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9">
                <a:extLst>
                  <a:ext uri="{FF2B5EF4-FFF2-40B4-BE49-F238E27FC236}">
                    <a16:creationId xmlns:a16="http://schemas.microsoft.com/office/drawing/2014/main" id="{BF926353-47BD-DE29-B77A-E8CA671CC944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0">
                <a:extLst>
                  <a:ext uri="{FF2B5EF4-FFF2-40B4-BE49-F238E27FC236}">
                    <a16:creationId xmlns:a16="http://schemas.microsoft.com/office/drawing/2014/main" id="{791591D7-CAAF-F436-4415-AA25D8CC63BB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5">
                <a:extLst>
                  <a:ext uri="{FF2B5EF4-FFF2-40B4-BE49-F238E27FC236}">
                    <a16:creationId xmlns:a16="http://schemas.microsoft.com/office/drawing/2014/main" id="{5FB3B065-6485-3D3A-80C5-89FA8FB5A352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7">
                <a:extLst>
                  <a:ext uri="{FF2B5EF4-FFF2-40B4-BE49-F238E27FC236}">
                    <a16:creationId xmlns:a16="http://schemas.microsoft.com/office/drawing/2014/main" id="{B0B3F386-EFE5-576B-8340-AB06724CF327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0" name="Tijdelijke aanduiding voor tekst 10">
              <a:extLst>
                <a:ext uri="{FF2B5EF4-FFF2-40B4-BE49-F238E27FC236}">
                  <a16:creationId xmlns:a16="http://schemas.microsoft.com/office/drawing/2014/main" id="{2E9B6072-E3CF-D6FE-55D8-BC44D441141D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1" name="Tijdelijke aanduiding voor tekst 10">
              <a:extLst>
                <a:ext uri="{FF2B5EF4-FFF2-40B4-BE49-F238E27FC236}">
                  <a16:creationId xmlns:a16="http://schemas.microsoft.com/office/drawing/2014/main" id="{8CB19D9D-C141-92A0-D1C0-FFEA0017EFC7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2" name="Rectangle">
              <a:extLst>
                <a:ext uri="{FF2B5EF4-FFF2-40B4-BE49-F238E27FC236}">
                  <a16:creationId xmlns:a16="http://schemas.microsoft.com/office/drawing/2014/main" id="{781D6730-1B9F-9938-F9DC-F443F26FFA93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3" name="Afbeelding invoegen/veranderen">
              <a:extLst>
                <a:ext uri="{FF2B5EF4-FFF2-40B4-BE49-F238E27FC236}">
                  <a16:creationId xmlns:a16="http://schemas.microsoft.com/office/drawing/2014/main" id="{9520FF96-9791-13B5-093A-C117D2FBECE3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4" name="Tijdelijke aanduiding voor inhoud 4">
              <a:extLst>
                <a:ext uri="{FF2B5EF4-FFF2-40B4-BE49-F238E27FC236}">
                  <a16:creationId xmlns:a16="http://schemas.microsoft.com/office/drawing/2014/main" id="{B5A81FA6-E29A-C790-C772-F440547B8E0B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5" name="Picture 7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D245C234-B4FE-19C8-0108-D3EE0C923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D0CFBAD5-D048-D047-AF15-217AE9F75710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4DFA7209-8B4E-EE30-AC07-C54C9B559060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6" name="Rechthoek 339">
                <a:extLst>
                  <a:ext uri="{FF2B5EF4-FFF2-40B4-BE49-F238E27FC236}">
                    <a16:creationId xmlns:a16="http://schemas.microsoft.com/office/drawing/2014/main" id="{085C4D23-06D7-107C-84F1-4B6B19B6CA03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7" name="Rectangle">
                <a:extLst>
                  <a:ext uri="{FF2B5EF4-FFF2-40B4-BE49-F238E27FC236}">
                    <a16:creationId xmlns:a16="http://schemas.microsoft.com/office/drawing/2014/main" id="{650CD7B2-70CA-1D85-A6E3-095046EB876C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8" name="Afbeelding invoegen/veranderen">
                <a:extLst>
                  <a:ext uri="{FF2B5EF4-FFF2-40B4-BE49-F238E27FC236}">
                    <a16:creationId xmlns:a16="http://schemas.microsoft.com/office/drawing/2014/main" id="{227D7F40-FBA7-8328-015D-112E73CCD9F5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90" name="Titel 21">
              <a:extLst>
                <a:ext uri="{FF2B5EF4-FFF2-40B4-BE49-F238E27FC236}">
                  <a16:creationId xmlns:a16="http://schemas.microsoft.com/office/drawing/2014/main" id="{EBD28627-B4DF-D11A-9702-CE211B4720CB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91" name="Tijdelijke aanduiding voor inhoud 4">
              <a:extLst>
                <a:ext uri="{FF2B5EF4-FFF2-40B4-BE49-F238E27FC236}">
                  <a16:creationId xmlns:a16="http://schemas.microsoft.com/office/drawing/2014/main" id="{4FDDBEE8-AA54-E181-87F5-5E37C932C6B5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2" name="Rechthoek 3">
              <a:extLst>
                <a:ext uri="{FF2B5EF4-FFF2-40B4-BE49-F238E27FC236}">
                  <a16:creationId xmlns:a16="http://schemas.microsoft.com/office/drawing/2014/main" id="{B14F735C-7D2F-C4C4-1BBB-867C106CEE51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3" name="Rechthoek 31">
              <a:extLst>
                <a:ext uri="{FF2B5EF4-FFF2-40B4-BE49-F238E27FC236}">
                  <a16:creationId xmlns:a16="http://schemas.microsoft.com/office/drawing/2014/main" id="{AB2A253E-8896-5974-EA70-917469F7CAD3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4" name="Tijdelijke aanduiding voor tekst 10">
              <a:extLst>
                <a:ext uri="{FF2B5EF4-FFF2-40B4-BE49-F238E27FC236}">
                  <a16:creationId xmlns:a16="http://schemas.microsoft.com/office/drawing/2014/main" id="{C18BC7F7-3B28-6DB8-A28D-4E7F27480914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5" name="Tijdelijke aanduiding voor tekst 10">
              <a:extLst>
                <a:ext uri="{FF2B5EF4-FFF2-40B4-BE49-F238E27FC236}">
                  <a16:creationId xmlns:a16="http://schemas.microsoft.com/office/drawing/2014/main" id="{629E784C-35EF-D064-C3C3-A29A470719C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46983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Boats in the water with mountains in the background with Ha Long Bay in the background&#10;&#10;Description automatically generated">
            <a:extLst>
              <a:ext uri="{FF2B5EF4-FFF2-40B4-BE49-F238E27FC236}">
                <a16:creationId xmlns:a16="http://schemas.microsoft.com/office/drawing/2014/main" id="{26913355-91E6-7BE9-2A35-E87A12FBA3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9144000" cy="5143501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BA2F79-BD1B-40AA-2B2D-EDF8EE686B0C}"/>
              </a:ext>
            </a:extLst>
          </p:cNvPr>
          <p:cNvSpPr txBox="1"/>
          <p:nvPr/>
        </p:nvSpPr>
        <p:spPr>
          <a:xfrm>
            <a:off x="64791" y="4915493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>
                <a:solidFill>
                  <a:srgbClr val="FAFAFA"/>
                </a:solidFill>
              </a:rPr>
              <a:t>Photo credits: </a:t>
            </a:r>
            <a:r>
              <a:rPr lang="en-US" sz="500" dirty="0" err="1">
                <a:solidFill>
                  <a:srgbClr val="FAFAFA"/>
                </a:solidFill>
              </a:rPr>
              <a:t>Pexels.com</a:t>
            </a:r>
            <a:r>
              <a:rPr lang="en-US" sz="500" dirty="0">
                <a:solidFill>
                  <a:srgbClr val="FAFAFA"/>
                </a:solidFill>
              </a:rPr>
              <a:t> | </a:t>
            </a:r>
            <a:r>
              <a:rPr lang="en-US" sz="500" dirty="0" err="1">
                <a:solidFill>
                  <a:srgbClr val="FAFAFA"/>
                </a:solidFill>
              </a:rPr>
              <a:t>foc</a:t>
            </a:r>
            <a:r>
              <a:rPr lang="en-US" sz="500" dirty="0">
                <a:solidFill>
                  <a:srgbClr val="FAFAFA"/>
                </a:solidFill>
              </a:rPr>
              <a:t> </a:t>
            </a:r>
            <a:r>
              <a:rPr lang="en-US" sz="500" dirty="0" err="1">
                <a:solidFill>
                  <a:srgbClr val="FAFAFA"/>
                </a:solidFill>
              </a:rPr>
              <a:t>foodoncam</a:t>
            </a:r>
            <a:endParaRPr lang="en-US" sz="500" dirty="0">
              <a:solidFill>
                <a:srgbClr val="FAFAFA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0D4630E-44F3-A37D-E57E-8CFAAD0C62B4}"/>
              </a:ext>
            </a:extLst>
          </p:cNvPr>
          <p:cNvSpPr txBox="1">
            <a:spLocks/>
          </p:cNvSpPr>
          <p:nvPr/>
        </p:nvSpPr>
        <p:spPr>
          <a:xfrm>
            <a:off x="680409" y="239037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FAFAFA"/>
                </a:solidFill>
              </a:rPr>
              <a:t>Title slide</a:t>
            </a:r>
            <a:endParaRPr lang="en-NL" dirty="0">
              <a:solidFill>
                <a:srgbClr val="FAFAFA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F1F2098-7BFC-AEA3-F71B-676EDF91C423}"/>
              </a:ext>
            </a:extLst>
          </p:cNvPr>
          <p:cNvSpPr txBox="1">
            <a:spLocks/>
          </p:cNvSpPr>
          <p:nvPr/>
        </p:nvSpPr>
        <p:spPr>
          <a:xfrm>
            <a:off x="738830" y="2944657"/>
            <a:ext cx="5018426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rgbClr val="FAFAFA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rgbClr val="FAFAFA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563D8AF-E212-A3B8-9840-680A19584F80}"/>
              </a:ext>
            </a:extLst>
          </p:cNvPr>
          <p:cNvSpPr txBox="1">
            <a:spLocks/>
          </p:cNvSpPr>
          <p:nvPr/>
        </p:nvSpPr>
        <p:spPr>
          <a:xfrm>
            <a:off x="738830" y="3521283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rgbClr val="FAFAFA"/>
                </a:solidFill>
              </a:rPr>
              <a:t>Dr. John Doe</a:t>
            </a:r>
            <a:endParaRPr lang="en-NL" sz="1600" b="0" dirty="0">
              <a:solidFill>
                <a:srgbClr val="FAFAFA"/>
              </a:solidFill>
            </a:endParaRPr>
          </a:p>
        </p:txBody>
      </p:sp>
      <p:pic>
        <p:nvPicPr>
          <p:cNvPr id="8" name="Afbeelding 10" descr="TU_P3_white.png">
            <a:extLst>
              <a:ext uri="{FF2B5EF4-FFF2-40B4-BE49-F238E27FC236}">
                <a16:creationId xmlns:a16="http://schemas.microsoft.com/office/drawing/2014/main" id="{9FD464EF-D9F7-77BE-40E3-D69C41E38C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0873" y="40256"/>
            <a:ext cx="833297" cy="512474"/>
          </a:xfrm>
          <a:prstGeom prst="rect">
            <a:avLst/>
          </a:prstGeom>
        </p:spPr>
      </p:pic>
      <p:sp>
        <p:nvSpPr>
          <p:cNvPr id="9" name="Tijdelijke aanduiding voor tekst 46">
            <a:extLst>
              <a:ext uri="{FF2B5EF4-FFF2-40B4-BE49-F238E27FC236}">
                <a16:creationId xmlns:a16="http://schemas.microsoft.com/office/drawing/2014/main" id="{CB4EB516-7DC0-04FF-AF2D-79E2F1CD40D1}"/>
              </a:ext>
            </a:extLst>
          </p:cNvPr>
          <p:cNvSpPr txBox="1">
            <a:spLocks/>
          </p:cNvSpPr>
          <p:nvPr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FAFAFA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  <p:grpSp>
        <p:nvGrpSpPr>
          <p:cNvPr id="10" name="Groep 70">
            <a:extLst>
              <a:ext uri="{FF2B5EF4-FFF2-40B4-BE49-F238E27FC236}">
                <a16:creationId xmlns:a16="http://schemas.microsoft.com/office/drawing/2014/main" id="{7E4B928A-043B-409B-BB8A-A45619490685}"/>
              </a:ext>
            </a:extLst>
          </p:cNvPr>
          <p:cNvGrpSpPr/>
          <p:nvPr/>
        </p:nvGrpSpPr>
        <p:grpSpPr>
          <a:xfrm>
            <a:off x="-7461" y="-1785440"/>
            <a:ext cx="2591201" cy="1583828"/>
            <a:chOff x="-7461" y="-3153547"/>
            <a:chExt cx="2591201" cy="1583828"/>
          </a:xfrm>
        </p:grpSpPr>
        <p:sp>
          <p:nvSpPr>
            <p:cNvPr id="11" name="Rechthoek 71">
              <a:extLst>
                <a:ext uri="{FF2B5EF4-FFF2-40B4-BE49-F238E27FC236}">
                  <a16:creationId xmlns:a16="http://schemas.microsoft.com/office/drawing/2014/main" id="{F177D525-A7C2-4192-F322-4D5FD88C3BC6}"/>
                </a:ext>
              </a:extLst>
            </p:cNvPr>
            <p:cNvSpPr/>
            <p:nvPr userDrawn="1"/>
          </p:nvSpPr>
          <p:spPr>
            <a:xfrm>
              <a:off x="-7461" y="-3153547"/>
              <a:ext cx="2591201" cy="15838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2" name="Rechthoek 72">
              <a:extLst>
                <a:ext uri="{FF2B5EF4-FFF2-40B4-BE49-F238E27FC236}">
                  <a16:creationId xmlns:a16="http://schemas.microsoft.com/office/drawing/2014/main" id="{B689EFCE-F97C-AF57-CDE0-A16777F392E0}"/>
                </a:ext>
              </a:extLst>
            </p:cNvPr>
            <p:cNvSpPr/>
            <p:nvPr userDrawn="1"/>
          </p:nvSpPr>
          <p:spPr>
            <a:xfrm>
              <a:off x="90810" y="-3050990"/>
              <a:ext cx="2412000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colors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fiame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3" name="Ovaal 73">
              <a:extLst>
                <a:ext uri="{FF2B5EF4-FFF2-40B4-BE49-F238E27FC236}">
                  <a16:creationId xmlns:a16="http://schemas.microsoft.com/office/drawing/2014/main" id="{D51984A7-7C67-A69A-8A29-DEBB68E7A5F7}"/>
                </a:ext>
              </a:extLst>
            </p:cNvPr>
            <p:cNvSpPr/>
            <p:nvPr userDrawn="1"/>
          </p:nvSpPr>
          <p:spPr>
            <a:xfrm>
              <a:off x="90809" y="-2650284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4" name="Rechthoek 74">
              <a:extLst>
                <a:ext uri="{FF2B5EF4-FFF2-40B4-BE49-F238E27FC236}">
                  <a16:creationId xmlns:a16="http://schemas.microsoft.com/office/drawing/2014/main" id="{0E77C4B5-2FC4-8E96-DA0E-7AFAFE73A0C8}"/>
                </a:ext>
              </a:extLst>
            </p:cNvPr>
            <p:cNvSpPr/>
            <p:nvPr userDrawn="1"/>
          </p:nvSpPr>
          <p:spPr>
            <a:xfrm>
              <a:off x="456491" y="-2650284"/>
              <a:ext cx="2067634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Select the flame. Right-click and choose </a:t>
              </a:r>
              <a:r>
                <a:rPr lang="en-US" sz="1100" b="1" dirty="0"/>
                <a:t>'Fill'</a:t>
              </a:r>
              <a:r>
                <a:rPr lang="en-US" sz="1100" dirty="0"/>
                <a:t>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5" name="Ovaal 75">
              <a:extLst>
                <a:ext uri="{FF2B5EF4-FFF2-40B4-BE49-F238E27FC236}">
                  <a16:creationId xmlns:a16="http://schemas.microsoft.com/office/drawing/2014/main" id="{37CC83FC-49E8-D627-5C06-B8968D84578A}"/>
                </a:ext>
              </a:extLst>
            </p:cNvPr>
            <p:cNvSpPr/>
            <p:nvPr userDrawn="1"/>
          </p:nvSpPr>
          <p:spPr>
            <a:xfrm>
              <a:off x="90809" y="-2213959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6" name="Rechthoek 76">
              <a:extLst>
                <a:ext uri="{FF2B5EF4-FFF2-40B4-BE49-F238E27FC236}">
                  <a16:creationId xmlns:a16="http://schemas.microsoft.com/office/drawing/2014/main" id="{BDCD511C-5F6C-B387-6D90-A78A7C7E19FB}"/>
                </a:ext>
              </a:extLst>
            </p:cNvPr>
            <p:cNvSpPr/>
            <p:nvPr userDrawn="1"/>
          </p:nvSpPr>
          <p:spPr>
            <a:xfrm>
              <a:off x="456491" y="-2213958"/>
              <a:ext cx="2067634" cy="58642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Choose one of the theme colors or click on </a:t>
              </a:r>
              <a:r>
                <a:rPr lang="en-US" sz="1100" b="1" dirty="0"/>
                <a:t>'Eyedropper'</a:t>
              </a:r>
              <a:r>
                <a:rPr lang="en-US" sz="1100" dirty="0"/>
                <a:t> and choose one of the colors shown here.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Instructie">
            <a:extLst>
              <a:ext uri="{FF2B5EF4-FFF2-40B4-BE49-F238E27FC236}">
                <a16:creationId xmlns:a16="http://schemas.microsoft.com/office/drawing/2014/main" id="{1F64AEDE-BA3B-8B2B-046B-23143E7081EC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8" name="Rechthoek 339">
              <a:extLst>
                <a:ext uri="{FF2B5EF4-FFF2-40B4-BE49-F238E27FC236}">
                  <a16:creationId xmlns:a16="http://schemas.microsoft.com/office/drawing/2014/main" id="{3253ED5A-7D27-AA0E-417A-D1A039F973CB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9" name="Graphic 163">
              <a:extLst>
                <a:ext uri="{FF2B5EF4-FFF2-40B4-BE49-F238E27FC236}">
                  <a16:creationId xmlns:a16="http://schemas.microsoft.com/office/drawing/2014/main" id="{29BB56D6-D8D1-8C9C-3A94-D26E56AA8560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0" name="Rechthoek 342">
              <a:extLst>
                <a:ext uri="{FF2B5EF4-FFF2-40B4-BE49-F238E27FC236}">
                  <a16:creationId xmlns:a16="http://schemas.microsoft.com/office/drawing/2014/main" id="{0EA2D1D9-A1F2-21A7-26CA-112CBDF2518D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21" name="INSTRUCTIE">
              <a:extLst>
                <a:ext uri="{FF2B5EF4-FFF2-40B4-BE49-F238E27FC236}">
                  <a16:creationId xmlns:a16="http://schemas.microsoft.com/office/drawing/2014/main" id="{FFC52119-CD77-5AC1-1CF5-B6065370B7DB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2" name="Rechthoek 299">
                <a:extLst>
                  <a:ext uri="{FF2B5EF4-FFF2-40B4-BE49-F238E27FC236}">
                    <a16:creationId xmlns:a16="http://schemas.microsoft.com/office/drawing/2014/main" id="{EA2B32AF-C6CC-1AD0-8145-78FA60F00D5E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5" name="Rectangle">
                  <a:extLst>
                    <a:ext uri="{FF2B5EF4-FFF2-40B4-BE49-F238E27FC236}">
                      <a16:creationId xmlns:a16="http://schemas.microsoft.com/office/drawing/2014/main" id="{206BABFA-BFE3-7865-E858-5188277C92A0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6" name="Afbeelding invoegen/veranderen">
                  <a:extLst>
                    <a:ext uri="{FF2B5EF4-FFF2-40B4-BE49-F238E27FC236}">
                      <a16:creationId xmlns:a16="http://schemas.microsoft.com/office/drawing/2014/main" id="{31C98E2A-CB22-54E5-A0EE-FB08A418C8A1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3" name="Ovaal 301">
                <a:extLst>
                  <a:ext uri="{FF2B5EF4-FFF2-40B4-BE49-F238E27FC236}">
                    <a16:creationId xmlns:a16="http://schemas.microsoft.com/office/drawing/2014/main" id="{61B5C72F-AF12-618D-1CE9-806821550CDC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3" name="Oval">
                  <a:extLst>
                    <a:ext uri="{FF2B5EF4-FFF2-40B4-BE49-F238E27FC236}">
                      <a16:creationId xmlns:a16="http://schemas.microsoft.com/office/drawing/2014/main" id="{50140E5C-1784-9327-F364-B492C5B31F3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4" name="1">
                  <a:extLst>
                    <a:ext uri="{FF2B5EF4-FFF2-40B4-BE49-F238E27FC236}">
                      <a16:creationId xmlns:a16="http://schemas.microsoft.com/office/drawing/2014/main" id="{ED7778D8-CAAF-A667-6AF6-8CACE6C795A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4" name="Rechthoek 302">
                <a:extLst>
                  <a:ext uri="{FF2B5EF4-FFF2-40B4-BE49-F238E27FC236}">
                    <a16:creationId xmlns:a16="http://schemas.microsoft.com/office/drawing/2014/main" id="{EE92C233-0FE8-A400-F009-D9E23758B140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5" name="Ovaal 303">
                <a:extLst>
                  <a:ext uri="{FF2B5EF4-FFF2-40B4-BE49-F238E27FC236}">
                    <a16:creationId xmlns:a16="http://schemas.microsoft.com/office/drawing/2014/main" id="{E9D03DD3-FA97-2825-4BE7-9BF1A4FEC91F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1" name="Oval">
                  <a:extLst>
                    <a:ext uri="{FF2B5EF4-FFF2-40B4-BE49-F238E27FC236}">
                      <a16:creationId xmlns:a16="http://schemas.microsoft.com/office/drawing/2014/main" id="{4773B445-AE91-0C98-42D2-09800947367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2" name="2">
                  <a:extLst>
                    <a:ext uri="{FF2B5EF4-FFF2-40B4-BE49-F238E27FC236}">
                      <a16:creationId xmlns:a16="http://schemas.microsoft.com/office/drawing/2014/main" id="{3BD62A89-BF16-CD72-AF49-0C39C7BFE17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6" name="Rechthoek 304">
                <a:extLst>
                  <a:ext uri="{FF2B5EF4-FFF2-40B4-BE49-F238E27FC236}">
                    <a16:creationId xmlns:a16="http://schemas.microsoft.com/office/drawing/2014/main" id="{323499BC-DB66-2774-2B64-912E96EA62F4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7" name="Groep 305">
                <a:extLst>
                  <a:ext uri="{FF2B5EF4-FFF2-40B4-BE49-F238E27FC236}">
                    <a16:creationId xmlns:a16="http://schemas.microsoft.com/office/drawing/2014/main" id="{A2AEEAC0-6601-3F3E-BC63-6F0469405894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6" name="Rechthoek 332">
                  <a:extLst>
                    <a:ext uri="{FF2B5EF4-FFF2-40B4-BE49-F238E27FC236}">
                      <a16:creationId xmlns:a16="http://schemas.microsoft.com/office/drawing/2014/main" id="{E5D3549C-8DD3-363A-9A86-509A2850097E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9" name="Rectangle">
                    <a:extLst>
                      <a:ext uri="{FF2B5EF4-FFF2-40B4-BE49-F238E27FC236}">
                        <a16:creationId xmlns:a16="http://schemas.microsoft.com/office/drawing/2014/main" id="{C9229EC0-DB5E-78DD-5638-B30331B54690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0" name="Invoegen">
                    <a:extLst>
                      <a:ext uri="{FF2B5EF4-FFF2-40B4-BE49-F238E27FC236}">
                        <a16:creationId xmlns:a16="http://schemas.microsoft.com/office/drawing/2014/main" id="{41921EAE-5052-E403-1F78-76F958FB02CA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7" name="Rechte verbindingslijn 333">
                  <a:extLst>
                    <a:ext uri="{FF2B5EF4-FFF2-40B4-BE49-F238E27FC236}">
                      <a16:creationId xmlns:a16="http://schemas.microsoft.com/office/drawing/2014/main" id="{08F42B6A-8777-6C76-656C-31BE3A40D4B9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8" name="Gelijkbenige driehoek 334">
                  <a:extLst>
                    <a:ext uri="{FF2B5EF4-FFF2-40B4-BE49-F238E27FC236}">
                      <a16:creationId xmlns:a16="http://schemas.microsoft.com/office/drawing/2014/main" id="{A41A8230-EA1C-F7EC-104C-F60ECF1429D7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8" name="Groep 306">
                <a:extLst>
                  <a:ext uri="{FF2B5EF4-FFF2-40B4-BE49-F238E27FC236}">
                    <a16:creationId xmlns:a16="http://schemas.microsoft.com/office/drawing/2014/main" id="{149DFF4F-14B5-CA32-459A-14790F354103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50" name="Rechthoek 326">
                  <a:extLst>
                    <a:ext uri="{FF2B5EF4-FFF2-40B4-BE49-F238E27FC236}">
                      <a16:creationId xmlns:a16="http://schemas.microsoft.com/office/drawing/2014/main" id="{43072408-DC33-A235-6C8E-F8D0BEADD78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Ovaal 327">
                  <a:extLst>
                    <a:ext uri="{FF2B5EF4-FFF2-40B4-BE49-F238E27FC236}">
                      <a16:creationId xmlns:a16="http://schemas.microsoft.com/office/drawing/2014/main" id="{B2384ADA-31C3-3D0F-BBA8-28C6682C451F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Vrije vorm: vorm 328">
                  <a:extLst>
                    <a:ext uri="{FF2B5EF4-FFF2-40B4-BE49-F238E27FC236}">
                      <a16:creationId xmlns:a16="http://schemas.microsoft.com/office/drawing/2014/main" id="{45210CA3-EC53-54CD-EC74-F1A66DC16FBD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3" name="Rechthoek: afgeronde hoeken 329">
                  <a:extLst>
                    <a:ext uri="{FF2B5EF4-FFF2-40B4-BE49-F238E27FC236}">
                      <a16:creationId xmlns:a16="http://schemas.microsoft.com/office/drawing/2014/main" id="{F7353CD1-5D55-6A27-70B3-D6177B843946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4" name="Rechte verbindingslijn 330">
                  <a:extLst>
                    <a:ext uri="{FF2B5EF4-FFF2-40B4-BE49-F238E27FC236}">
                      <a16:creationId xmlns:a16="http://schemas.microsoft.com/office/drawing/2014/main" id="{712B63AF-AF6F-C9AB-F863-6E2491C5325C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5" name="Rechte verbindingslijn 331">
                  <a:extLst>
                    <a:ext uri="{FF2B5EF4-FFF2-40B4-BE49-F238E27FC236}">
                      <a16:creationId xmlns:a16="http://schemas.microsoft.com/office/drawing/2014/main" id="{F66B9390-B348-EDBA-FF74-9256C9E44FC6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9" name="Ovaal 307">
                <a:extLst>
                  <a:ext uri="{FF2B5EF4-FFF2-40B4-BE49-F238E27FC236}">
                    <a16:creationId xmlns:a16="http://schemas.microsoft.com/office/drawing/2014/main" id="{82060720-D4BD-110D-DB27-C43E6332D4C4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13C8F290-2E1E-E1D6-8B0E-B7AEAA2D23A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3">
                  <a:extLst>
                    <a:ext uri="{FF2B5EF4-FFF2-40B4-BE49-F238E27FC236}">
                      <a16:creationId xmlns:a16="http://schemas.microsoft.com/office/drawing/2014/main" id="{7650FF94-09F2-235B-C24A-42CFCB0913A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30" name="Rechthoek 308">
                <a:extLst>
                  <a:ext uri="{FF2B5EF4-FFF2-40B4-BE49-F238E27FC236}">
                    <a16:creationId xmlns:a16="http://schemas.microsoft.com/office/drawing/2014/main" id="{96787353-A1A1-43D7-AF69-BE5B25F1C020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1" name="Groep 309">
                <a:extLst>
                  <a:ext uri="{FF2B5EF4-FFF2-40B4-BE49-F238E27FC236}">
                    <a16:creationId xmlns:a16="http://schemas.microsoft.com/office/drawing/2014/main" id="{9FD9FF0D-0890-932D-0E42-6256692D79DA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2" name="Groep 310">
                  <a:extLst>
                    <a:ext uri="{FF2B5EF4-FFF2-40B4-BE49-F238E27FC236}">
                      <a16:creationId xmlns:a16="http://schemas.microsoft.com/office/drawing/2014/main" id="{320AF999-FA74-B6CB-0B59-44CD205FDAF7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5" name="Groep 313">
                    <a:extLst>
                      <a:ext uri="{FF2B5EF4-FFF2-40B4-BE49-F238E27FC236}">
                        <a16:creationId xmlns:a16="http://schemas.microsoft.com/office/drawing/2014/main" id="{B352FBB6-A58D-C1AA-3EF3-670E1945ABE1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2" name="Groep 320">
                      <a:extLst>
                        <a:ext uri="{FF2B5EF4-FFF2-40B4-BE49-F238E27FC236}">
                          <a16:creationId xmlns:a16="http://schemas.microsoft.com/office/drawing/2014/main" id="{EC1C7E4C-C971-2C9D-3EB2-A14C49A3A96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5" name="Rechthoek 323">
                        <a:extLst>
                          <a:ext uri="{FF2B5EF4-FFF2-40B4-BE49-F238E27FC236}">
                            <a16:creationId xmlns:a16="http://schemas.microsoft.com/office/drawing/2014/main" id="{8728F4B2-60D3-99E0-5AEF-3C37B578E7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6" name="Rechthoek 324">
                        <a:extLst>
                          <a:ext uri="{FF2B5EF4-FFF2-40B4-BE49-F238E27FC236}">
                            <a16:creationId xmlns:a16="http://schemas.microsoft.com/office/drawing/2014/main" id="{2D9161F7-A468-A09A-67EA-AF2C94AEC6A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7" name="Ovaal 325">
                        <a:extLst>
                          <a:ext uri="{FF2B5EF4-FFF2-40B4-BE49-F238E27FC236}">
                            <a16:creationId xmlns:a16="http://schemas.microsoft.com/office/drawing/2014/main" id="{6C423A9B-6DC6-5CEB-BCAB-9B08E71BF76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3" name="Afbeelding 321" descr="Afbeelding 321">
                      <a:extLst>
                        <a:ext uri="{FF2B5EF4-FFF2-40B4-BE49-F238E27FC236}">
                          <a16:creationId xmlns:a16="http://schemas.microsoft.com/office/drawing/2014/main" id="{6E2EB2A7-E913-0E5F-97DD-D2F75CF76B7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4" name="Afbeelding 322" descr="Afbeelding 322">
                      <a:extLst>
                        <a:ext uri="{FF2B5EF4-FFF2-40B4-BE49-F238E27FC236}">
                          <a16:creationId xmlns:a16="http://schemas.microsoft.com/office/drawing/2014/main" id="{D7D22CE8-C7FE-7761-37DD-2822F66A16C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6" name="Groep 314">
                    <a:extLst>
                      <a:ext uri="{FF2B5EF4-FFF2-40B4-BE49-F238E27FC236}">
                        <a16:creationId xmlns:a16="http://schemas.microsoft.com/office/drawing/2014/main" id="{03771740-A289-D683-D80E-16192C41B307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40" name="Rechthoek 318">
                      <a:extLst>
                        <a:ext uri="{FF2B5EF4-FFF2-40B4-BE49-F238E27FC236}">
                          <a16:creationId xmlns:a16="http://schemas.microsoft.com/office/drawing/2014/main" id="{0883CDC5-C5EA-1A8E-2DB4-7D748D3658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1" name="Rechthoek 319">
                      <a:extLst>
                        <a:ext uri="{FF2B5EF4-FFF2-40B4-BE49-F238E27FC236}">
                          <a16:creationId xmlns:a16="http://schemas.microsoft.com/office/drawing/2014/main" id="{6605F9CF-8DD2-F162-FC67-750E3AF068BC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7" name="Groep 315">
                    <a:extLst>
                      <a:ext uri="{FF2B5EF4-FFF2-40B4-BE49-F238E27FC236}">
                        <a16:creationId xmlns:a16="http://schemas.microsoft.com/office/drawing/2014/main" id="{9816A240-8952-66A6-9659-6D4B87CEF182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8" name="Rechthoek 316">
                      <a:extLst>
                        <a:ext uri="{FF2B5EF4-FFF2-40B4-BE49-F238E27FC236}">
                          <a16:creationId xmlns:a16="http://schemas.microsoft.com/office/drawing/2014/main" id="{4102246E-4431-D2FE-2069-FEB6D6011500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9" name="Rechthoek 317">
                      <a:extLst>
                        <a:ext uri="{FF2B5EF4-FFF2-40B4-BE49-F238E27FC236}">
                          <a16:creationId xmlns:a16="http://schemas.microsoft.com/office/drawing/2014/main" id="{373A1053-09DC-656E-E2DC-29754899A670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3" name="Rechthoek 311">
                  <a:extLst>
                    <a:ext uri="{FF2B5EF4-FFF2-40B4-BE49-F238E27FC236}">
                      <a16:creationId xmlns:a16="http://schemas.microsoft.com/office/drawing/2014/main" id="{0BFE5554-81D5-80B0-D258-78BE1F87295E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4" name="Gelijkbenige driehoek 312">
                  <a:extLst>
                    <a:ext uri="{FF2B5EF4-FFF2-40B4-BE49-F238E27FC236}">
                      <a16:creationId xmlns:a16="http://schemas.microsoft.com/office/drawing/2014/main" id="{A5F243FE-AFE3-292F-F76F-CBDE0ADCA551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CFA42C06-8D84-61AC-45E8-F328EC2A7EDA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8" name="Rechthoek 339">
              <a:extLst>
                <a:ext uri="{FF2B5EF4-FFF2-40B4-BE49-F238E27FC236}">
                  <a16:creationId xmlns:a16="http://schemas.microsoft.com/office/drawing/2014/main" id="{EA36EC4F-827F-46DC-2D43-D3A7F4F5AA48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9" name="Groeperen 38">
              <a:extLst>
                <a:ext uri="{FF2B5EF4-FFF2-40B4-BE49-F238E27FC236}">
                  <a16:creationId xmlns:a16="http://schemas.microsoft.com/office/drawing/2014/main" id="{E66BABD7-6FE3-C72C-F4FF-22927C1D3FAD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3" name="Rechthoek 24">
                <a:extLst>
                  <a:ext uri="{FF2B5EF4-FFF2-40B4-BE49-F238E27FC236}">
                    <a16:creationId xmlns:a16="http://schemas.microsoft.com/office/drawing/2014/main" id="{1B22031E-5856-00A1-62F0-D75E6AA08D3F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5">
                <a:extLst>
                  <a:ext uri="{FF2B5EF4-FFF2-40B4-BE49-F238E27FC236}">
                    <a16:creationId xmlns:a16="http://schemas.microsoft.com/office/drawing/2014/main" id="{F2824CB8-D5B9-F142-D5EB-D7EC8C49A1DD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26">
                <a:extLst>
                  <a:ext uri="{FF2B5EF4-FFF2-40B4-BE49-F238E27FC236}">
                    <a16:creationId xmlns:a16="http://schemas.microsoft.com/office/drawing/2014/main" id="{7379D29A-FFA8-9943-F115-6BFDBA7E4B9F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27">
                <a:extLst>
                  <a:ext uri="{FF2B5EF4-FFF2-40B4-BE49-F238E27FC236}">
                    <a16:creationId xmlns:a16="http://schemas.microsoft.com/office/drawing/2014/main" id="{BEB3DDA1-A9EA-5F91-3E32-25A64B401471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32">
                <a:extLst>
                  <a:ext uri="{FF2B5EF4-FFF2-40B4-BE49-F238E27FC236}">
                    <a16:creationId xmlns:a16="http://schemas.microsoft.com/office/drawing/2014/main" id="{4106380A-2592-6614-CCFB-16A4BE06AA63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8" name="Rechthoek 36">
                <a:extLst>
                  <a:ext uri="{FF2B5EF4-FFF2-40B4-BE49-F238E27FC236}">
                    <a16:creationId xmlns:a16="http://schemas.microsoft.com/office/drawing/2014/main" id="{CB0410FD-A23D-8E98-2820-83EDA119088A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63974D0-1737-F0FD-ED53-FCBC535C6410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7" name="Rechthoek 33">
                <a:extLst>
                  <a:ext uri="{FF2B5EF4-FFF2-40B4-BE49-F238E27FC236}">
                    <a16:creationId xmlns:a16="http://schemas.microsoft.com/office/drawing/2014/main" id="{0F9C0556-4245-4538-D42C-25A0C7D79C48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8">
                <a:extLst>
                  <a:ext uri="{FF2B5EF4-FFF2-40B4-BE49-F238E27FC236}">
                    <a16:creationId xmlns:a16="http://schemas.microsoft.com/office/drawing/2014/main" id="{5551FE8E-691F-29CC-AB69-E58C67DD23F1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29">
                <a:extLst>
                  <a:ext uri="{FF2B5EF4-FFF2-40B4-BE49-F238E27FC236}">
                    <a16:creationId xmlns:a16="http://schemas.microsoft.com/office/drawing/2014/main" id="{9DDDA85D-0BE5-AA46-A0A6-20B108A29355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0">
                <a:extLst>
                  <a:ext uri="{FF2B5EF4-FFF2-40B4-BE49-F238E27FC236}">
                    <a16:creationId xmlns:a16="http://schemas.microsoft.com/office/drawing/2014/main" id="{179EE3E7-6826-D7E9-6E96-F82222FB2B02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5">
                <a:extLst>
                  <a:ext uri="{FF2B5EF4-FFF2-40B4-BE49-F238E27FC236}">
                    <a16:creationId xmlns:a16="http://schemas.microsoft.com/office/drawing/2014/main" id="{785FB912-5C97-2411-0388-8F3DE4AC8482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37">
                <a:extLst>
                  <a:ext uri="{FF2B5EF4-FFF2-40B4-BE49-F238E27FC236}">
                    <a16:creationId xmlns:a16="http://schemas.microsoft.com/office/drawing/2014/main" id="{C8D5640F-AC8B-0934-F44F-92F9EDC9E2E5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1" name="Tijdelijke aanduiding voor tekst 10">
              <a:extLst>
                <a:ext uri="{FF2B5EF4-FFF2-40B4-BE49-F238E27FC236}">
                  <a16:creationId xmlns:a16="http://schemas.microsoft.com/office/drawing/2014/main" id="{D65A508E-4BFA-115B-C179-25DC0837D039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2" name="Tijdelijke aanduiding voor tekst 10">
              <a:extLst>
                <a:ext uri="{FF2B5EF4-FFF2-40B4-BE49-F238E27FC236}">
                  <a16:creationId xmlns:a16="http://schemas.microsoft.com/office/drawing/2014/main" id="{1AA243B1-19C6-3449-A374-5DEF62562730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3" name="Rectangle">
              <a:extLst>
                <a:ext uri="{FF2B5EF4-FFF2-40B4-BE49-F238E27FC236}">
                  <a16:creationId xmlns:a16="http://schemas.microsoft.com/office/drawing/2014/main" id="{647BF142-1EF6-573E-C355-FE82ED0CCB92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4" name="Afbeelding invoegen/veranderen">
              <a:extLst>
                <a:ext uri="{FF2B5EF4-FFF2-40B4-BE49-F238E27FC236}">
                  <a16:creationId xmlns:a16="http://schemas.microsoft.com/office/drawing/2014/main" id="{CADABBA3-0221-8B30-961C-C8E6FF99391A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5" name="Tijdelijke aanduiding voor inhoud 4">
              <a:extLst>
                <a:ext uri="{FF2B5EF4-FFF2-40B4-BE49-F238E27FC236}">
                  <a16:creationId xmlns:a16="http://schemas.microsoft.com/office/drawing/2014/main" id="{BA37E81B-5FDC-1844-9F1F-7016C6B0CF9F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6" name="Picture 75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88830E41-D9CC-6AF0-505E-FB315A7FE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0C615E0-AD03-8050-AF6B-6B0EF608DBE8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2626708F-9A5D-2982-7C85-D3880E68D144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6" name="Rechthoek 339">
                <a:extLst>
                  <a:ext uri="{FF2B5EF4-FFF2-40B4-BE49-F238E27FC236}">
                    <a16:creationId xmlns:a16="http://schemas.microsoft.com/office/drawing/2014/main" id="{2BE04B2E-C6C0-9058-C029-F820D83AA795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7" name="Rectangle">
                <a:extLst>
                  <a:ext uri="{FF2B5EF4-FFF2-40B4-BE49-F238E27FC236}">
                    <a16:creationId xmlns:a16="http://schemas.microsoft.com/office/drawing/2014/main" id="{9E4560A5-408A-A319-08C4-B88148EA5744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8" name="Afbeelding invoegen/veranderen">
                <a:extLst>
                  <a:ext uri="{FF2B5EF4-FFF2-40B4-BE49-F238E27FC236}">
                    <a16:creationId xmlns:a16="http://schemas.microsoft.com/office/drawing/2014/main" id="{E07A96B2-7812-BAD3-8AF1-AED3C3578A0E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90" name="Titel 21">
              <a:extLst>
                <a:ext uri="{FF2B5EF4-FFF2-40B4-BE49-F238E27FC236}">
                  <a16:creationId xmlns:a16="http://schemas.microsoft.com/office/drawing/2014/main" id="{56DB2301-B221-B8D3-5E3A-26EC34CE8268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91" name="Tijdelijke aanduiding voor inhoud 4">
              <a:extLst>
                <a:ext uri="{FF2B5EF4-FFF2-40B4-BE49-F238E27FC236}">
                  <a16:creationId xmlns:a16="http://schemas.microsoft.com/office/drawing/2014/main" id="{4C9D1475-EDDD-ACDF-FE68-584A7AC59139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2" name="Rechthoek 3">
              <a:extLst>
                <a:ext uri="{FF2B5EF4-FFF2-40B4-BE49-F238E27FC236}">
                  <a16:creationId xmlns:a16="http://schemas.microsoft.com/office/drawing/2014/main" id="{AD093414-D9AB-6755-1545-74E005BE9027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3" name="Rechthoek 31">
              <a:extLst>
                <a:ext uri="{FF2B5EF4-FFF2-40B4-BE49-F238E27FC236}">
                  <a16:creationId xmlns:a16="http://schemas.microsoft.com/office/drawing/2014/main" id="{4ACC1393-0E1D-48A7-27DF-DACC68A56AA7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4" name="Tijdelijke aanduiding voor tekst 10">
              <a:extLst>
                <a:ext uri="{FF2B5EF4-FFF2-40B4-BE49-F238E27FC236}">
                  <a16:creationId xmlns:a16="http://schemas.microsoft.com/office/drawing/2014/main" id="{50831F1F-B839-C8E5-51BA-C4EA0BE22C48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5" name="Tijdelijke aanduiding voor tekst 10">
              <a:extLst>
                <a:ext uri="{FF2B5EF4-FFF2-40B4-BE49-F238E27FC236}">
                  <a16:creationId xmlns:a16="http://schemas.microsoft.com/office/drawing/2014/main" id="{ACE8E743-6E7B-5EE2-BCAE-C6D824464357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38532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Boats in the water with mountains in the background with Ha Long Bay in the background&#10;&#10;Description automatically generated">
            <a:extLst>
              <a:ext uri="{FF2B5EF4-FFF2-40B4-BE49-F238E27FC236}">
                <a16:creationId xmlns:a16="http://schemas.microsoft.com/office/drawing/2014/main" id="{26913355-91E6-7BE9-2A35-E87A12FBA3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9144000" cy="5143501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6BA2F79-BD1B-40AA-2B2D-EDF8EE686B0C}"/>
              </a:ext>
            </a:extLst>
          </p:cNvPr>
          <p:cNvSpPr txBox="1"/>
          <p:nvPr/>
        </p:nvSpPr>
        <p:spPr>
          <a:xfrm>
            <a:off x="64791" y="4915493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>
                <a:solidFill>
                  <a:srgbClr val="FAFAFA"/>
                </a:solidFill>
              </a:rPr>
              <a:t>Photo credits: </a:t>
            </a:r>
            <a:r>
              <a:rPr lang="en-US" sz="500" dirty="0" err="1">
                <a:solidFill>
                  <a:srgbClr val="FAFAFA"/>
                </a:solidFill>
              </a:rPr>
              <a:t>Pexels.com</a:t>
            </a:r>
            <a:r>
              <a:rPr lang="en-US" sz="500" dirty="0">
                <a:solidFill>
                  <a:srgbClr val="FAFAFA"/>
                </a:solidFill>
              </a:rPr>
              <a:t> | </a:t>
            </a:r>
            <a:r>
              <a:rPr lang="en-US" sz="500" dirty="0" err="1">
                <a:solidFill>
                  <a:srgbClr val="FAFAFA"/>
                </a:solidFill>
              </a:rPr>
              <a:t>foc</a:t>
            </a:r>
            <a:r>
              <a:rPr lang="en-US" sz="500" dirty="0">
                <a:solidFill>
                  <a:srgbClr val="FAFAFA"/>
                </a:solidFill>
              </a:rPr>
              <a:t> </a:t>
            </a:r>
            <a:r>
              <a:rPr lang="en-US" sz="500" dirty="0" err="1">
                <a:solidFill>
                  <a:srgbClr val="FAFAFA"/>
                </a:solidFill>
              </a:rPr>
              <a:t>foodoncam</a:t>
            </a:r>
            <a:endParaRPr lang="en-US" sz="500" dirty="0">
              <a:solidFill>
                <a:srgbClr val="FAFAFA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0D4630E-44F3-A37D-E57E-8CFAAD0C62B4}"/>
              </a:ext>
            </a:extLst>
          </p:cNvPr>
          <p:cNvSpPr txBox="1">
            <a:spLocks/>
          </p:cNvSpPr>
          <p:nvPr/>
        </p:nvSpPr>
        <p:spPr>
          <a:xfrm>
            <a:off x="680409" y="239037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FAFAFA"/>
                </a:solidFill>
              </a:rPr>
              <a:t>Title slide</a:t>
            </a:r>
            <a:endParaRPr lang="en-NL" dirty="0">
              <a:solidFill>
                <a:srgbClr val="FAFAFA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F1F2098-7BFC-AEA3-F71B-676EDF91C423}"/>
              </a:ext>
            </a:extLst>
          </p:cNvPr>
          <p:cNvSpPr txBox="1">
            <a:spLocks/>
          </p:cNvSpPr>
          <p:nvPr/>
        </p:nvSpPr>
        <p:spPr>
          <a:xfrm>
            <a:off x="738830" y="2944657"/>
            <a:ext cx="5018426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rgbClr val="FAFAFA"/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rgbClr val="FAFAFA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563D8AF-E212-A3B8-9840-680A19584F80}"/>
              </a:ext>
            </a:extLst>
          </p:cNvPr>
          <p:cNvSpPr txBox="1">
            <a:spLocks/>
          </p:cNvSpPr>
          <p:nvPr/>
        </p:nvSpPr>
        <p:spPr>
          <a:xfrm>
            <a:off x="738830" y="3521283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rgbClr val="FAFAFA"/>
                </a:solidFill>
              </a:rPr>
              <a:t>Dr. John Doe</a:t>
            </a:r>
            <a:endParaRPr lang="en-NL" sz="1600" b="0" dirty="0">
              <a:solidFill>
                <a:srgbClr val="FAFAFA"/>
              </a:solidFill>
            </a:endParaRPr>
          </a:p>
        </p:txBody>
      </p:sp>
      <p:sp>
        <p:nvSpPr>
          <p:cNvPr id="9" name="Tijdelijke aanduiding voor tekst 46">
            <a:extLst>
              <a:ext uri="{FF2B5EF4-FFF2-40B4-BE49-F238E27FC236}">
                <a16:creationId xmlns:a16="http://schemas.microsoft.com/office/drawing/2014/main" id="{CB4EB516-7DC0-04FF-AF2D-79E2F1CD40D1}"/>
              </a:ext>
            </a:extLst>
          </p:cNvPr>
          <p:cNvSpPr txBox="1">
            <a:spLocks/>
          </p:cNvSpPr>
          <p:nvPr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FFC000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  <p:grpSp>
        <p:nvGrpSpPr>
          <p:cNvPr id="4" name="Groep 70">
            <a:extLst>
              <a:ext uri="{FF2B5EF4-FFF2-40B4-BE49-F238E27FC236}">
                <a16:creationId xmlns:a16="http://schemas.microsoft.com/office/drawing/2014/main" id="{C289DB79-03D2-39A1-FD8D-0F200815BD62}"/>
              </a:ext>
            </a:extLst>
          </p:cNvPr>
          <p:cNvGrpSpPr/>
          <p:nvPr/>
        </p:nvGrpSpPr>
        <p:grpSpPr>
          <a:xfrm>
            <a:off x="-7461" y="-1785440"/>
            <a:ext cx="2591201" cy="1583828"/>
            <a:chOff x="-7461" y="-3153547"/>
            <a:chExt cx="2591201" cy="1583828"/>
          </a:xfrm>
        </p:grpSpPr>
        <p:sp>
          <p:nvSpPr>
            <p:cNvPr id="10" name="Rechthoek 71">
              <a:extLst>
                <a:ext uri="{FF2B5EF4-FFF2-40B4-BE49-F238E27FC236}">
                  <a16:creationId xmlns:a16="http://schemas.microsoft.com/office/drawing/2014/main" id="{481C25BB-E3BF-F3CC-40C9-C595F4B31864}"/>
                </a:ext>
              </a:extLst>
            </p:cNvPr>
            <p:cNvSpPr/>
            <p:nvPr userDrawn="1"/>
          </p:nvSpPr>
          <p:spPr>
            <a:xfrm>
              <a:off x="-7461" y="-3153547"/>
              <a:ext cx="2591201" cy="15838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Rechthoek 72">
              <a:extLst>
                <a:ext uri="{FF2B5EF4-FFF2-40B4-BE49-F238E27FC236}">
                  <a16:creationId xmlns:a16="http://schemas.microsoft.com/office/drawing/2014/main" id="{C74DF927-F199-22CD-171C-0100F6935627}"/>
                </a:ext>
              </a:extLst>
            </p:cNvPr>
            <p:cNvSpPr/>
            <p:nvPr userDrawn="1"/>
          </p:nvSpPr>
          <p:spPr>
            <a:xfrm>
              <a:off x="90810" y="-3050990"/>
              <a:ext cx="2412000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colors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fiame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2" name="Ovaal 73">
              <a:extLst>
                <a:ext uri="{FF2B5EF4-FFF2-40B4-BE49-F238E27FC236}">
                  <a16:creationId xmlns:a16="http://schemas.microsoft.com/office/drawing/2014/main" id="{DF47C8F7-CFA6-6D54-6A8A-CBD38C87CA56}"/>
                </a:ext>
              </a:extLst>
            </p:cNvPr>
            <p:cNvSpPr/>
            <p:nvPr userDrawn="1"/>
          </p:nvSpPr>
          <p:spPr>
            <a:xfrm>
              <a:off x="90809" y="-2650284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3" name="Rechthoek 74">
              <a:extLst>
                <a:ext uri="{FF2B5EF4-FFF2-40B4-BE49-F238E27FC236}">
                  <a16:creationId xmlns:a16="http://schemas.microsoft.com/office/drawing/2014/main" id="{319E1528-E467-98B5-0C01-F5A5119E778A}"/>
                </a:ext>
              </a:extLst>
            </p:cNvPr>
            <p:cNvSpPr/>
            <p:nvPr userDrawn="1"/>
          </p:nvSpPr>
          <p:spPr>
            <a:xfrm>
              <a:off x="456491" y="-2650284"/>
              <a:ext cx="2067634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Select the flame. Right-click and choose </a:t>
              </a:r>
              <a:r>
                <a:rPr lang="en-US" sz="1100" b="1" dirty="0"/>
                <a:t>'Fill'</a:t>
              </a:r>
              <a:r>
                <a:rPr lang="en-US" sz="1100" dirty="0"/>
                <a:t>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" name="Ovaal 75">
              <a:extLst>
                <a:ext uri="{FF2B5EF4-FFF2-40B4-BE49-F238E27FC236}">
                  <a16:creationId xmlns:a16="http://schemas.microsoft.com/office/drawing/2014/main" id="{407DB5B4-942A-B903-E37F-8176EDB2EE69}"/>
                </a:ext>
              </a:extLst>
            </p:cNvPr>
            <p:cNvSpPr/>
            <p:nvPr userDrawn="1"/>
          </p:nvSpPr>
          <p:spPr>
            <a:xfrm>
              <a:off x="90809" y="-2213959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5" name="Rechthoek 76">
              <a:extLst>
                <a:ext uri="{FF2B5EF4-FFF2-40B4-BE49-F238E27FC236}">
                  <a16:creationId xmlns:a16="http://schemas.microsoft.com/office/drawing/2014/main" id="{E61BE1A1-7781-6898-3CAA-2DFE18B8C751}"/>
                </a:ext>
              </a:extLst>
            </p:cNvPr>
            <p:cNvSpPr/>
            <p:nvPr userDrawn="1"/>
          </p:nvSpPr>
          <p:spPr>
            <a:xfrm>
              <a:off x="456491" y="-2213958"/>
              <a:ext cx="2067634" cy="58642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Choose one of the theme colors or click on </a:t>
              </a:r>
              <a:r>
                <a:rPr lang="en-US" sz="1100" b="1" dirty="0"/>
                <a:t>'Eyedropper'</a:t>
              </a:r>
              <a:r>
                <a:rPr lang="en-US" sz="1100" dirty="0"/>
                <a:t> and choose one of the colors shown here.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Instructie">
            <a:extLst>
              <a:ext uri="{FF2B5EF4-FFF2-40B4-BE49-F238E27FC236}">
                <a16:creationId xmlns:a16="http://schemas.microsoft.com/office/drawing/2014/main" id="{B4B8B5B2-C668-1230-460D-4B80AEF1A0CB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7" name="Rechthoek 339">
              <a:extLst>
                <a:ext uri="{FF2B5EF4-FFF2-40B4-BE49-F238E27FC236}">
                  <a16:creationId xmlns:a16="http://schemas.microsoft.com/office/drawing/2014/main" id="{1FD81DF8-E33B-6D84-C2C8-1DA583B44547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8" name="Graphic 163">
              <a:extLst>
                <a:ext uri="{FF2B5EF4-FFF2-40B4-BE49-F238E27FC236}">
                  <a16:creationId xmlns:a16="http://schemas.microsoft.com/office/drawing/2014/main" id="{2A813C05-260E-C6A2-95FB-45A02565625C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" name="Rechthoek 342">
              <a:extLst>
                <a:ext uri="{FF2B5EF4-FFF2-40B4-BE49-F238E27FC236}">
                  <a16:creationId xmlns:a16="http://schemas.microsoft.com/office/drawing/2014/main" id="{742ED0C0-E4C7-7F3D-3671-1FC4BD970C6D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20" name="INSTRUCTIE">
              <a:extLst>
                <a:ext uri="{FF2B5EF4-FFF2-40B4-BE49-F238E27FC236}">
                  <a16:creationId xmlns:a16="http://schemas.microsoft.com/office/drawing/2014/main" id="{8CD524DA-69B5-E24A-D6D7-F64527840096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1" name="Rechthoek 299">
                <a:extLst>
                  <a:ext uri="{FF2B5EF4-FFF2-40B4-BE49-F238E27FC236}">
                    <a16:creationId xmlns:a16="http://schemas.microsoft.com/office/drawing/2014/main" id="{832792D6-0279-8151-19E4-FE2DC7233E2D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4" name="Rectangle">
                  <a:extLst>
                    <a:ext uri="{FF2B5EF4-FFF2-40B4-BE49-F238E27FC236}">
                      <a16:creationId xmlns:a16="http://schemas.microsoft.com/office/drawing/2014/main" id="{DDC138EC-5A4B-F40C-BCF7-4CED515013FA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5" name="Afbeelding invoegen/veranderen">
                  <a:extLst>
                    <a:ext uri="{FF2B5EF4-FFF2-40B4-BE49-F238E27FC236}">
                      <a16:creationId xmlns:a16="http://schemas.microsoft.com/office/drawing/2014/main" id="{A7BF11D2-7833-3E8E-2440-8C0221881310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2" name="Ovaal 301">
                <a:extLst>
                  <a:ext uri="{FF2B5EF4-FFF2-40B4-BE49-F238E27FC236}">
                    <a16:creationId xmlns:a16="http://schemas.microsoft.com/office/drawing/2014/main" id="{D10A4EAC-B9D4-E918-0138-81617DAC914E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2" name="Oval">
                  <a:extLst>
                    <a:ext uri="{FF2B5EF4-FFF2-40B4-BE49-F238E27FC236}">
                      <a16:creationId xmlns:a16="http://schemas.microsoft.com/office/drawing/2014/main" id="{5B87231B-475B-F2FB-5E76-0CAFA7E2495D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3" name="1">
                  <a:extLst>
                    <a:ext uri="{FF2B5EF4-FFF2-40B4-BE49-F238E27FC236}">
                      <a16:creationId xmlns:a16="http://schemas.microsoft.com/office/drawing/2014/main" id="{6745FAC7-281E-CD24-4E0E-9A12AAFAE6C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3" name="Rechthoek 302">
                <a:extLst>
                  <a:ext uri="{FF2B5EF4-FFF2-40B4-BE49-F238E27FC236}">
                    <a16:creationId xmlns:a16="http://schemas.microsoft.com/office/drawing/2014/main" id="{8E0DDA28-4CC0-A8A4-F8BB-AB939DF9A95B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4" name="Ovaal 303">
                <a:extLst>
                  <a:ext uri="{FF2B5EF4-FFF2-40B4-BE49-F238E27FC236}">
                    <a16:creationId xmlns:a16="http://schemas.microsoft.com/office/drawing/2014/main" id="{F1B66DCA-4EED-E5DE-9EF2-9B7B3629F36F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0" name="Oval">
                  <a:extLst>
                    <a:ext uri="{FF2B5EF4-FFF2-40B4-BE49-F238E27FC236}">
                      <a16:creationId xmlns:a16="http://schemas.microsoft.com/office/drawing/2014/main" id="{21C206E3-F0CA-9140-B735-C7C53F75064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1" name="2">
                  <a:extLst>
                    <a:ext uri="{FF2B5EF4-FFF2-40B4-BE49-F238E27FC236}">
                      <a16:creationId xmlns:a16="http://schemas.microsoft.com/office/drawing/2014/main" id="{FAF591C5-4DF9-DCD1-EAF6-4A1553957E3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5" name="Rechthoek 304">
                <a:extLst>
                  <a:ext uri="{FF2B5EF4-FFF2-40B4-BE49-F238E27FC236}">
                    <a16:creationId xmlns:a16="http://schemas.microsoft.com/office/drawing/2014/main" id="{5C7F04E7-BF42-869E-2DC2-C1BD4D8C5D2E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6" name="Groep 305">
                <a:extLst>
                  <a:ext uri="{FF2B5EF4-FFF2-40B4-BE49-F238E27FC236}">
                    <a16:creationId xmlns:a16="http://schemas.microsoft.com/office/drawing/2014/main" id="{43F4C1C1-2AC3-5809-3D61-2FB7261814D7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5" name="Rechthoek 332">
                  <a:extLst>
                    <a:ext uri="{FF2B5EF4-FFF2-40B4-BE49-F238E27FC236}">
                      <a16:creationId xmlns:a16="http://schemas.microsoft.com/office/drawing/2014/main" id="{70DD2758-F830-4DA9-3FEA-EEF3799DA480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8" name="Rectangle">
                    <a:extLst>
                      <a:ext uri="{FF2B5EF4-FFF2-40B4-BE49-F238E27FC236}">
                        <a16:creationId xmlns:a16="http://schemas.microsoft.com/office/drawing/2014/main" id="{3DFC70B3-971E-A19C-EC59-C39ADE16353A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9" name="Invoegen">
                    <a:extLst>
                      <a:ext uri="{FF2B5EF4-FFF2-40B4-BE49-F238E27FC236}">
                        <a16:creationId xmlns:a16="http://schemas.microsoft.com/office/drawing/2014/main" id="{E1F96EF2-68CB-AED4-198A-27FA69512ABF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6" name="Rechte verbindingslijn 333">
                  <a:extLst>
                    <a:ext uri="{FF2B5EF4-FFF2-40B4-BE49-F238E27FC236}">
                      <a16:creationId xmlns:a16="http://schemas.microsoft.com/office/drawing/2014/main" id="{883819A7-722B-C6E8-169C-1804B7667DA8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7" name="Gelijkbenige driehoek 334">
                  <a:extLst>
                    <a:ext uri="{FF2B5EF4-FFF2-40B4-BE49-F238E27FC236}">
                      <a16:creationId xmlns:a16="http://schemas.microsoft.com/office/drawing/2014/main" id="{B86B5527-14C1-27A6-E301-EE6DF6DA643E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7" name="Groep 306">
                <a:extLst>
                  <a:ext uri="{FF2B5EF4-FFF2-40B4-BE49-F238E27FC236}">
                    <a16:creationId xmlns:a16="http://schemas.microsoft.com/office/drawing/2014/main" id="{93EBF562-E8F9-7D4C-EB76-49824422C6D8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9" name="Rechthoek 326">
                  <a:extLst>
                    <a:ext uri="{FF2B5EF4-FFF2-40B4-BE49-F238E27FC236}">
                      <a16:creationId xmlns:a16="http://schemas.microsoft.com/office/drawing/2014/main" id="{A7CDCCBF-0EED-E8E0-684C-D97C0361C3F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Ovaal 327">
                  <a:extLst>
                    <a:ext uri="{FF2B5EF4-FFF2-40B4-BE49-F238E27FC236}">
                      <a16:creationId xmlns:a16="http://schemas.microsoft.com/office/drawing/2014/main" id="{C4F575C3-794B-3088-587B-72B5E73F4CCE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Vrije vorm: vorm 328">
                  <a:extLst>
                    <a:ext uri="{FF2B5EF4-FFF2-40B4-BE49-F238E27FC236}">
                      <a16:creationId xmlns:a16="http://schemas.microsoft.com/office/drawing/2014/main" id="{49992F41-FAEC-C1E8-B487-8DE66D3642EF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Rechthoek: afgeronde hoeken 329">
                  <a:extLst>
                    <a:ext uri="{FF2B5EF4-FFF2-40B4-BE49-F238E27FC236}">
                      <a16:creationId xmlns:a16="http://schemas.microsoft.com/office/drawing/2014/main" id="{8564F482-4E29-6FEF-B87D-7ED0D325CCFB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3" name="Rechte verbindingslijn 330">
                  <a:extLst>
                    <a:ext uri="{FF2B5EF4-FFF2-40B4-BE49-F238E27FC236}">
                      <a16:creationId xmlns:a16="http://schemas.microsoft.com/office/drawing/2014/main" id="{0B4BE2B9-1CCE-BDF4-1587-A1E62F50E580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4" name="Rechte verbindingslijn 331">
                  <a:extLst>
                    <a:ext uri="{FF2B5EF4-FFF2-40B4-BE49-F238E27FC236}">
                      <a16:creationId xmlns:a16="http://schemas.microsoft.com/office/drawing/2014/main" id="{14E372A3-FE7F-A274-8451-0E5CDC4E797F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8" name="Ovaal 307">
                <a:extLst>
                  <a:ext uri="{FF2B5EF4-FFF2-40B4-BE49-F238E27FC236}">
                    <a16:creationId xmlns:a16="http://schemas.microsoft.com/office/drawing/2014/main" id="{0CCEDB8B-F0E0-DEFF-1E55-C8784BFE622C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7" name="Oval">
                  <a:extLst>
                    <a:ext uri="{FF2B5EF4-FFF2-40B4-BE49-F238E27FC236}">
                      <a16:creationId xmlns:a16="http://schemas.microsoft.com/office/drawing/2014/main" id="{1B86FAFD-C881-D379-F302-A0BA5835675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8" name="3">
                  <a:extLst>
                    <a:ext uri="{FF2B5EF4-FFF2-40B4-BE49-F238E27FC236}">
                      <a16:creationId xmlns:a16="http://schemas.microsoft.com/office/drawing/2014/main" id="{61D6E197-A0B8-01E3-BF9F-C851AF0F2C2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9" name="Rechthoek 308">
                <a:extLst>
                  <a:ext uri="{FF2B5EF4-FFF2-40B4-BE49-F238E27FC236}">
                    <a16:creationId xmlns:a16="http://schemas.microsoft.com/office/drawing/2014/main" id="{78FC69D9-D617-C280-AC0E-E11945DC9C6A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0" name="Groep 309">
                <a:extLst>
                  <a:ext uri="{FF2B5EF4-FFF2-40B4-BE49-F238E27FC236}">
                    <a16:creationId xmlns:a16="http://schemas.microsoft.com/office/drawing/2014/main" id="{5FD9EF70-1C7F-D918-066A-73399DACBAE1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1" name="Groep 310">
                  <a:extLst>
                    <a:ext uri="{FF2B5EF4-FFF2-40B4-BE49-F238E27FC236}">
                      <a16:creationId xmlns:a16="http://schemas.microsoft.com/office/drawing/2014/main" id="{6CF6B99D-9C14-8697-C5EF-0A00FD5629CE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4" name="Groep 313">
                    <a:extLst>
                      <a:ext uri="{FF2B5EF4-FFF2-40B4-BE49-F238E27FC236}">
                        <a16:creationId xmlns:a16="http://schemas.microsoft.com/office/drawing/2014/main" id="{8F6AD3FB-84E1-013A-A5BD-09348130235A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1" name="Groep 320">
                      <a:extLst>
                        <a:ext uri="{FF2B5EF4-FFF2-40B4-BE49-F238E27FC236}">
                          <a16:creationId xmlns:a16="http://schemas.microsoft.com/office/drawing/2014/main" id="{C64F81D4-8488-0AD3-9A8B-BB3C8E082D3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4" name="Rechthoek 323">
                        <a:extLst>
                          <a:ext uri="{FF2B5EF4-FFF2-40B4-BE49-F238E27FC236}">
                            <a16:creationId xmlns:a16="http://schemas.microsoft.com/office/drawing/2014/main" id="{FC7B16CE-D1AE-1D9A-681C-C108BA8A39B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5" name="Rechthoek 324">
                        <a:extLst>
                          <a:ext uri="{FF2B5EF4-FFF2-40B4-BE49-F238E27FC236}">
                            <a16:creationId xmlns:a16="http://schemas.microsoft.com/office/drawing/2014/main" id="{51B3252B-1937-3509-32AA-2E65BDEE09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6" name="Ovaal 325">
                        <a:extLst>
                          <a:ext uri="{FF2B5EF4-FFF2-40B4-BE49-F238E27FC236}">
                            <a16:creationId xmlns:a16="http://schemas.microsoft.com/office/drawing/2014/main" id="{44542360-7F71-9598-40D1-C340FAEF61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2" name="Afbeelding 321" descr="Afbeelding 321">
                      <a:extLst>
                        <a:ext uri="{FF2B5EF4-FFF2-40B4-BE49-F238E27FC236}">
                          <a16:creationId xmlns:a16="http://schemas.microsoft.com/office/drawing/2014/main" id="{90BCC756-2B35-1C8D-15B2-071859A102E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3" name="Afbeelding 322" descr="Afbeelding 322">
                      <a:extLst>
                        <a:ext uri="{FF2B5EF4-FFF2-40B4-BE49-F238E27FC236}">
                          <a16:creationId xmlns:a16="http://schemas.microsoft.com/office/drawing/2014/main" id="{4C050D33-6206-4456-E2F9-15A43BE0415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5" name="Groep 314">
                    <a:extLst>
                      <a:ext uri="{FF2B5EF4-FFF2-40B4-BE49-F238E27FC236}">
                        <a16:creationId xmlns:a16="http://schemas.microsoft.com/office/drawing/2014/main" id="{CB49C561-84C2-8447-1CF4-10F93E3B2CA3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9" name="Rechthoek 318">
                      <a:extLst>
                        <a:ext uri="{FF2B5EF4-FFF2-40B4-BE49-F238E27FC236}">
                          <a16:creationId xmlns:a16="http://schemas.microsoft.com/office/drawing/2014/main" id="{A4948098-B4A2-F088-DF7E-1F74C92388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0" name="Rechthoek 319">
                      <a:extLst>
                        <a:ext uri="{FF2B5EF4-FFF2-40B4-BE49-F238E27FC236}">
                          <a16:creationId xmlns:a16="http://schemas.microsoft.com/office/drawing/2014/main" id="{D598C3D0-FD0F-F99D-720B-6967C040CC20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6" name="Groep 315">
                    <a:extLst>
                      <a:ext uri="{FF2B5EF4-FFF2-40B4-BE49-F238E27FC236}">
                        <a16:creationId xmlns:a16="http://schemas.microsoft.com/office/drawing/2014/main" id="{A0FB2B10-D9AB-AB07-E146-C385424EE9CD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7" name="Rechthoek 316">
                      <a:extLst>
                        <a:ext uri="{FF2B5EF4-FFF2-40B4-BE49-F238E27FC236}">
                          <a16:creationId xmlns:a16="http://schemas.microsoft.com/office/drawing/2014/main" id="{FD5544EF-7656-A201-D3B2-1EF860E78A64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8" name="Rechthoek 317">
                      <a:extLst>
                        <a:ext uri="{FF2B5EF4-FFF2-40B4-BE49-F238E27FC236}">
                          <a16:creationId xmlns:a16="http://schemas.microsoft.com/office/drawing/2014/main" id="{889E5430-0C4B-00D4-8904-BF56A56BDCE5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2" name="Rechthoek 311">
                  <a:extLst>
                    <a:ext uri="{FF2B5EF4-FFF2-40B4-BE49-F238E27FC236}">
                      <a16:creationId xmlns:a16="http://schemas.microsoft.com/office/drawing/2014/main" id="{D45A0D97-0617-5997-74C9-B81063292EEC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3" name="Gelijkbenige driehoek 312">
                  <a:extLst>
                    <a:ext uri="{FF2B5EF4-FFF2-40B4-BE49-F238E27FC236}">
                      <a16:creationId xmlns:a16="http://schemas.microsoft.com/office/drawing/2014/main" id="{D8B65FE2-740C-EDA5-2272-94F3929C7E88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D17B5539-A588-95CA-ED5E-C0C0740CCB61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7" name="Rechthoek 339">
              <a:extLst>
                <a:ext uri="{FF2B5EF4-FFF2-40B4-BE49-F238E27FC236}">
                  <a16:creationId xmlns:a16="http://schemas.microsoft.com/office/drawing/2014/main" id="{48D91116-0578-D572-8C54-74FDC60F20DA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8" name="Groeperen 38">
              <a:extLst>
                <a:ext uri="{FF2B5EF4-FFF2-40B4-BE49-F238E27FC236}">
                  <a16:creationId xmlns:a16="http://schemas.microsoft.com/office/drawing/2014/main" id="{D55D4F90-C393-4491-40AC-A2E3F7C0A8E0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2" name="Rechthoek 24">
                <a:extLst>
                  <a:ext uri="{FF2B5EF4-FFF2-40B4-BE49-F238E27FC236}">
                    <a16:creationId xmlns:a16="http://schemas.microsoft.com/office/drawing/2014/main" id="{8E570D92-3E93-7AF5-5F74-5A9DCA06FDB8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5">
                <a:extLst>
                  <a:ext uri="{FF2B5EF4-FFF2-40B4-BE49-F238E27FC236}">
                    <a16:creationId xmlns:a16="http://schemas.microsoft.com/office/drawing/2014/main" id="{EF9CD251-C619-EB46-4872-6314E20A7931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6">
                <a:extLst>
                  <a:ext uri="{FF2B5EF4-FFF2-40B4-BE49-F238E27FC236}">
                    <a16:creationId xmlns:a16="http://schemas.microsoft.com/office/drawing/2014/main" id="{9A337229-FB6B-8B91-2932-59E527B4902B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27">
                <a:extLst>
                  <a:ext uri="{FF2B5EF4-FFF2-40B4-BE49-F238E27FC236}">
                    <a16:creationId xmlns:a16="http://schemas.microsoft.com/office/drawing/2014/main" id="{81D1295D-95CF-8D1F-B296-C36A0F93A686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32">
                <a:extLst>
                  <a:ext uri="{FF2B5EF4-FFF2-40B4-BE49-F238E27FC236}">
                    <a16:creationId xmlns:a16="http://schemas.microsoft.com/office/drawing/2014/main" id="{4EF0EE9D-7B23-42A7-B5BB-C53DDEB0E1A7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36">
                <a:extLst>
                  <a:ext uri="{FF2B5EF4-FFF2-40B4-BE49-F238E27FC236}">
                    <a16:creationId xmlns:a16="http://schemas.microsoft.com/office/drawing/2014/main" id="{1FC8ECB9-87B6-C19F-0B82-76EA50572621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AB56549E-1596-29F3-C6BA-1604E90C0843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6" name="Rechthoek 33">
                <a:extLst>
                  <a:ext uri="{FF2B5EF4-FFF2-40B4-BE49-F238E27FC236}">
                    <a16:creationId xmlns:a16="http://schemas.microsoft.com/office/drawing/2014/main" id="{6EA2623E-4480-3374-50C7-50A574A1658D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8">
                <a:extLst>
                  <a:ext uri="{FF2B5EF4-FFF2-40B4-BE49-F238E27FC236}">
                    <a16:creationId xmlns:a16="http://schemas.microsoft.com/office/drawing/2014/main" id="{12DC4575-9734-7774-9ABA-ED54DFB0663E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9">
                <a:extLst>
                  <a:ext uri="{FF2B5EF4-FFF2-40B4-BE49-F238E27FC236}">
                    <a16:creationId xmlns:a16="http://schemas.microsoft.com/office/drawing/2014/main" id="{D0066CDE-BF2D-3DB7-523C-3D949B6E78EE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0">
                <a:extLst>
                  <a:ext uri="{FF2B5EF4-FFF2-40B4-BE49-F238E27FC236}">
                    <a16:creationId xmlns:a16="http://schemas.microsoft.com/office/drawing/2014/main" id="{73849894-2070-0B8F-A035-E83C9B885062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5">
                <a:extLst>
                  <a:ext uri="{FF2B5EF4-FFF2-40B4-BE49-F238E27FC236}">
                    <a16:creationId xmlns:a16="http://schemas.microsoft.com/office/drawing/2014/main" id="{4B4B0997-060A-5F81-A33D-454450A767AF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7">
                <a:extLst>
                  <a:ext uri="{FF2B5EF4-FFF2-40B4-BE49-F238E27FC236}">
                    <a16:creationId xmlns:a16="http://schemas.microsoft.com/office/drawing/2014/main" id="{637307E9-8BD5-F7A4-9B92-D339FA31FD1C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0" name="Tijdelijke aanduiding voor tekst 10">
              <a:extLst>
                <a:ext uri="{FF2B5EF4-FFF2-40B4-BE49-F238E27FC236}">
                  <a16:creationId xmlns:a16="http://schemas.microsoft.com/office/drawing/2014/main" id="{FD018094-FF4C-32D0-008F-7982231D0BD8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1" name="Tijdelijke aanduiding voor tekst 10">
              <a:extLst>
                <a:ext uri="{FF2B5EF4-FFF2-40B4-BE49-F238E27FC236}">
                  <a16:creationId xmlns:a16="http://schemas.microsoft.com/office/drawing/2014/main" id="{9A161478-A42E-5E48-2626-EE1B312FEBF9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2" name="Rectangle">
              <a:extLst>
                <a:ext uri="{FF2B5EF4-FFF2-40B4-BE49-F238E27FC236}">
                  <a16:creationId xmlns:a16="http://schemas.microsoft.com/office/drawing/2014/main" id="{98003524-9EA1-3DE9-885C-943974FFB571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3" name="Afbeelding invoegen/veranderen">
              <a:extLst>
                <a:ext uri="{FF2B5EF4-FFF2-40B4-BE49-F238E27FC236}">
                  <a16:creationId xmlns:a16="http://schemas.microsoft.com/office/drawing/2014/main" id="{55A81C85-26DA-A4CE-AFE1-6A402E923BF0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4" name="Tijdelijke aanduiding voor inhoud 4">
              <a:extLst>
                <a:ext uri="{FF2B5EF4-FFF2-40B4-BE49-F238E27FC236}">
                  <a16:creationId xmlns:a16="http://schemas.microsoft.com/office/drawing/2014/main" id="{4FED034E-07F5-730A-7A60-430AC8912EAD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5" name="Picture 7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179D22FD-ECAE-847E-230C-9CF8C15E6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C8A03B08-D4EC-6840-FBFF-0AFC9E1B6667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5737BE58-ACC6-52F7-3676-3AB12C81A12D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6" name="Rechthoek 339">
                <a:extLst>
                  <a:ext uri="{FF2B5EF4-FFF2-40B4-BE49-F238E27FC236}">
                    <a16:creationId xmlns:a16="http://schemas.microsoft.com/office/drawing/2014/main" id="{6557CC22-57AF-9181-A18C-C8060490A2DD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7" name="Rectangle">
                <a:extLst>
                  <a:ext uri="{FF2B5EF4-FFF2-40B4-BE49-F238E27FC236}">
                    <a16:creationId xmlns:a16="http://schemas.microsoft.com/office/drawing/2014/main" id="{3732F55D-0F5B-2B33-136E-5936A8F7B451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8" name="Afbeelding invoegen/veranderen">
                <a:extLst>
                  <a:ext uri="{FF2B5EF4-FFF2-40B4-BE49-F238E27FC236}">
                    <a16:creationId xmlns:a16="http://schemas.microsoft.com/office/drawing/2014/main" id="{0AB045DE-8487-D918-9E75-B4A7909405CF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90" name="Titel 21">
              <a:extLst>
                <a:ext uri="{FF2B5EF4-FFF2-40B4-BE49-F238E27FC236}">
                  <a16:creationId xmlns:a16="http://schemas.microsoft.com/office/drawing/2014/main" id="{651DD443-B2F5-8A19-7F24-1BD6621F3B96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91" name="Tijdelijke aanduiding voor inhoud 4">
              <a:extLst>
                <a:ext uri="{FF2B5EF4-FFF2-40B4-BE49-F238E27FC236}">
                  <a16:creationId xmlns:a16="http://schemas.microsoft.com/office/drawing/2014/main" id="{B5145AE1-B821-D106-1AE3-9DA94C214ED3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2" name="Rechthoek 3">
              <a:extLst>
                <a:ext uri="{FF2B5EF4-FFF2-40B4-BE49-F238E27FC236}">
                  <a16:creationId xmlns:a16="http://schemas.microsoft.com/office/drawing/2014/main" id="{673968DB-C541-18FF-53EA-3CDB8413F1F9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3" name="Rechthoek 31">
              <a:extLst>
                <a:ext uri="{FF2B5EF4-FFF2-40B4-BE49-F238E27FC236}">
                  <a16:creationId xmlns:a16="http://schemas.microsoft.com/office/drawing/2014/main" id="{2FB92A8E-C129-259C-A202-C6C202F3E6BD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4" name="Tijdelijke aanduiding voor tekst 10">
              <a:extLst>
                <a:ext uri="{FF2B5EF4-FFF2-40B4-BE49-F238E27FC236}">
                  <a16:creationId xmlns:a16="http://schemas.microsoft.com/office/drawing/2014/main" id="{4F5BFCFB-E3C7-1263-3D9F-C078F1EF1CAD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5" name="Tijdelijke aanduiding voor tekst 10">
              <a:extLst>
                <a:ext uri="{FF2B5EF4-FFF2-40B4-BE49-F238E27FC236}">
                  <a16:creationId xmlns:a16="http://schemas.microsoft.com/office/drawing/2014/main" id="{EE208E22-133D-1392-DA14-2BFD638FA9D4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51033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BD0506-29B4-DEA3-1D26-B3E0C93F7E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204" b="-40937"/>
          <a:stretch/>
        </p:blipFill>
        <p:spPr>
          <a:xfrm>
            <a:off x="-1" y="2571750"/>
            <a:ext cx="9144000" cy="45639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3E90E7-991A-1215-2C41-9147FE88AE0B}"/>
              </a:ext>
            </a:extLst>
          </p:cNvPr>
          <p:cNvSpPr txBox="1"/>
          <p:nvPr/>
        </p:nvSpPr>
        <p:spPr>
          <a:xfrm>
            <a:off x="7119342" y="4813344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dirty="0">
                <a:solidFill>
                  <a:srgbClr val="FAFAFA"/>
                </a:solidFill>
              </a:rPr>
              <a:t>Photo credits: </a:t>
            </a:r>
            <a:r>
              <a:rPr lang="en-US" sz="500" dirty="0" err="1">
                <a:solidFill>
                  <a:srgbClr val="FAFAFA"/>
                </a:solidFill>
              </a:rPr>
              <a:t>Pexels.com</a:t>
            </a:r>
            <a:r>
              <a:rPr lang="en-US" sz="500" dirty="0">
                <a:solidFill>
                  <a:srgbClr val="FAFAFA"/>
                </a:solidFill>
              </a:rPr>
              <a:t> | </a:t>
            </a:r>
            <a:r>
              <a:rPr lang="en-US" sz="500" dirty="0" err="1">
                <a:solidFill>
                  <a:srgbClr val="FAFAFA"/>
                </a:solidFill>
              </a:rPr>
              <a:t>foc</a:t>
            </a:r>
            <a:r>
              <a:rPr lang="en-US" sz="500" dirty="0">
                <a:solidFill>
                  <a:srgbClr val="FAFAFA"/>
                </a:solidFill>
              </a:rPr>
              <a:t> </a:t>
            </a:r>
            <a:r>
              <a:rPr lang="en-US" sz="500" dirty="0" err="1">
                <a:solidFill>
                  <a:srgbClr val="FAFAFA"/>
                </a:solidFill>
              </a:rPr>
              <a:t>foodoncam</a:t>
            </a:r>
            <a:endParaRPr lang="en-US" sz="500" dirty="0">
              <a:solidFill>
                <a:srgbClr val="FAFAFA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418C80F-30D8-24B8-6636-6EEA08A71398}"/>
              </a:ext>
            </a:extLst>
          </p:cNvPr>
          <p:cNvSpPr txBox="1">
            <a:spLocks/>
          </p:cNvSpPr>
          <p:nvPr/>
        </p:nvSpPr>
        <p:spPr>
          <a:xfrm>
            <a:off x="776623" y="632020"/>
            <a:ext cx="3891589" cy="3990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Title slide</a:t>
            </a:r>
            <a:endParaRPr lang="en-NL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3482C1C-DA2C-8C57-13D8-FA13508337E5}"/>
              </a:ext>
            </a:extLst>
          </p:cNvPr>
          <p:cNvSpPr txBox="1">
            <a:spLocks/>
          </p:cNvSpPr>
          <p:nvPr/>
        </p:nvSpPr>
        <p:spPr>
          <a:xfrm>
            <a:off x="842063" y="1175610"/>
            <a:ext cx="5018426" cy="63428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9" name="Afbeelding 10" descr="TU_P3_white.png">
            <a:extLst>
              <a:ext uri="{FF2B5EF4-FFF2-40B4-BE49-F238E27FC236}">
                <a16:creationId xmlns:a16="http://schemas.microsoft.com/office/drawing/2014/main" id="{66D1C9F0-604D-C693-9146-5D96847F9C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363" y="119546"/>
            <a:ext cx="833297" cy="51247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8213CA6-1FF1-B5AC-5046-E8336E56E079}"/>
              </a:ext>
            </a:extLst>
          </p:cNvPr>
          <p:cNvSpPr txBox="1">
            <a:spLocks/>
          </p:cNvSpPr>
          <p:nvPr/>
        </p:nvSpPr>
        <p:spPr>
          <a:xfrm>
            <a:off x="842063" y="1809899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chemeClr val="bg2">
                    <a:lumMod val="10000"/>
                  </a:schemeClr>
                </a:solidFill>
              </a:rPr>
              <a:t>Dr. John Doe</a:t>
            </a:r>
            <a:endParaRPr lang="en-NL" sz="1600" b="0" dirty="0">
              <a:solidFill>
                <a:schemeClr val="bg2">
                  <a:lumMod val="10000"/>
                </a:schemeClr>
              </a:solidFill>
            </a:endParaRPr>
          </a:p>
        </p:txBody>
      </p:sp>
      <p:grpSp>
        <p:nvGrpSpPr>
          <p:cNvPr id="12" name="Instructie">
            <a:extLst>
              <a:ext uri="{FF2B5EF4-FFF2-40B4-BE49-F238E27FC236}">
                <a16:creationId xmlns:a16="http://schemas.microsoft.com/office/drawing/2014/main" id="{1565DA1A-E43C-98DD-0867-7F46DBD4E6E7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3" name="Rechthoek 339">
              <a:extLst>
                <a:ext uri="{FF2B5EF4-FFF2-40B4-BE49-F238E27FC236}">
                  <a16:creationId xmlns:a16="http://schemas.microsoft.com/office/drawing/2014/main" id="{AEE8A3BE-BCB2-BF34-D278-8EE8ABB0CF27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4" name="Graphic 163">
              <a:extLst>
                <a:ext uri="{FF2B5EF4-FFF2-40B4-BE49-F238E27FC236}">
                  <a16:creationId xmlns:a16="http://schemas.microsoft.com/office/drawing/2014/main" id="{878C7BC2-59CA-CAE7-4026-4AC3A38B93B8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5" name="Rechthoek 342">
              <a:extLst>
                <a:ext uri="{FF2B5EF4-FFF2-40B4-BE49-F238E27FC236}">
                  <a16:creationId xmlns:a16="http://schemas.microsoft.com/office/drawing/2014/main" id="{F8CD73DE-8AEE-60CE-DC42-14FCC7E9E1FC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6" name="INSTRUCTIE">
              <a:extLst>
                <a:ext uri="{FF2B5EF4-FFF2-40B4-BE49-F238E27FC236}">
                  <a16:creationId xmlns:a16="http://schemas.microsoft.com/office/drawing/2014/main" id="{1160F110-256D-E95F-97F1-3B978291D432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7" name="Rechthoek 299">
                <a:extLst>
                  <a:ext uri="{FF2B5EF4-FFF2-40B4-BE49-F238E27FC236}">
                    <a16:creationId xmlns:a16="http://schemas.microsoft.com/office/drawing/2014/main" id="{DE5750B9-908F-952F-ED5C-5BA54D92C6BC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0" name="Rectangle">
                  <a:extLst>
                    <a:ext uri="{FF2B5EF4-FFF2-40B4-BE49-F238E27FC236}">
                      <a16:creationId xmlns:a16="http://schemas.microsoft.com/office/drawing/2014/main" id="{1F18A13D-EE0A-F4AC-70A2-6BB102BD34E9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1" name="Afbeelding invoegen/veranderen">
                  <a:extLst>
                    <a:ext uri="{FF2B5EF4-FFF2-40B4-BE49-F238E27FC236}">
                      <a16:creationId xmlns:a16="http://schemas.microsoft.com/office/drawing/2014/main" id="{B51ECB30-9A06-B46D-104F-CB1BB1FEF507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8" name="Ovaal 301">
                <a:extLst>
                  <a:ext uri="{FF2B5EF4-FFF2-40B4-BE49-F238E27FC236}">
                    <a16:creationId xmlns:a16="http://schemas.microsoft.com/office/drawing/2014/main" id="{10C39670-F04E-1F9C-79A7-28CF2C8B9939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8" name="Oval">
                  <a:extLst>
                    <a:ext uri="{FF2B5EF4-FFF2-40B4-BE49-F238E27FC236}">
                      <a16:creationId xmlns:a16="http://schemas.microsoft.com/office/drawing/2014/main" id="{96E5B877-B29A-7A32-0E8F-CD60C732318C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9" name="1">
                  <a:extLst>
                    <a:ext uri="{FF2B5EF4-FFF2-40B4-BE49-F238E27FC236}">
                      <a16:creationId xmlns:a16="http://schemas.microsoft.com/office/drawing/2014/main" id="{1E2BE851-CDF1-F785-938C-266941458CF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9" name="Rechthoek 302">
                <a:extLst>
                  <a:ext uri="{FF2B5EF4-FFF2-40B4-BE49-F238E27FC236}">
                    <a16:creationId xmlns:a16="http://schemas.microsoft.com/office/drawing/2014/main" id="{EAA045ED-423B-FDB6-A89E-44BD1A9FB607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0" name="Ovaal 303">
                <a:extLst>
                  <a:ext uri="{FF2B5EF4-FFF2-40B4-BE49-F238E27FC236}">
                    <a16:creationId xmlns:a16="http://schemas.microsoft.com/office/drawing/2014/main" id="{22CDACDD-BF59-5C44-1B8D-59A5746A4CD4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6" name="Oval">
                  <a:extLst>
                    <a:ext uri="{FF2B5EF4-FFF2-40B4-BE49-F238E27FC236}">
                      <a16:creationId xmlns:a16="http://schemas.microsoft.com/office/drawing/2014/main" id="{6FC6BDED-CE23-95D6-F908-7BFD756A46B5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7" name="2">
                  <a:extLst>
                    <a:ext uri="{FF2B5EF4-FFF2-40B4-BE49-F238E27FC236}">
                      <a16:creationId xmlns:a16="http://schemas.microsoft.com/office/drawing/2014/main" id="{D4D2919E-B9E2-D5EA-431C-5C87C2C2F1F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1" name="Rechthoek 304">
                <a:extLst>
                  <a:ext uri="{FF2B5EF4-FFF2-40B4-BE49-F238E27FC236}">
                    <a16:creationId xmlns:a16="http://schemas.microsoft.com/office/drawing/2014/main" id="{BB69D799-AEB6-F703-CE3F-D044D029E974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2" name="Groep 305">
                <a:extLst>
                  <a:ext uri="{FF2B5EF4-FFF2-40B4-BE49-F238E27FC236}">
                    <a16:creationId xmlns:a16="http://schemas.microsoft.com/office/drawing/2014/main" id="{FBABCF3B-5818-2B00-09D9-C470A1D2AAE0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1" name="Rechthoek 332">
                  <a:extLst>
                    <a:ext uri="{FF2B5EF4-FFF2-40B4-BE49-F238E27FC236}">
                      <a16:creationId xmlns:a16="http://schemas.microsoft.com/office/drawing/2014/main" id="{86F0DCFD-578E-74EA-E124-17DB1E732C57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4" name="Rectangle">
                    <a:extLst>
                      <a:ext uri="{FF2B5EF4-FFF2-40B4-BE49-F238E27FC236}">
                        <a16:creationId xmlns:a16="http://schemas.microsoft.com/office/drawing/2014/main" id="{27FBA446-FF36-18D9-47D4-3076B3B38FDD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5" name="Invoegen">
                    <a:extLst>
                      <a:ext uri="{FF2B5EF4-FFF2-40B4-BE49-F238E27FC236}">
                        <a16:creationId xmlns:a16="http://schemas.microsoft.com/office/drawing/2014/main" id="{D0D4ED1F-BC54-4A01-5949-B1EC3CA00031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2" name="Rechte verbindingslijn 333">
                  <a:extLst>
                    <a:ext uri="{FF2B5EF4-FFF2-40B4-BE49-F238E27FC236}">
                      <a16:creationId xmlns:a16="http://schemas.microsoft.com/office/drawing/2014/main" id="{83A92B8D-B573-C987-5F03-704D4146C5CC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3" name="Gelijkbenige driehoek 334">
                  <a:extLst>
                    <a:ext uri="{FF2B5EF4-FFF2-40B4-BE49-F238E27FC236}">
                      <a16:creationId xmlns:a16="http://schemas.microsoft.com/office/drawing/2014/main" id="{7F43E525-E275-4EA2-5298-4CC5FE2DF9AB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3" name="Groep 306">
                <a:extLst>
                  <a:ext uri="{FF2B5EF4-FFF2-40B4-BE49-F238E27FC236}">
                    <a16:creationId xmlns:a16="http://schemas.microsoft.com/office/drawing/2014/main" id="{1F6E700B-8529-4484-9735-018109059DDB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5" name="Rechthoek 326">
                  <a:extLst>
                    <a:ext uri="{FF2B5EF4-FFF2-40B4-BE49-F238E27FC236}">
                      <a16:creationId xmlns:a16="http://schemas.microsoft.com/office/drawing/2014/main" id="{B6F37F16-1F00-40B5-0098-71C85ACB05A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6" name="Ovaal 327">
                  <a:extLst>
                    <a:ext uri="{FF2B5EF4-FFF2-40B4-BE49-F238E27FC236}">
                      <a16:creationId xmlns:a16="http://schemas.microsoft.com/office/drawing/2014/main" id="{D2509580-B182-15DD-0FC7-895053EF338E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7" name="Vrije vorm: vorm 328">
                  <a:extLst>
                    <a:ext uri="{FF2B5EF4-FFF2-40B4-BE49-F238E27FC236}">
                      <a16:creationId xmlns:a16="http://schemas.microsoft.com/office/drawing/2014/main" id="{BAE19D17-0640-D347-FA53-404765F9C92C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" name="Rechthoek: afgeronde hoeken 329">
                  <a:extLst>
                    <a:ext uri="{FF2B5EF4-FFF2-40B4-BE49-F238E27FC236}">
                      <a16:creationId xmlns:a16="http://schemas.microsoft.com/office/drawing/2014/main" id="{0687FF37-2E63-D5B3-56C8-5D7B8051EF5B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" name="Rechte verbindingslijn 330">
                  <a:extLst>
                    <a:ext uri="{FF2B5EF4-FFF2-40B4-BE49-F238E27FC236}">
                      <a16:creationId xmlns:a16="http://schemas.microsoft.com/office/drawing/2014/main" id="{BAFCC741-FDF2-9AA8-0FA7-8D975D6A0647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0" name="Rechte verbindingslijn 331">
                  <a:extLst>
                    <a:ext uri="{FF2B5EF4-FFF2-40B4-BE49-F238E27FC236}">
                      <a16:creationId xmlns:a16="http://schemas.microsoft.com/office/drawing/2014/main" id="{48676756-8C6E-EF3A-776C-6540457B1402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4" name="Ovaal 307">
                <a:extLst>
                  <a:ext uri="{FF2B5EF4-FFF2-40B4-BE49-F238E27FC236}">
                    <a16:creationId xmlns:a16="http://schemas.microsoft.com/office/drawing/2014/main" id="{06099D97-1FCF-CEA7-EB43-8FCDA5687EBB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3" name="Oval">
                  <a:extLst>
                    <a:ext uri="{FF2B5EF4-FFF2-40B4-BE49-F238E27FC236}">
                      <a16:creationId xmlns:a16="http://schemas.microsoft.com/office/drawing/2014/main" id="{3207788B-42DE-6DD4-54C3-0AA42EAAA59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4" name="3">
                  <a:extLst>
                    <a:ext uri="{FF2B5EF4-FFF2-40B4-BE49-F238E27FC236}">
                      <a16:creationId xmlns:a16="http://schemas.microsoft.com/office/drawing/2014/main" id="{EBBB4200-7BC9-4BB7-F1EF-4962256C316C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5" name="Rechthoek 308">
                <a:extLst>
                  <a:ext uri="{FF2B5EF4-FFF2-40B4-BE49-F238E27FC236}">
                    <a16:creationId xmlns:a16="http://schemas.microsoft.com/office/drawing/2014/main" id="{522E2378-B781-E9E5-143A-CFBA63739325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6" name="Groep 309">
                <a:extLst>
                  <a:ext uri="{FF2B5EF4-FFF2-40B4-BE49-F238E27FC236}">
                    <a16:creationId xmlns:a16="http://schemas.microsoft.com/office/drawing/2014/main" id="{717051DE-9394-8155-D554-70839C083436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7" name="Groep 310">
                  <a:extLst>
                    <a:ext uri="{FF2B5EF4-FFF2-40B4-BE49-F238E27FC236}">
                      <a16:creationId xmlns:a16="http://schemas.microsoft.com/office/drawing/2014/main" id="{6488C149-971D-DAE7-81C1-BCA77D8AD824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0" name="Groep 313">
                    <a:extLst>
                      <a:ext uri="{FF2B5EF4-FFF2-40B4-BE49-F238E27FC236}">
                        <a16:creationId xmlns:a16="http://schemas.microsoft.com/office/drawing/2014/main" id="{73ACDB1E-0FC7-C3B0-B07C-3E3E70BEAB3D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7" name="Groep 320">
                      <a:extLst>
                        <a:ext uri="{FF2B5EF4-FFF2-40B4-BE49-F238E27FC236}">
                          <a16:creationId xmlns:a16="http://schemas.microsoft.com/office/drawing/2014/main" id="{11687FF0-53B9-FF8D-EFFE-74FAD06467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0" name="Rechthoek 323">
                        <a:extLst>
                          <a:ext uri="{FF2B5EF4-FFF2-40B4-BE49-F238E27FC236}">
                            <a16:creationId xmlns:a16="http://schemas.microsoft.com/office/drawing/2014/main" id="{E7EF3D42-36EC-8FA1-BF58-5BD10CE497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1" name="Rechthoek 324">
                        <a:extLst>
                          <a:ext uri="{FF2B5EF4-FFF2-40B4-BE49-F238E27FC236}">
                            <a16:creationId xmlns:a16="http://schemas.microsoft.com/office/drawing/2014/main" id="{5E2E59F9-A515-6FD8-40A3-B947EA6B2E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2" name="Ovaal 325">
                        <a:extLst>
                          <a:ext uri="{FF2B5EF4-FFF2-40B4-BE49-F238E27FC236}">
                            <a16:creationId xmlns:a16="http://schemas.microsoft.com/office/drawing/2014/main" id="{97D0CC13-183F-BA0D-554F-5D9C247B911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8" name="Afbeelding 321" descr="Afbeelding 321">
                      <a:extLst>
                        <a:ext uri="{FF2B5EF4-FFF2-40B4-BE49-F238E27FC236}">
                          <a16:creationId xmlns:a16="http://schemas.microsoft.com/office/drawing/2014/main" id="{8EC5ABAA-4347-83D6-CFB9-ACA25EE26AF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9" name="Afbeelding 322" descr="Afbeelding 322">
                      <a:extLst>
                        <a:ext uri="{FF2B5EF4-FFF2-40B4-BE49-F238E27FC236}">
                          <a16:creationId xmlns:a16="http://schemas.microsoft.com/office/drawing/2014/main" id="{363F7D60-81F8-2D4F-41E1-E70D7D925BE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1" name="Groep 314">
                    <a:extLst>
                      <a:ext uri="{FF2B5EF4-FFF2-40B4-BE49-F238E27FC236}">
                        <a16:creationId xmlns:a16="http://schemas.microsoft.com/office/drawing/2014/main" id="{93C81DDD-1E4D-3E54-E2D1-F018DB72C8D9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5" name="Rechthoek 318">
                      <a:extLst>
                        <a:ext uri="{FF2B5EF4-FFF2-40B4-BE49-F238E27FC236}">
                          <a16:creationId xmlns:a16="http://schemas.microsoft.com/office/drawing/2014/main" id="{0774EACE-1160-10CE-BF45-4E916B2DEF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6" name="Rechthoek 319">
                      <a:extLst>
                        <a:ext uri="{FF2B5EF4-FFF2-40B4-BE49-F238E27FC236}">
                          <a16:creationId xmlns:a16="http://schemas.microsoft.com/office/drawing/2014/main" id="{65121B90-C72F-1363-C405-2CE56C37C441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2" name="Groep 315">
                    <a:extLst>
                      <a:ext uri="{FF2B5EF4-FFF2-40B4-BE49-F238E27FC236}">
                        <a16:creationId xmlns:a16="http://schemas.microsoft.com/office/drawing/2014/main" id="{F70CBBB3-9522-6EAD-87BE-B1E284D7A0BE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3" name="Rechthoek 316">
                      <a:extLst>
                        <a:ext uri="{FF2B5EF4-FFF2-40B4-BE49-F238E27FC236}">
                          <a16:creationId xmlns:a16="http://schemas.microsoft.com/office/drawing/2014/main" id="{A77A0E44-1C50-A33B-2349-C2804EEA5A03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4" name="Rechthoek 317">
                      <a:extLst>
                        <a:ext uri="{FF2B5EF4-FFF2-40B4-BE49-F238E27FC236}">
                          <a16:creationId xmlns:a16="http://schemas.microsoft.com/office/drawing/2014/main" id="{B9B0D256-33C8-323F-786A-D7344559C96D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8" name="Rechthoek 311">
                  <a:extLst>
                    <a:ext uri="{FF2B5EF4-FFF2-40B4-BE49-F238E27FC236}">
                      <a16:creationId xmlns:a16="http://schemas.microsoft.com/office/drawing/2014/main" id="{F9571CE2-23F2-DA70-42C2-C42C0ABD758A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9" name="Gelijkbenige driehoek 312">
                  <a:extLst>
                    <a:ext uri="{FF2B5EF4-FFF2-40B4-BE49-F238E27FC236}">
                      <a16:creationId xmlns:a16="http://schemas.microsoft.com/office/drawing/2014/main" id="{1588C3EE-0355-FA06-243B-7566EEF75D8C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58C4B1A-074C-4057-0BFC-16B6771C6E56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3" name="Rechthoek 339">
              <a:extLst>
                <a:ext uri="{FF2B5EF4-FFF2-40B4-BE49-F238E27FC236}">
                  <a16:creationId xmlns:a16="http://schemas.microsoft.com/office/drawing/2014/main" id="{D5FBD7A0-1419-2A63-6486-7E9C45C9C199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4" name="Groeperen 38">
              <a:extLst>
                <a:ext uri="{FF2B5EF4-FFF2-40B4-BE49-F238E27FC236}">
                  <a16:creationId xmlns:a16="http://schemas.microsoft.com/office/drawing/2014/main" id="{41B9EBDE-B273-9758-9CC6-EAB8C41CBFD5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8" name="Rechthoek 24">
                <a:extLst>
                  <a:ext uri="{FF2B5EF4-FFF2-40B4-BE49-F238E27FC236}">
                    <a16:creationId xmlns:a16="http://schemas.microsoft.com/office/drawing/2014/main" id="{08312416-C2B1-8195-0CCC-3910D8A0098D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25">
                <a:extLst>
                  <a:ext uri="{FF2B5EF4-FFF2-40B4-BE49-F238E27FC236}">
                    <a16:creationId xmlns:a16="http://schemas.microsoft.com/office/drawing/2014/main" id="{BF65F68C-5D41-E05E-26D7-4BB08472BAC8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26">
                <a:extLst>
                  <a:ext uri="{FF2B5EF4-FFF2-40B4-BE49-F238E27FC236}">
                    <a16:creationId xmlns:a16="http://schemas.microsoft.com/office/drawing/2014/main" id="{81C3A0ED-A541-5973-8852-02948C9270C8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27">
                <a:extLst>
                  <a:ext uri="{FF2B5EF4-FFF2-40B4-BE49-F238E27FC236}">
                    <a16:creationId xmlns:a16="http://schemas.microsoft.com/office/drawing/2014/main" id="{A0F29CFC-9975-3934-1386-AB1CCA3FF0D2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32">
                <a:extLst>
                  <a:ext uri="{FF2B5EF4-FFF2-40B4-BE49-F238E27FC236}">
                    <a16:creationId xmlns:a16="http://schemas.microsoft.com/office/drawing/2014/main" id="{2EF2F78F-C057-5B7A-0BF6-00AACA907D8E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36">
                <a:extLst>
                  <a:ext uri="{FF2B5EF4-FFF2-40B4-BE49-F238E27FC236}">
                    <a16:creationId xmlns:a16="http://schemas.microsoft.com/office/drawing/2014/main" id="{83405575-6B74-DDF6-41D7-F0077364190B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4E058F51-F46D-59D0-1054-5473A124B284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2" name="Rechthoek 33">
                <a:extLst>
                  <a:ext uri="{FF2B5EF4-FFF2-40B4-BE49-F238E27FC236}">
                    <a16:creationId xmlns:a16="http://schemas.microsoft.com/office/drawing/2014/main" id="{9A8628DA-96CC-C153-26E3-70E6AFF4B9F1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8">
                <a:extLst>
                  <a:ext uri="{FF2B5EF4-FFF2-40B4-BE49-F238E27FC236}">
                    <a16:creationId xmlns:a16="http://schemas.microsoft.com/office/drawing/2014/main" id="{BD8590FB-2F41-EC1F-B831-AA7D8A7030FC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9">
                <a:extLst>
                  <a:ext uri="{FF2B5EF4-FFF2-40B4-BE49-F238E27FC236}">
                    <a16:creationId xmlns:a16="http://schemas.microsoft.com/office/drawing/2014/main" id="{3BE12ACB-9086-B5F8-32FA-B5BB2D8DF0CE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0">
                <a:extLst>
                  <a:ext uri="{FF2B5EF4-FFF2-40B4-BE49-F238E27FC236}">
                    <a16:creationId xmlns:a16="http://schemas.microsoft.com/office/drawing/2014/main" id="{2A879669-9F14-2BA2-A9B1-D9B844B27C87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5">
                <a:extLst>
                  <a:ext uri="{FF2B5EF4-FFF2-40B4-BE49-F238E27FC236}">
                    <a16:creationId xmlns:a16="http://schemas.microsoft.com/office/drawing/2014/main" id="{BF52E8B6-12C6-89A3-B925-6EB5F60AFEDD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7">
                <a:extLst>
                  <a:ext uri="{FF2B5EF4-FFF2-40B4-BE49-F238E27FC236}">
                    <a16:creationId xmlns:a16="http://schemas.microsoft.com/office/drawing/2014/main" id="{6F0287EA-C287-EAFB-1093-3876C70846F3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6" name="Tijdelijke aanduiding voor tekst 10">
              <a:extLst>
                <a:ext uri="{FF2B5EF4-FFF2-40B4-BE49-F238E27FC236}">
                  <a16:creationId xmlns:a16="http://schemas.microsoft.com/office/drawing/2014/main" id="{22341CC2-726D-3F0C-686E-C1349C177002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7" name="Tijdelijke aanduiding voor tekst 10">
              <a:extLst>
                <a:ext uri="{FF2B5EF4-FFF2-40B4-BE49-F238E27FC236}">
                  <a16:creationId xmlns:a16="http://schemas.microsoft.com/office/drawing/2014/main" id="{922C8E9B-AA1F-6002-7660-B6AC0E1CE114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8" name="Rectangle">
              <a:extLst>
                <a:ext uri="{FF2B5EF4-FFF2-40B4-BE49-F238E27FC236}">
                  <a16:creationId xmlns:a16="http://schemas.microsoft.com/office/drawing/2014/main" id="{2CC896AB-0930-ECFA-A844-0090A52E56A0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9" name="Afbeelding invoegen/veranderen">
              <a:extLst>
                <a:ext uri="{FF2B5EF4-FFF2-40B4-BE49-F238E27FC236}">
                  <a16:creationId xmlns:a16="http://schemas.microsoft.com/office/drawing/2014/main" id="{EBFE9F93-2527-6046-0241-0D2505C7D005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0" name="Tijdelijke aanduiding voor inhoud 4">
              <a:extLst>
                <a:ext uri="{FF2B5EF4-FFF2-40B4-BE49-F238E27FC236}">
                  <a16:creationId xmlns:a16="http://schemas.microsoft.com/office/drawing/2014/main" id="{A3941828-38F6-D3AD-332D-D9F2BAA8482B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1" name="Picture 70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9C1DBF06-4DE2-5CEA-D70A-6F2A7A584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36892595-EC74-5FED-1125-7CF5CDC79598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CE5AF4E-8A55-5FEC-E7E4-4A165BFB501A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8" name="Rechthoek 339">
                <a:extLst>
                  <a:ext uri="{FF2B5EF4-FFF2-40B4-BE49-F238E27FC236}">
                    <a16:creationId xmlns:a16="http://schemas.microsoft.com/office/drawing/2014/main" id="{0E4EA678-4D56-232E-1678-16A86EE49500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9" name="Rectangle">
                <a:extLst>
                  <a:ext uri="{FF2B5EF4-FFF2-40B4-BE49-F238E27FC236}">
                    <a16:creationId xmlns:a16="http://schemas.microsoft.com/office/drawing/2014/main" id="{FB4597E5-66B7-3CBF-7DEC-C192BB78B33F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0" name="Afbeelding invoegen/veranderen">
                <a:extLst>
                  <a:ext uri="{FF2B5EF4-FFF2-40B4-BE49-F238E27FC236}">
                    <a16:creationId xmlns:a16="http://schemas.microsoft.com/office/drawing/2014/main" id="{8E3E3FBF-8D61-5135-E0AD-4478FB20BC38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" name="Titel 21">
              <a:extLst>
                <a:ext uri="{FF2B5EF4-FFF2-40B4-BE49-F238E27FC236}">
                  <a16:creationId xmlns:a16="http://schemas.microsoft.com/office/drawing/2014/main" id="{7E5161A1-2B7F-7604-DB1F-F24B83864EFB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10" name="Tijdelijke aanduiding voor inhoud 4">
              <a:extLst>
                <a:ext uri="{FF2B5EF4-FFF2-40B4-BE49-F238E27FC236}">
                  <a16:creationId xmlns:a16="http://schemas.microsoft.com/office/drawing/2014/main" id="{BC67565D-32F7-AFD0-1AA4-8932427B58B7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4" name="Rechthoek 3">
              <a:extLst>
                <a:ext uri="{FF2B5EF4-FFF2-40B4-BE49-F238E27FC236}">
                  <a16:creationId xmlns:a16="http://schemas.microsoft.com/office/drawing/2014/main" id="{32516D29-7438-C3AC-9487-7CDF733AD578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5" name="Rechthoek 31">
              <a:extLst>
                <a:ext uri="{FF2B5EF4-FFF2-40B4-BE49-F238E27FC236}">
                  <a16:creationId xmlns:a16="http://schemas.microsoft.com/office/drawing/2014/main" id="{8A3D5244-0563-AD6F-F19E-9D22E01D3E1A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6" name="Tijdelijke aanduiding voor tekst 10">
              <a:extLst>
                <a:ext uri="{FF2B5EF4-FFF2-40B4-BE49-F238E27FC236}">
                  <a16:creationId xmlns:a16="http://schemas.microsoft.com/office/drawing/2014/main" id="{18278A98-7518-FDA2-F3E3-51CB149B49FC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7" name="Tijdelijke aanduiding voor tekst 10">
              <a:extLst>
                <a:ext uri="{FF2B5EF4-FFF2-40B4-BE49-F238E27FC236}">
                  <a16:creationId xmlns:a16="http://schemas.microsoft.com/office/drawing/2014/main" id="{753C024F-9DAF-3FD6-408D-D9E98DA9AC7B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3158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3DF92-C369-C7EB-7D89-DB85935527C3}"/>
              </a:ext>
            </a:extLst>
          </p:cNvPr>
          <p:cNvSpPr txBox="1">
            <a:spLocks/>
          </p:cNvSpPr>
          <p:nvPr/>
        </p:nvSpPr>
        <p:spPr>
          <a:xfrm>
            <a:off x="1857155" y="391123"/>
            <a:ext cx="5429690" cy="68876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i="1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To make the studio recordings as enjoyable as possible for everyone, we have come up with some "rules."</a:t>
            </a:r>
            <a:endParaRPr lang="en-NL" sz="1600" dirty="0"/>
          </a:p>
        </p:txBody>
      </p:sp>
      <p:grpSp>
        <p:nvGrpSpPr>
          <p:cNvPr id="4" name="Group">
            <a:extLst>
              <a:ext uri="{FF2B5EF4-FFF2-40B4-BE49-F238E27FC236}">
                <a16:creationId xmlns:a16="http://schemas.microsoft.com/office/drawing/2014/main" id="{CDDA7F5D-17BA-F755-9EF4-5140AFA62A0B}"/>
              </a:ext>
            </a:extLst>
          </p:cNvPr>
          <p:cNvGrpSpPr/>
          <p:nvPr/>
        </p:nvGrpSpPr>
        <p:grpSpPr>
          <a:xfrm>
            <a:off x="653337" y="1353636"/>
            <a:ext cx="371364" cy="371364"/>
            <a:chOff x="0" y="0"/>
            <a:chExt cx="1711877" cy="1711877"/>
          </a:xfrm>
        </p:grpSpPr>
        <p:sp>
          <p:nvSpPr>
            <p:cNvPr id="5" name="Circle">
              <a:extLst>
                <a:ext uri="{FF2B5EF4-FFF2-40B4-BE49-F238E27FC236}">
                  <a16:creationId xmlns:a16="http://schemas.microsoft.com/office/drawing/2014/main" id="{D74763C8-207C-02C7-15D7-7A349B64518C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DC5AAE1D-E051-F018-DC15-BD81038E50B8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" name="Shape">
              <a:extLst>
                <a:ext uri="{FF2B5EF4-FFF2-40B4-BE49-F238E27FC236}">
                  <a16:creationId xmlns:a16="http://schemas.microsoft.com/office/drawing/2014/main" id="{B9C400C3-E9B1-BBD1-999D-C439C497966F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8" name="Group">
            <a:extLst>
              <a:ext uri="{FF2B5EF4-FFF2-40B4-BE49-F238E27FC236}">
                <a16:creationId xmlns:a16="http://schemas.microsoft.com/office/drawing/2014/main" id="{265BFEE4-2A43-AA44-4CD4-5B643B9AAEEE}"/>
              </a:ext>
            </a:extLst>
          </p:cNvPr>
          <p:cNvGrpSpPr/>
          <p:nvPr/>
        </p:nvGrpSpPr>
        <p:grpSpPr>
          <a:xfrm>
            <a:off x="662354" y="2156615"/>
            <a:ext cx="371364" cy="371364"/>
            <a:chOff x="0" y="0"/>
            <a:chExt cx="1711877" cy="1711877"/>
          </a:xfrm>
        </p:grpSpPr>
        <p:sp>
          <p:nvSpPr>
            <p:cNvPr id="9" name="Circle">
              <a:extLst>
                <a:ext uri="{FF2B5EF4-FFF2-40B4-BE49-F238E27FC236}">
                  <a16:creationId xmlns:a16="http://schemas.microsoft.com/office/drawing/2014/main" id="{C7C0CFBC-C6DD-C8A0-707E-192B69895426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06419736-DCF8-C17D-0B03-203CBC06E1E2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B3AC8BE4-BED1-6B88-1F3E-DB0DC7923B07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2" name="Group">
            <a:extLst>
              <a:ext uri="{FF2B5EF4-FFF2-40B4-BE49-F238E27FC236}">
                <a16:creationId xmlns:a16="http://schemas.microsoft.com/office/drawing/2014/main" id="{B4695A9F-EDFB-20EC-1CE4-61F8BEA063BC}"/>
              </a:ext>
            </a:extLst>
          </p:cNvPr>
          <p:cNvGrpSpPr/>
          <p:nvPr/>
        </p:nvGrpSpPr>
        <p:grpSpPr>
          <a:xfrm>
            <a:off x="662354" y="2851996"/>
            <a:ext cx="371364" cy="371364"/>
            <a:chOff x="0" y="0"/>
            <a:chExt cx="1711877" cy="1711877"/>
          </a:xfrm>
        </p:grpSpPr>
        <p:sp>
          <p:nvSpPr>
            <p:cNvPr id="13" name="Circle">
              <a:extLst>
                <a:ext uri="{FF2B5EF4-FFF2-40B4-BE49-F238E27FC236}">
                  <a16:creationId xmlns:a16="http://schemas.microsoft.com/office/drawing/2014/main" id="{67DBD476-F60C-593F-0C91-E677E07FE6CA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18190BBC-8249-8DA6-5199-0EAF059C4AC0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5" name="Shape">
              <a:extLst>
                <a:ext uri="{FF2B5EF4-FFF2-40B4-BE49-F238E27FC236}">
                  <a16:creationId xmlns:a16="http://schemas.microsoft.com/office/drawing/2014/main" id="{1F5C9590-3F84-EA1E-D5DD-64C71E77FE72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6" name="Group">
            <a:extLst>
              <a:ext uri="{FF2B5EF4-FFF2-40B4-BE49-F238E27FC236}">
                <a16:creationId xmlns:a16="http://schemas.microsoft.com/office/drawing/2014/main" id="{6AEF2E47-E1B7-E59A-8817-EC6392F7E239}"/>
              </a:ext>
            </a:extLst>
          </p:cNvPr>
          <p:cNvGrpSpPr/>
          <p:nvPr/>
        </p:nvGrpSpPr>
        <p:grpSpPr>
          <a:xfrm>
            <a:off x="662354" y="3579483"/>
            <a:ext cx="371364" cy="371364"/>
            <a:chOff x="0" y="0"/>
            <a:chExt cx="1711877" cy="1711877"/>
          </a:xfrm>
        </p:grpSpPr>
        <p:sp>
          <p:nvSpPr>
            <p:cNvPr id="17" name="Circle">
              <a:extLst>
                <a:ext uri="{FF2B5EF4-FFF2-40B4-BE49-F238E27FC236}">
                  <a16:creationId xmlns:a16="http://schemas.microsoft.com/office/drawing/2014/main" id="{94AF1F41-262E-9783-043A-3284718C4151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74CFD31A-3E1F-7DCB-5E1E-3497083AF914}"/>
                </a:ext>
              </a:extLst>
            </p:cNvPr>
            <p:cNvSpPr/>
            <p:nvPr/>
          </p:nvSpPr>
          <p:spPr>
            <a:xfrm>
              <a:off x="616167" y="487239"/>
              <a:ext cx="1021663" cy="1130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637"/>
                  </a:moveTo>
                  <a:lnTo>
                    <a:pt x="6509" y="0"/>
                  </a:lnTo>
                  <a:lnTo>
                    <a:pt x="789" y="6770"/>
                  </a:lnTo>
                  <a:lnTo>
                    <a:pt x="0" y="9518"/>
                  </a:lnTo>
                  <a:lnTo>
                    <a:pt x="13371" y="21600"/>
                  </a:lnTo>
                  <a:cubicBezTo>
                    <a:pt x="15329" y="20693"/>
                    <a:pt x="17084" y="19465"/>
                    <a:pt x="18547" y="17979"/>
                  </a:cubicBezTo>
                  <a:cubicBezTo>
                    <a:pt x="19816" y="16689"/>
                    <a:pt x="20847" y="15223"/>
                    <a:pt x="21600" y="1363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" name="Shape">
              <a:extLst>
                <a:ext uri="{FF2B5EF4-FFF2-40B4-BE49-F238E27FC236}">
                  <a16:creationId xmlns:a16="http://schemas.microsoft.com/office/drawing/2014/main" id="{E9AB4703-2A77-253F-42B4-717C25A11866}"/>
                </a:ext>
              </a:extLst>
            </p:cNvPr>
            <p:cNvSpPr/>
            <p:nvPr/>
          </p:nvSpPr>
          <p:spPr>
            <a:xfrm>
              <a:off x="608141" y="483677"/>
              <a:ext cx="505456" cy="676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0" name="Group">
            <a:extLst>
              <a:ext uri="{FF2B5EF4-FFF2-40B4-BE49-F238E27FC236}">
                <a16:creationId xmlns:a16="http://schemas.microsoft.com/office/drawing/2014/main" id="{D2013144-6739-5DCD-133B-D29A65D0194F}"/>
              </a:ext>
            </a:extLst>
          </p:cNvPr>
          <p:cNvGrpSpPr/>
          <p:nvPr/>
        </p:nvGrpSpPr>
        <p:grpSpPr>
          <a:xfrm>
            <a:off x="697416" y="4269383"/>
            <a:ext cx="371364" cy="371364"/>
            <a:chOff x="0" y="0"/>
            <a:chExt cx="1711877" cy="1711877"/>
          </a:xfrm>
        </p:grpSpPr>
        <p:sp>
          <p:nvSpPr>
            <p:cNvPr id="21" name="Circle">
              <a:extLst>
                <a:ext uri="{FF2B5EF4-FFF2-40B4-BE49-F238E27FC236}">
                  <a16:creationId xmlns:a16="http://schemas.microsoft.com/office/drawing/2014/main" id="{5E7AE004-B2BA-1B38-2523-86997AEEB5D1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00AEE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495628E4-7920-7232-7B74-249487D1F7CD}"/>
                </a:ext>
              </a:extLst>
            </p:cNvPr>
            <p:cNvSpPr/>
            <p:nvPr/>
          </p:nvSpPr>
          <p:spPr>
            <a:xfrm>
              <a:off x="672354" y="501416"/>
              <a:ext cx="1006382" cy="112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22"/>
                  </a:moveTo>
                  <a:lnTo>
                    <a:pt x="8867" y="0"/>
                  </a:lnTo>
                  <a:lnTo>
                    <a:pt x="1873" y="1400"/>
                  </a:lnTo>
                  <a:lnTo>
                    <a:pt x="0" y="7647"/>
                  </a:lnTo>
                  <a:lnTo>
                    <a:pt x="2269" y="9825"/>
                  </a:lnTo>
                  <a:lnTo>
                    <a:pt x="1208" y="11840"/>
                  </a:lnTo>
                  <a:lnTo>
                    <a:pt x="12014" y="21600"/>
                  </a:lnTo>
                  <a:cubicBezTo>
                    <a:pt x="14556" y="20498"/>
                    <a:pt x="16779" y="18883"/>
                    <a:pt x="18507" y="16881"/>
                  </a:cubicBezTo>
                  <a:cubicBezTo>
                    <a:pt x="19912" y="15253"/>
                    <a:pt x="20962" y="13400"/>
                    <a:pt x="21600" y="11422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" name="Shape">
              <a:extLst>
                <a:ext uri="{FF2B5EF4-FFF2-40B4-BE49-F238E27FC236}">
                  <a16:creationId xmlns:a16="http://schemas.microsoft.com/office/drawing/2014/main" id="{DFB05A80-2569-CBFC-5FA5-295B0DC7FF05}"/>
                </a:ext>
              </a:extLst>
            </p:cNvPr>
            <p:cNvSpPr/>
            <p:nvPr/>
          </p:nvSpPr>
          <p:spPr>
            <a:xfrm>
              <a:off x="668231" y="496996"/>
              <a:ext cx="443859" cy="68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530" extrusionOk="0">
                  <a:moveTo>
                    <a:pt x="666" y="0"/>
                  </a:moveTo>
                  <a:lnTo>
                    <a:pt x="19758" y="0"/>
                  </a:lnTo>
                  <a:cubicBezTo>
                    <a:pt x="19936" y="5"/>
                    <a:pt x="20103" y="55"/>
                    <a:pt x="20225" y="138"/>
                  </a:cubicBezTo>
                  <a:cubicBezTo>
                    <a:pt x="20339" y="216"/>
                    <a:pt x="20406" y="318"/>
                    <a:pt x="20413" y="425"/>
                  </a:cubicBezTo>
                  <a:lnTo>
                    <a:pt x="20413" y="3234"/>
                  </a:lnTo>
                  <a:cubicBezTo>
                    <a:pt x="20405" y="3356"/>
                    <a:pt x="20324" y="3471"/>
                    <a:pt x="20189" y="3556"/>
                  </a:cubicBezTo>
                  <a:cubicBezTo>
                    <a:pt x="20060" y="3637"/>
                    <a:pt x="19891" y="3684"/>
                    <a:pt x="19712" y="3689"/>
                  </a:cubicBezTo>
                  <a:lnTo>
                    <a:pt x="6816" y="3689"/>
                  </a:lnTo>
                  <a:cubicBezTo>
                    <a:pt x="6715" y="3690"/>
                    <a:pt x="6619" y="3719"/>
                    <a:pt x="6552" y="3769"/>
                  </a:cubicBezTo>
                  <a:cubicBezTo>
                    <a:pt x="6496" y="3810"/>
                    <a:pt x="6464" y="3864"/>
                    <a:pt x="6463" y="3919"/>
                  </a:cubicBezTo>
                  <a:lnTo>
                    <a:pt x="6463" y="8251"/>
                  </a:lnTo>
                  <a:cubicBezTo>
                    <a:pt x="6431" y="8318"/>
                    <a:pt x="6474" y="8391"/>
                    <a:pt x="6567" y="8427"/>
                  </a:cubicBezTo>
                  <a:cubicBezTo>
                    <a:pt x="6624" y="8450"/>
                    <a:pt x="6693" y="8455"/>
                    <a:pt x="6756" y="8441"/>
                  </a:cubicBezTo>
                  <a:cubicBezTo>
                    <a:pt x="7651" y="8100"/>
                    <a:pt x="8625" y="7855"/>
                    <a:pt x="9641" y="7716"/>
                  </a:cubicBezTo>
                  <a:cubicBezTo>
                    <a:pt x="10817" y="7554"/>
                    <a:pt x="12027" y="7536"/>
                    <a:pt x="13217" y="7647"/>
                  </a:cubicBezTo>
                  <a:cubicBezTo>
                    <a:pt x="14687" y="7782"/>
                    <a:pt x="16102" y="8111"/>
                    <a:pt x="17340" y="8643"/>
                  </a:cubicBezTo>
                  <a:cubicBezTo>
                    <a:pt x="18522" y="9151"/>
                    <a:pt x="19508" y="9829"/>
                    <a:pt x="20193" y="10635"/>
                  </a:cubicBezTo>
                  <a:cubicBezTo>
                    <a:pt x="21025" y="11612"/>
                    <a:pt x="21372" y="12722"/>
                    <a:pt x="21477" y="13836"/>
                  </a:cubicBezTo>
                  <a:cubicBezTo>
                    <a:pt x="21578" y="14902"/>
                    <a:pt x="21460" y="15978"/>
                    <a:pt x="20946" y="16993"/>
                  </a:cubicBezTo>
                  <a:cubicBezTo>
                    <a:pt x="20346" y="18177"/>
                    <a:pt x="19235" y="19224"/>
                    <a:pt x="17742" y="20007"/>
                  </a:cubicBezTo>
                  <a:cubicBezTo>
                    <a:pt x="16254" y="20788"/>
                    <a:pt x="14454" y="21272"/>
                    <a:pt x="12561" y="21451"/>
                  </a:cubicBezTo>
                  <a:cubicBezTo>
                    <a:pt x="10981" y="21600"/>
                    <a:pt x="9373" y="21534"/>
                    <a:pt x="7818" y="21299"/>
                  </a:cubicBezTo>
                  <a:cubicBezTo>
                    <a:pt x="6240" y="21061"/>
                    <a:pt x="4723" y="20649"/>
                    <a:pt x="3475" y="19975"/>
                  </a:cubicBezTo>
                  <a:cubicBezTo>
                    <a:pt x="2557" y="19479"/>
                    <a:pt x="1821" y="18859"/>
                    <a:pt x="1247" y="18179"/>
                  </a:cubicBezTo>
                  <a:cubicBezTo>
                    <a:pt x="749" y="17588"/>
                    <a:pt x="376" y="16956"/>
                    <a:pt x="139" y="16301"/>
                  </a:cubicBezTo>
                  <a:lnTo>
                    <a:pt x="15" y="15781"/>
                  </a:lnTo>
                  <a:cubicBezTo>
                    <a:pt x="-22" y="15679"/>
                    <a:pt x="12" y="15571"/>
                    <a:pt x="108" y="15486"/>
                  </a:cubicBezTo>
                  <a:cubicBezTo>
                    <a:pt x="211" y="15396"/>
                    <a:pt x="373" y="15342"/>
                    <a:pt x="547" y="15341"/>
                  </a:cubicBezTo>
                  <a:lnTo>
                    <a:pt x="6028" y="15308"/>
                  </a:lnTo>
                  <a:cubicBezTo>
                    <a:pt x="6180" y="15311"/>
                    <a:pt x="6328" y="15341"/>
                    <a:pt x="6455" y="15395"/>
                  </a:cubicBezTo>
                  <a:cubicBezTo>
                    <a:pt x="6640" y="15473"/>
                    <a:pt x="6769" y="15596"/>
                    <a:pt x="6815" y="15736"/>
                  </a:cubicBezTo>
                  <a:cubicBezTo>
                    <a:pt x="6877" y="15903"/>
                    <a:pt x="6956" y="16067"/>
                    <a:pt x="7050" y="16227"/>
                  </a:cubicBezTo>
                  <a:cubicBezTo>
                    <a:pt x="7144" y="16386"/>
                    <a:pt x="7254" y="16542"/>
                    <a:pt x="7379" y="16692"/>
                  </a:cubicBezTo>
                  <a:cubicBezTo>
                    <a:pt x="7781" y="17084"/>
                    <a:pt x="8341" y="17397"/>
                    <a:pt x="8999" y="17596"/>
                  </a:cubicBezTo>
                  <a:cubicBezTo>
                    <a:pt x="9737" y="17819"/>
                    <a:pt x="10563" y="17888"/>
                    <a:pt x="11363" y="17793"/>
                  </a:cubicBezTo>
                  <a:cubicBezTo>
                    <a:pt x="12108" y="17677"/>
                    <a:pt x="12793" y="17435"/>
                    <a:pt x="13349" y="17091"/>
                  </a:cubicBezTo>
                  <a:cubicBezTo>
                    <a:pt x="13996" y="16691"/>
                    <a:pt x="14437" y="16174"/>
                    <a:pt x="14668" y="15613"/>
                  </a:cubicBezTo>
                  <a:cubicBezTo>
                    <a:pt x="14911" y="15022"/>
                    <a:pt x="14916" y="14405"/>
                    <a:pt x="14792" y="13800"/>
                  </a:cubicBezTo>
                  <a:cubicBezTo>
                    <a:pt x="14669" y="13198"/>
                    <a:pt x="14411" y="12598"/>
                    <a:pt x="13812" y="12132"/>
                  </a:cubicBezTo>
                  <a:cubicBezTo>
                    <a:pt x="13358" y="11778"/>
                    <a:pt x="12742" y="11532"/>
                    <a:pt x="12066" y="11394"/>
                  </a:cubicBezTo>
                  <a:cubicBezTo>
                    <a:pt x="11425" y="11264"/>
                    <a:pt x="10746" y="11234"/>
                    <a:pt x="10084" y="11306"/>
                  </a:cubicBezTo>
                  <a:cubicBezTo>
                    <a:pt x="9488" y="11315"/>
                    <a:pt x="8904" y="11418"/>
                    <a:pt x="8381" y="11605"/>
                  </a:cubicBezTo>
                  <a:cubicBezTo>
                    <a:pt x="7936" y="11764"/>
                    <a:pt x="7545" y="11981"/>
                    <a:pt x="7234" y="12243"/>
                  </a:cubicBezTo>
                  <a:cubicBezTo>
                    <a:pt x="7172" y="12301"/>
                    <a:pt x="7111" y="12359"/>
                    <a:pt x="7052" y="12418"/>
                  </a:cubicBezTo>
                  <a:cubicBezTo>
                    <a:pt x="6993" y="12477"/>
                    <a:pt x="6935" y="12536"/>
                    <a:pt x="6860" y="12586"/>
                  </a:cubicBezTo>
                  <a:cubicBezTo>
                    <a:pt x="6698" y="12694"/>
                    <a:pt x="6470" y="12749"/>
                    <a:pt x="6239" y="12738"/>
                  </a:cubicBezTo>
                  <a:lnTo>
                    <a:pt x="664" y="12738"/>
                  </a:lnTo>
                  <a:cubicBezTo>
                    <a:pt x="496" y="12752"/>
                    <a:pt x="327" y="12714"/>
                    <a:pt x="208" y="12635"/>
                  </a:cubicBezTo>
                  <a:cubicBezTo>
                    <a:pt x="92" y="12558"/>
                    <a:pt x="36" y="12451"/>
                    <a:pt x="57" y="12344"/>
                  </a:cubicBezTo>
                  <a:lnTo>
                    <a:pt x="57" y="443"/>
                  </a:lnTo>
                  <a:cubicBezTo>
                    <a:pt x="41" y="342"/>
                    <a:pt x="85" y="241"/>
                    <a:pt x="180" y="160"/>
                  </a:cubicBezTo>
                  <a:cubicBezTo>
                    <a:pt x="295" y="61"/>
                    <a:pt x="475" y="2"/>
                    <a:pt x="666" y="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79460D77-E537-E06E-AEC2-302DEADC9AEA}"/>
              </a:ext>
            </a:extLst>
          </p:cNvPr>
          <p:cNvSpPr txBox="1">
            <a:spLocks/>
          </p:cNvSpPr>
          <p:nvPr/>
        </p:nvSpPr>
        <p:spPr>
          <a:xfrm>
            <a:off x="1179976" y="1195766"/>
            <a:ext cx="7417376" cy="68710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nl-NL" sz="1800" b="0" dirty="0" err="1">
                <a:latin typeface="Calibri" pitchFamily="34" charset="0"/>
              </a:rPr>
              <a:t>Submit</a:t>
            </a:r>
            <a:r>
              <a:rPr lang="nl-NL" sz="1800" b="0" dirty="0">
                <a:latin typeface="Calibri" pitchFamily="34" charset="0"/>
              </a:rPr>
              <a:t> </a:t>
            </a:r>
            <a:r>
              <a:rPr lang="nl-NL" sz="1800" b="0" dirty="0" err="1">
                <a:latin typeface="Calibri" pitchFamily="34" charset="0"/>
              </a:rPr>
              <a:t>the</a:t>
            </a:r>
            <a:r>
              <a:rPr lang="nl-NL" sz="1800" b="0" dirty="0">
                <a:latin typeface="Calibri" pitchFamily="34" charset="0"/>
              </a:rPr>
              <a:t> </a:t>
            </a:r>
            <a:r>
              <a:rPr lang="nl-NL" sz="1800" b="0" dirty="0" err="1">
                <a:latin typeface="Calibri" pitchFamily="34" charset="0"/>
              </a:rPr>
              <a:t>powerpoint</a:t>
            </a:r>
            <a:r>
              <a:rPr lang="nl-NL" sz="1800" b="0" dirty="0">
                <a:latin typeface="Calibri" pitchFamily="34" charset="0"/>
              </a:rPr>
              <a:t> </a:t>
            </a:r>
            <a:r>
              <a:rPr lang="nl-NL" sz="1800" b="0" dirty="0" err="1">
                <a:latin typeface="Calibri" pitchFamily="34" charset="0"/>
              </a:rPr>
              <a:t>and</a:t>
            </a:r>
            <a:r>
              <a:rPr lang="nl-NL" sz="1800" b="0" dirty="0">
                <a:latin typeface="Calibri" pitchFamily="34" charset="0"/>
              </a:rPr>
              <a:t> script </a:t>
            </a:r>
            <a:r>
              <a:rPr lang="nl-NL" sz="1800" b="0" dirty="0">
                <a:solidFill>
                  <a:srgbClr val="05AEEF"/>
                </a:solidFill>
                <a:latin typeface="Calibri" pitchFamily="34" charset="0"/>
              </a:rPr>
              <a:t>no later </a:t>
            </a:r>
            <a:r>
              <a:rPr lang="nl-NL" sz="1800" b="0" dirty="0" err="1">
                <a:solidFill>
                  <a:srgbClr val="05AEEF"/>
                </a:solidFill>
                <a:latin typeface="Calibri" pitchFamily="34" charset="0"/>
              </a:rPr>
              <a:t>than</a:t>
            </a:r>
            <a:r>
              <a:rPr lang="nl-NL" sz="1800" b="0" dirty="0">
                <a:solidFill>
                  <a:srgbClr val="05AEEF"/>
                </a:solidFill>
                <a:latin typeface="Calibri" pitchFamily="34" charset="0"/>
              </a:rPr>
              <a:t> 3 business </a:t>
            </a:r>
            <a:r>
              <a:rPr lang="nl-NL" sz="1800" b="0" dirty="0" err="1">
                <a:solidFill>
                  <a:srgbClr val="05AEEF"/>
                </a:solidFill>
                <a:latin typeface="Calibri" pitchFamily="34" charset="0"/>
              </a:rPr>
              <a:t>days</a:t>
            </a:r>
            <a:r>
              <a:rPr lang="nl-NL" sz="1800" b="0" dirty="0">
                <a:solidFill>
                  <a:srgbClr val="05AEEF"/>
                </a:solidFill>
                <a:latin typeface="Calibri" pitchFamily="34" charset="0"/>
              </a:rPr>
              <a:t> </a:t>
            </a:r>
            <a:r>
              <a:rPr lang="nl-NL" sz="1800" b="0" dirty="0" err="1">
                <a:latin typeface="Calibri" pitchFamily="34" charset="0"/>
              </a:rPr>
              <a:t>before</a:t>
            </a:r>
            <a:r>
              <a:rPr lang="nl-NL" sz="1800" b="0" dirty="0">
                <a:latin typeface="Calibri" pitchFamily="34" charset="0"/>
              </a:rPr>
              <a:t> </a:t>
            </a:r>
            <a:r>
              <a:rPr lang="nl-NL" sz="1800" b="0" dirty="0" err="1">
                <a:latin typeface="Calibri" pitchFamily="34" charset="0"/>
              </a:rPr>
              <a:t>th</a:t>
            </a:r>
            <a:r>
              <a:rPr lang="nl-NL" sz="1800" b="0" dirty="0" err="1"/>
              <a:t>e</a:t>
            </a:r>
            <a:r>
              <a:rPr lang="nl-NL" sz="1800" b="0" dirty="0"/>
              <a:t> </a:t>
            </a:r>
            <a:r>
              <a:rPr lang="nl-NL" sz="1800" b="0" dirty="0" err="1"/>
              <a:t>recording</a:t>
            </a:r>
            <a:r>
              <a:rPr lang="nl-NL" sz="1800" b="0" dirty="0"/>
              <a:t> </a:t>
            </a:r>
            <a:r>
              <a:rPr lang="nl-NL" sz="1800" b="0" dirty="0" err="1"/>
              <a:t>so</a:t>
            </a:r>
            <a:r>
              <a:rPr lang="nl-NL" sz="1800" b="0" dirty="0"/>
              <a:t> we </a:t>
            </a:r>
            <a:r>
              <a:rPr lang="nl-NL" sz="1800" b="0" dirty="0" err="1"/>
              <a:t>can</a:t>
            </a:r>
            <a:r>
              <a:rPr lang="nl-NL" sz="1800" b="0" dirty="0"/>
              <a:t> have </a:t>
            </a:r>
            <a:r>
              <a:rPr lang="nl-NL" sz="1800" b="0" dirty="0" err="1"/>
              <a:t>everything</a:t>
            </a:r>
            <a:r>
              <a:rPr lang="nl-NL" sz="1800" b="0" dirty="0"/>
              <a:t> in </a:t>
            </a:r>
            <a:r>
              <a:rPr lang="nl-NL" sz="1800" b="0" dirty="0" err="1"/>
              <a:t>place</a:t>
            </a:r>
            <a:r>
              <a:rPr lang="nl-NL" sz="1800" b="0" dirty="0"/>
              <a:t> in time </a:t>
            </a:r>
            <a:r>
              <a:rPr lang="nl-NL" sz="1800" b="0" dirty="0" err="1"/>
              <a:t>for</a:t>
            </a:r>
            <a:r>
              <a:rPr lang="nl-NL" sz="1800" b="0" dirty="0"/>
              <a:t> </a:t>
            </a:r>
            <a:r>
              <a:rPr lang="nl-NL" sz="1800" b="0" dirty="0" err="1"/>
              <a:t>your</a:t>
            </a:r>
            <a:r>
              <a:rPr lang="nl-NL" sz="1800" b="0" dirty="0"/>
              <a:t> recording.</a:t>
            </a:r>
          </a:p>
          <a:p>
            <a:r>
              <a:rPr lang="nl-NL" sz="1800" b="0" dirty="0" err="1">
                <a:solidFill>
                  <a:schemeClr val="tx1"/>
                </a:solidFill>
              </a:rPr>
              <a:t>To</a:t>
            </a:r>
            <a:r>
              <a:rPr lang="nl-NL" sz="1800" b="0" dirty="0">
                <a:solidFill>
                  <a:schemeClr val="tx1"/>
                </a:solidFill>
              </a:rPr>
              <a:t>: </a:t>
            </a:r>
            <a:r>
              <a:rPr lang="en-US" sz="1800" b="0" i="0" dirty="0" err="1">
                <a:solidFill>
                  <a:schemeClr val="tx1"/>
                </a:solidFill>
                <a:effectLst/>
              </a:rPr>
              <a:t>newmediacentre@tudelft.nl</a:t>
            </a:r>
            <a:endParaRPr lang="nl-NL" sz="1800" b="0" dirty="0">
              <a:solidFill>
                <a:schemeClr val="tx1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565FDD1C-C7DB-3B06-C783-1EF1D007FF60}"/>
              </a:ext>
            </a:extLst>
          </p:cNvPr>
          <p:cNvSpPr txBox="1">
            <a:spLocks/>
          </p:cNvSpPr>
          <p:nvPr/>
        </p:nvSpPr>
        <p:spPr>
          <a:xfrm>
            <a:off x="1179976" y="1998745"/>
            <a:ext cx="7548388" cy="68710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nl-NL" sz="1800" b="0" dirty="0">
                <a:solidFill>
                  <a:srgbClr val="05AEEF"/>
                </a:solidFill>
              </a:rPr>
              <a:t>Minor </a:t>
            </a:r>
            <a:r>
              <a:rPr lang="nl-NL" sz="1800" b="0" dirty="0" err="1">
                <a:solidFill>
                  <a:srgbClr val="05AEEF"/>
                </a:solidFill>
              </a:rPr>
              <a:t>adjustments</a:t>
            </a:r>
            <a:r>
              <a:rPr lang="nl-NL" sz="1800" b="0" dirty="0"/>
              <a:t>, </a:t>
            </a:r>
            <a:r>
              <a:rPr lang="nl-NL" sz="1800" b="0" dirty="0" err="1"/>
              <a:t>such</a:t>
            </a:r>
            <a:r>
              <a:rPr lang="nl-NL" sz="1800" b="0" dirty="0"/>
              <a:t> as </a:t>
            </a:r>
            <a:r>
              <a:rPr lang="nl-NL" sz="1800" b="0" dirty="0" err="1"/>
              <a:t>textual</a:t>
            </a:r>
            <a:r>
              <a:rPr lang="nl-NL" sz="1800" b="0" dirty="0"/>
              <a:t> changes, </a:t>
            </a:r>
            <a:r>
              <a:rPr lang="nl-NL" sz="1800" b="0" dirty="0" err="1"/>
              <a:t>can</a:t>
            </a:r>
            <a:r>
              <a:rPr lang="nl-NL" sz="1800" b="0" dirty="0"/>
              <a:t> </a:t>
            </a:r>
            <a:r>
              <a:rPr lang="nl-NL" sz="1800" b="0" dirty="0" err="1"/>
              <a:t>be</a:t>
            </a:r>
            <a:r>
              <a:rPr lang="nl-NL" sz="1800" b="0" dirty="0"/>
              <a:t> made on </a:t>
            </a:r>
            <a:r>
              <a:rPr lang="nl-NL" sz="1800" b="0" dirty="0" err="1"/>
              <a:t>the</a:t>
            </a:r>
            <a:r>
              <a:rPr lang="nl-NL" sz="1800" b="0" dirty="0"/>
              <a:t> </a:t>
            </a:r>
            <a:r>
              <a:rPr lang="nl-NL" sz="1800" b="0" dirty="0" err="1"/>
              <a:t>day</a:t>
            </a:r>
            <a:r>
              <a:rPr lang="nl-NL" sz="1800" b="0" dirty="0"/>
              <a:t> of </a:t>
            </a:r>
            <a:r>
              <a:rPr lang="nl-NL" sz="1800" b="0" dirty="0" err="1"/>
              <a:t>the</a:t>
            </a:r>
            <a:r>
              <a:rPr lang="nl-NL" sz="1800" b="0" dirty="0"/>
              <a:t> recording. </a:t>
            </a:r>
            <a:r>
              <a:rPr lang="nl-NL" sz="1800" b="0" dirty="0" err="1"/>
              <a:t>Unfortunately</a:t>
            </a:r>
            <a:r>
              <a:rPr lang="nl-NL" sz="1800" b="0" dirty="0"/>
              <a:t>, </a:t>
            </a:r>
            <a:r>
              <a:rPr lang="nl-NL" sz="1800" b="0" dirty="0" err="1"/>
              <a:t>this</a:t>
            </a:r>
            <a:r>
              <a:rPr lang="nl-NL" sz="1800" b="0" dirty="0"/>
              <a:t> has </a:t>
            </a:r>
            <a:r>
              <a:rPr lang="nl-NL" sz="1800" b="0" dirty="0" err="1"/>
              <a:t>to</a:t>
            </a:r>
            <a:r>
              <a:rPr lang="nl-NL" sz="1800" b="0" dirty="0"/>
              <a:t> </a:t>
            </a:r>
            <a:r>
              <a:rPr lang="nl-NL" sz="1800" b="0" dirty="0" err="1"/>
              <a:t>be</a:t>
            </a:r>
            <a:r>
              <a:rPr lang="nl-NL" sz="1800" b="0" dirty="0"/>
              <a:t> </a:t>
            </a:r>
            <a:r>
              <a:rPr lang="nl-NL" sz="1800" b="0" dirty="0" err="1"/>
              <a:t>done</a:t>
            </a:r>
            <a:r>
              <a:rPr lang="nl-NL" sz="1800" b="0" dirty="0"/>
              <a:t> </a:t>
            </a:r>
            <a:r>
              <a:rPr lang="nl-NL" sz="1800" b="0" dirty="0" err="1">
                <a:solidFill>
                  <a:srgbClr val="05AEEF"/>
                </a:solidFill>
              </a:rPr>
              <a:t>within</a:t>
            </a:r>
            <a:r>
              <a:rPr lang="nl-NL" sz="1800" b="0" dirty="0">
                <a:solidFill>
                  <a:srgbClr val="05AEEF"/>
                </a:solidFill>
              </a:rPr>
              <a:t> </a:t>
            </a:r>
            <a:r>
              <a:rPr lang="nl-NL" sz="1800" b="0" dirty="0" err="1">
                <a:solidFill>
                  <a:srgbClr val="05AEEF"/>
                </a:solidFill>
              </a:rPr>
              <a:t>the</a:t>
            </a:r>
            <a:r>
              <a:rPr lang="nl-NL" sz="1800" b="0" dirty="0">
                <a:solidFill>
                  <a:srgbClr val="05AEEF"/>
                </a:solidFill>
              </a:rPr>
              <a:t> </a:t>
            </a:r>
            <a:r>
              <a:rPr lang="nl-NL" sz="1800" b="0" dirty="0" err="1">
                <a:solidFill>
                  <a:srgbClr val="05AEEF"/>
                </a:solidFill>
              </a:rPr>
              <a:t>booked</a:t>
            </a:r>
            <a:r>
              <a:rPr lang="nl-NL" sz="1800" b="0" dirty="0">
                <a:solidFill>
                  <a:srgbClr val="05AEEF"/>
                </a:solidFill>
              </a:rPr>
              <a:t> </a:t>
            </a:r>
            <a:r>
              <a:rPr lang="nl-NL" sz="1800" b="0" dirty="0" err="1">
                <a:solidFill>
                  <a:srgbClr val="05AEEF"/>
                </a:solidFill>
              </a:rPr>
              <a:t>recording</a:t>
            </a:r>
            <a:r>
              <a:rPr lang="nl-NL" sz="1800" b="0" dirty="0">
                <a:solidFill>
                  <a:srgbClr val="05AEEF"/>
                </a:solidFill>
              </a:rPr>
              <a:t> time.</a:t>
            </a:r>
          </a:p>
        </p:txBody>
      </p:sp>
      <p:sp>
        <p:nvSpPr>
          <p:cNvPr id="26" name="Title 1">
            <a:extLst>
              <a:ext uri="{FF2B5EF4-FFF2-40B4-BE49-F238E27FC236}">
                <a16:creationId xmlns:a16="http://schemas.microsoft.com/office/drawing/2014/main" id="{D6EE94E4-83E7-FC94-0A15-1A18494F890D}"/>
              </a:ext>
            </a:extLst>
          </p:cNvPr>
          <p:cNvSpPr txBox="1">
            <a:spLocks/>
          </p:cNvSpPr>
          <p:nvPr/>
        </p:nvSpPr>
        <p:spPr>
          <a:xfrm>
            <a:off x="1179976" y="2742106"/>
            <a:ext cx="7417376" cy="68710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nl-NL" sz="1800" b="0" dirty="0"/>
              <a:t>Make </a:t>
            </a:r>
            <a:r>
              <a:rPr lang="nl-NL" sz="1800" b="0" dirty="0" err="1"/>
              <a:t>sure</a:t>
            </a:r>
            <a:r>
              <a:rPr lang="nl-NL" sz="1800" b="0" dirty="0"/>
              <a:t> </a:t>
            </a:r>
            <a:r>
              <a:rPr lang="nl-NL" sz="1800" b="0" dirty="0" err="1"/>
              <a:t>you</a:t>
            </a:r>
            <a:r>
              <a:rPr lang="nl-NL" sz="1800" b="0" dirty="0"/>
              <a:t> have </a:t>
            </a:r>
            <a:r>
              <a:rPr lang="nl-NL" sz="1800" b="0" dirty="0" err="1"/>
              <a:t>read</a:t>
            </a:r>
            <a:r>
              <a:rPr lang="nl-NL" sz="1800" b="0" dirty="0"/>
              <a:t> </a:t>
            </a:r>
            <a:r>
              <a:rPr lang="nl-NL" sz="1800" b="0" dirty="0" err="1"/>
              <a:t>through</a:t>
            </a:r>
            <a:r>
              <a:rPr lang="nl-NL" sz="1800" b="0" dirty="0"/>
              <a:t> </a:t>
            </a:r>
            <a:r>
              <a:rPr lang="nl-NL" sz="1800" b="0" dirty="0" err="1"/>
              <a:t>the</a:t>
            </a:r>
            <a:r>
              <a:rPr lang="nl-NL" sz="1800" b="0" dirty="0"/>
              <a:t> script </a:t>
            </a:r>
            <a:r>
              <a:rPr lang="nl-NL" sz="1800" b="0" dirty="0" err="1">
                <a:solidFill>
                  <a:srgbClr val="05AEEF"/>
                </a:solidFill>
              </a:rPr>
              <a:t>texts</a:t>
            </a:r>
            <a:r>
              <a:rPr lang="nl-NL" sz="1800" b="0" dirty="0">
                <a:solidFill>
                  <a:srgbClr val="05AEEF"/>
                </a:solidFill>
              </a:rPr>
              <a:t> </a:t>
            </a:r>
            <a:r>
              <a:rPr lang="nl-NL" sz="1800" b="0" dirty="0" err="1">
                <a:solidFill>
                  <a:srgbClr val="05AEEF"/>
                </a:solidFill>
              </a:rPr>
              <a:t>before</a:t>
            </a:r>
            <a:r>
              <a:rPr lang="nl-NL" sz="1800" b="0" dirty="0">
                <a:solidFill>
                  <a:srgbClr val="05AEEF"/>
                </a:solidFill>
              </a:rPr>
              <a:t> </a:t>
            </a:r>
            <a:r>
              <a:rPr lang="nl-NL" sz="1800" b="0" dirty="0" err="1">
                <a:solidFill>
                  <a:srgbClr val="05AEEF"/>
                </a:solidFill>
              </a:rPr>
              <a:t>you</a:t>
            </a:r>
            <a:r>
              <a:rPr lang="nl-NL" sz="1800" b="0" dirty="0">
                <a:solidFill>
                  <a:srgbClr val="05AEEF"/>
                </a:solidFill>
              </a:rPr>
              <a:t> </a:t>
            </a:r>
            <a:r>
              <a:rPr lang="nl-NL" sz="1800" b="0" dirty="0" err="1">
                <a:solidFill>
                  <a:srgbClr val="05AEEF"/>
                </a:solidFill>
              </a:rPr>
              <a:t>come</a:t>
            </a:r>
            <a:r>
              <a:rPr lang="nl-NL" sz="1800" b="0" dirty="0">
                <a:solidFill>
                  <a:srgbClr val="05AEEF"/>
                </a:solidFill>
              </a:rPr>
              <a:t> </a:t>
            </a:r>
            <a:r>
              <a:rPr lang="nl-NL" sz="1800" b="0" dirty="0" err="1"/>
              <a:t>to</a:t>
            </a:r>
            <a:r>
              <a:rPr lang="nl-NL" sz="1800" b="0" dirty="0"/>
              <a:t> </a:t>
            </a:r>
            <a:r>
              <a:rPr lang="nl-NL" sz="1800" b="0" dirty="0" err="1"/>
              <a:t>us</a:t>
            </a:r>
            <a:r>
              <a:rPr lang="nl-NL" sz="1800" b="0" dirty="0"/>
              <a:t> </a:t>
            </a:r>
            <a:r>
              <a:rPr lang="nl-NL" sz="1800" b="0" dirty="0" err="1"/>
              <a:t>for</a:t>
            </a:r>
            <a:r>
              <a:rPr lang="nl-NL" sz="1800" b="0" dirty="0"/>
              <a:t> </a:t>
            </a:r>
            <a:r>
              <a:rPr lang="nl-NL" sz="1800" b="0" dirty="0" err="1"/>
              <a:t>the</a:t>
            </a:r>
            <a:r>
              <a:rPr lang="nl-NL" sz="1800" b="0" dirty="0"/>
              <a:t> </a:t>
            </a:r>
            <a:r>
              <a:rPr lang="nl-NL" sz="1800" b="0" dirty="0" err="1"/>
              <a:t>shoot</a:t>
            </a:r>
            <a:r>
              <a:rPr lang="nl-NL" sz="1800" b="0" dirty="0"/>
              <a:t>.</a:t>
            </a: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13B7215B-C82E-6D04-7372-13EA2893BEEB}"/>
              </a:ext>
            </a:extLst>
          </p:cNvPr>
          <p:cNvSpPr txBox="1">
            <a:spLocks/>
          </p:cNvSpPr>
          <p:nvPr/>
        </p:nvSpPr>
        <p:spPr>
          <a:xfrm>
            <a:off x="1179976" y="3426994"/>
            <a:ext cx="7548388" cy="68710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nl-NL" sz="1800" b="0" dirty="0"/>
              <a:t>Studio time is </a:t>
            </a:r>
            <a:r>
              <a:rPr lang="nl-NL" sz="1800" b="0" dirty="0" err="1">
                <a:solidFill>
                  <a:srgbClr val="05AEEF"/>
                </a:solidFill>
              </a:rPr>
              <a:t>valueable</a:t>
            </a:r>
            <a:r>
              <a:rPr lang="nl-NL" sz="1800" b="0" dirty="0">
                <a:solidFill>
                  <a:srgbClr val="05AEEF"/>
                </a:solidFill>
              </a:rPr>
              <a:t> </a:t>
            </a:r>
            <a:r>
              <a:rPr lang="nl-NL" sz="1800" b="0" dirty="0" err="1">
                <a:solidFill>
                  <a:srgbClr val="05AEEF"/>
                </a:solidFill>
              </a:rPr>
              <a:t>for</a:t>
            </a:r>
            <a:r>
              <a:rPr lang="nl-NL" sz="1800" b="0" dirty="0">
                <a:solidFill>
                  <a:srgbClr val="05AEEF"/>
                </a:solidFill>
              </a:rPr>
              <a:t> </a:t>
            </a:r>
            <a:r>
              <a:rPr lang="nl-NL" sz="1800" b="0" dirty="0" err="1">
                <a:solidFill>
                  <a:srgbClr val="05AEEF"/>
                </a:solidFill>
              </a:rPr>
              <a:t>you</a:t>
            </a:r>
            <a:r>
              <a:rPr lang="nl-NL" sz="1800" b="0" dirty="0">
                <a:solidFill>
                  <a:srgbClr val="05AEEF"/>
                </a:solidFill>
              </a:rPr>
              <a:t> </a:t>
            </a:r>
            <a:r>
              <a:rPr lang="nl-NL" sz="1800" b="0" dirty="0" err="1">
                <a:solidFill>
                  <a:srgbClr val="05AEEF"/>
                </a:solidFill>
              </a:rPr>
              <a:t>and</a:t>
            </a:r>
            <a:r>
              <a:rPr lang="nl-NL" sz="1800" b="0" dirty="0">
                <a:solidFill>
                  <a:srgbClr val="05AEEF"/>
                </a:solidFill>
              </a:rPr>
              <a:t> </a:t>
            </a:r>
            <a:r>
              <a:rPr lang="nl-NL" sz="1800" b="0" dirty="0" err="1">
                <a:solidFill>
                  <a:srgbClr val="05AEEF"/>
                </a:solidFill>
              </a:rPr>
              <a:t>for</a:t>
            </a:r>
            <a:r>
              <a:rPr lang="nl-NL" sz="1800" b="0" dirty="0">
                <a:solidFill>
                  <a:srgbClr val="05AEEF"/>
                </a:solidFill>
              </a:rPr>
              <a:t> </a:t>
            </a:r>
            <a:r>
              <a:rPr lang="nl-NL" sz="1800" b="0" dirty="0" err="1">
                <a:solidFill>
                  <a:srgbClr val="05AEEF"/>
                </a:solidFill>
              </a:rPr>
              <a:t>us</a:t>
            </a:r>
            <a:r>
              <a:rPr lang="nl-NL" sz="1800" b="0" dirty="0">
                <a:solidFill>
                  <a:srgbClr val="05AEEF"/>
                </a:solidFill>
              </a:rPr>
              <a:t>.</a:t>
            </a:r>
            <a:r>
              <a:rPr lang="nl-NL" sz="1800" b="0" dirty="0"/>
              <a:t> </a:t>
            </a:r>
            <a:r>
              <a:rPr lang="nl-NL" sz="1800" b="0" dirty="0" err="1"/>
              <a:t>Let’s</a:t>
            </a:r>
            <a:r>
              <a:rPr lang="nl-NL" sz="1800" b="0" dirty="0"/>
              <a:t> start on time.</a:t>
            </a: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B397AEEA-C850-9D81-7F2D-02BA82314EA6}"/>
              </a:ext>
            </a:extLst>
          </p:cNvPr>
          <p:cNvSpPr txBox="1">
            <a:spLocks/>
          </p:cNvSpPr>
          <p:nvPr/>
        </p:nvSpPr>
        <p:spPr>
          <a:xfrm>
            <a:off x="1179976" y="4111882"/>
            <a:ext cx="7548388" cy="687104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nl-NL" sz="1800" b="0" dirty="0" err="1"/>
              <a:t>And</a:t>
            </a:r>
            <a:r>
              <a:rPr lang="nl-NL" sz="1800" b="0" dirty="0"/>
              <a:t> of course </a:t>
            </a:r>
            <a:r>
              <a:rPr lang="nl-NL" sz="1800" b="0" dirty="0">
                <a:solidFill>
                  <a:srgbClr val="05AEEF"/>
                </a:solidFill>
              </a:rPr>
              <a:t>‘Have Fun’</a:t>
            </a:r>
            <a:r>
              <a:rPr lang="nl-NL" sz="1800" b="0" dirty="0">
                <a:solidFill>
                  <a:schemeClr val="tx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397247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BD0506-29B4-DEA3-1D26-B3E0C93F7E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204" b="-40937"/>
          <a:stretch/>
        </p:blipFill>
        <p:spPr>
          <a:xfrm>
            <a:off x="0" y="0"/>
            <a:ext cx="9144000" cy="45639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3E90E7-991A-1215-2C41-9147FE88AE0B}"/>
              </a:ext>
            </a:extLst>
          </p:cNvPr>
          <p:cNvSpPr txBox="1"/>
          <p:nvPr/>
        </p:nvSpPr>
        <p:spPr>
          <a:xfrm>
            <a:off x="7119342" y="4904585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dirty="0">
                <a:solidFill>
                  <a:srgbClr val="FAFAFA"/>
                </a:solidFill>
              </a:rPr>
              <a:t>Photo credits: </a:t>
            </a:r>
            <a:r>
              <a:rPr lang="en-US" sz="500" dirty="0" err="1">
                <a:solidFill>
                  <a:srgbClr val="FAFAFA"/>
                </a:solidFill>
              </a:rPr>
              <a:t>Pexels.com</a:t>
            </a:r>
            <a:r>
              <a:rPr lang="en-US" sz="500" dirty="0">
                <a:solidFill>
                  <a:srgbClr val="FAFAFA"/>
                </a:solidFill>
              </a:rPr>
              <a:t> | </a:t>
            </a:r>
            <a:r>
              <a:rPr lang="en-US" sz="500" dirty="0" err="1">
                <a:solidFill>
                  <a:srgbClr val="FAFAFA"/>
                </a:solidFill>
              </a:rPr>
              <a:t>foc</a:t>
            </a:r>
            <a:r>
              <a:rPr lang="en-US" sz="500" dirty="0">
                <a:solidFill>
                  <a:srgbClr val="FAFAFA"/>
                </a:solidFill>
              </a:rPr>
              <a:t> </a:t>
            </a:r>
            <a:r>
              <a:rPr lang="en-US" sz="500" dirty="0" err="1">
                <a:solidFill>
                  <a:srgbClr val="FAFAFA"/>
                </a:solidFill>
              </a:rPr>
              <a:t>foodoncam</a:t>
            </a:r>
            <a:endParaRPr lang="en-US" sz="500" dirty="0">
              <a:solidFill>
                <a:srgbClr val="FAFAFA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418C80F-30D8-24B8-6636-6EEA08A71398}"/>
              </a:ext>
            </a:extLst>
          </p:cNvPr>
          <p:cNvSpPr txBox="1">
            <a:spLocks/>
          </p:cNvSpPr>
          <p:nvPr/>
        </p:nvSpPr>
        <p:spPr>
          <a:xfrm>
            <a:off x="776623" y="2995773"/>
            <a:ext cx="3891589" cy="3990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Title slide</a:t>
            </a:r>
            <a:endParaRPr lang="en-NL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3482C1C-DA2C-8C57-13D8-FA13508337E5}"/>
              </a:ext>
            </a:extLst>
          </p:cNvPr>
          <p:cNvSpPr txBox="1">
            <a:spLocks/>
          </p:cNvSpPr>
          <p:nvPr/>
        </p:nvSpPr>
        <p:spPr>
          <a:xfrm>
            <a:off x="842063" y="3539363"/>
            <a:ext cx="5018426" cy="63428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9" name="Afbeelding 10" descr="TU_P3_white.png">
            <a:extLst>
              <a:ext uri="{FF2B5EF4-FFF2-40B4-BE49-F238E27FC236}">
                <a16:creationId xmlns:a16="http://schemas.microsoft.com/office/drawing/2014/main" id="{66D1C9F0-604D-C693-9146-5D96847F9C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363" y="119546"/>
            <a:ext cx="833297" cy="51247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8213CA6-1FF1-B5AC-5046-E8336E56E079}"/>
              </a:ext>
            </a:extLst>
          </p:cNvPr>
          <p:cNvSpPr txBox="1">
            <a:spLocks/>
          </p:cNvSpPr>
          <p:nvPr/>
        </p:nvSpPr>
        <p:spPr>
          <a:xfrm>
            <a:off x="842063" y="4173652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chemeClr val="bg2">
                    <a:lumMod val="10000"/>
                  </a:schemeClr>
                </a:solidFill>
              </a:rPr>
              <a:t>Dr. John Doe</a:t>
            </a:r>
            <a:endParaRPr lang="en-NL" sz="1600" b="0" dirty="0">
              <a:solidFill>
                <a:schemeClr val="bg2">
                  <a:lumMod val="10000"/>
                </a:schemeClr>
              </a:solidFill>
            </a:endParaRPr>
          </a:p>
        </p:txBody>
      </p:sp>
      <p:grpSp>
        <p:nvGrpSpPr>
          <p:cNvPr id="5" name="Instructie">
            <a:extLst>
              <a:ext uri="{FF2B5EF4-FFF2-40B4-BE49-F238E27FC236}">
                <a16:creationId xmlns:a16="http://schemas.microsoft.com/office/drawing/2014/main" id="{F20544A8-D498-15F8-9945-55D3E44964D8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6" name="Rechthoek 339">
              <a:extLst>
                <a:ext uri="{FF2B5EF4-FFF2-40B4-BE49-F238E27FC236}">
                  <a16:creationId xmlns:a16="http://schemas.microsoft.com/office/drawing/2014/main" id="{E2BF8C85-420D-E5D6-9FC2-117402CA72DC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7" name="Graphic 163">
              <a:extLst>
                <a:ext uri="{FF2B5EF4-FFF2-40B4-BE49-F238E27FC236}">
                  <a16:creationId xmlns:a16="http://schemas.microsoft.com/office/drawing/2014/main" id="{DC4061F7-5116-C8EB-A5EF-9CA9E0D3DC16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0" name="Rechthoek 342">
              <a:extLst>
                <a:ext uri="{FF2B5EF4-FFF2-40B4-BE49-F238E27FC236}">
                  <a16:creationId xmlns:a16="http://schemas.microsoft.com/office/drawing/2014/main" id="{5EA7BDA2-C5BC-6D59-5DAF-1D68A073ED40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2" name="INSTRUCTIE">
              <a:extLst>
                <a:ext uri="{FF2B5EF4-FFF2-40B4-BE49-F238E27FC236}">
                  <a16:creationId xmlns:a16="http://schemas.microsoft.com/office/drawing/2014/main" id="{7BBB3EA3-0891-F58D-1FEB-C50B98895845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3" name="Rechthoek 299">
                <a:extLst>
                  <a:ext uri="{FF2B5EF4-FFF2-40B4-BE49-F238E27FC236}">
                    <a16:creationId xmlns:a16="http://schemas.microsoft.com/office/drawing/2014/main" id="{4A7C02A6-0368-9878-A2D6-394CDC2ADD5B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6" name="Rectangle">
                  <a:extLst>
                    <a:ext uri="{FF2B5EF4-FFF2-40B4-BE49-F238E27FC236}">
                      <a16:creationId xmlns:a16="http://schemas.microsoft.com/office/drawing/2014/main" id="{77562BD7-86C5-354F-98BC-2DD468250426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7" name="Afbeelding invoegen/veranderen">
                  <a:extLst>
                    <a:ext uri="{FF2B5EF4-FFF2-40B4-BE49-F238E27FC236}">
                      <a16:creationId xmlns:a16="http://schemas.microsoft.com/office/drawing/2014/main" id="{9C1A0BAB-9740-3B39-DB54-BC1D6B6BA47F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4" name="Ovaal 301">
                <a:extLst>
                  <a:ext uri="{FF2B5EF4-FFF2-40B4-BE49-F238E27FC236}">
                    <a16:creationId xmlns:a16="http://schemas.microsoft.com/office/drawing/2014/main" id="{88270E1B-B40F-5D4C-B840-05C3D9D69ECB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4" name="Oval">
                  <a:extLst>
                    <a:ext uri="{FF2B5EF4-FFF2-40B4-BE49-F238E27FC236}">
                      <a16:creationId xmlns:a16="http://schemas.microsoft.com/office/drawing/2014/main" id="{EB65B23C-368F-8F88-2AAA-07CF43989E55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5" name="1">
                  <a:extLst>
                    <a:ext uri="{FF2B5EF4-FFF2-40B4-BE49-F238E27FC236}">
                      <a16:creationId xmlns:a16="http://schemas.microsoft.com/office/drawing/2014/main" id="{B3203536-40D8-5656-D4DB-D5513CBB6AC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5" name="Rechthoek 302">
                <a:extLst>
                  <a:ext uri="{FF2B5EF4-FFF2-40B4-BE49-F238E27FC236}">
                    <a16:creationId xmlns:a16="http://schemas.microsoft.com/office/drawing/2014/main" id="{BA95D550-0A85-FC52-E279-753D3BE08A12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6" name="Ovaal 303">
                <a:extLst>
                  <a:ext uri="{FF2B5EF4-FFF2-40B4-BE49-F238E27FC236}">
                    <a16:creationId xmlns:a16="http://schemas.microsoft.com/office/drawing/2014/main" id="{5B320BCD-752B-E468-D5B4-E53EE8C9DC3C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20A12257-F901-2DFF-2C4C-841E1F414F9F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2">
                  <a:extLst>
                    <a:ext uri="{FF2B5EF4-FFF2-40B4-BE49-F238E27FC236}">
                      <a16:creationId xmlns:a16="http://schemas.microsoft.com/office/drawing/2014/main" id="{23713378-B3DF-AC8B-8656-CC55E7B85679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7" name="Rechthoek 304">
                <a:extLst>
                  <a:ext uri="{FF2B5EF4-FFF2-40B4-BE49-F238E27FC236}">
                    <a16:creationId xmlns:a16="http://schemas.microsoft.com/office/drawing/2014/main" id="{DA8B0C84-4AB5-9752-EC03-161F4A49A147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8" name="Groep 305">
                <a:extLst>
                  <a:ext uri="{FF2B5EF4-FFF2-40B4-BE49-F238E27FC236}">
                    <a16:creationId xmlns:a16="http://schemas.microsoft.com/office/drawing/2014/main" id="{59761177-8349-9E84-D4CD-007936585D97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7" name="Rechthoek 332">
                  <a:extLst>
                    <a:ext uri="{FF2B5EF4-FFF2-40B4-BE49-F238E27FC236}">
                      <a16:creationId xmlns:a16="http://schemas.microsoft.com/office/drawing/2014/main" id="{522542EC-4138-64A2-7360-74882B0C7785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0" name="Rectangle">
                    <a:extLst>
                      <a:ext uri="{FF2B5EF4-FFF2-40B4-BE49-F238E27FC236}">
                        <a16:creationId xmlns:a16="http://schemas.microsoft.com/office/drawing/2014/main" id="{968B55BD-E4EE-3BD4-0146-A6413E680E6A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1" name="Invoegen">
                    <a:extLst>
                      <a:ext uri="{FF2B5EF4-FFF2-40B4-BE49-F238E27FC236}">
                        <a16:creationId xmlns:a16="http://schemas.microsoft.com/office/drawing/2014/main" id="{657E30EA-FBEC-ADB1-E62A-0F1AC16103C5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8" name="Rechte verbindingslijn 333">
                  <a:extLst>
                    <a:ext uri="{FF2B5EF4-FFF2-40B4-BE49-F238E27FC236}">
                      <a16:creationId xmlns:a16="http://schemas.microsoft.com/office/drawing/2014/main" id="{7F310161-C6DB-18BE-6637-92510659D567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9" name="Gelijkbenige driehoek 334">
                  <a:extLst>
                    <a:ext uri="{FF2B5EF4-FFF2-40B4-BE49-F238E27FC236}">
                      <a16:creationId xmlns:a16="http://schemas.microsoft.com/office/drawing/2014/main" id="{9CC6C133-2A01-B348-9B70-ECB821E8FA12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9" name="Groep 306">
                <a:extLst>
                  <a:ext uri="{FF2B5EF4-FFF2-40B4-BE49-F238E27FC236}">
                    <a16:creationId xmlns:a16="http://schemas.microsoft.com/office/drawing/2014/main" id="{0BD809EF-FF13-1CEE-D1A6-F393D208E2AF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1" name="Rechthoek 326">
                  <a:extLst>
                    <a:ext uri="{FF2B5EF4-FFF2-40B4-BE49-F238E27FC236}">
                      <a16:creationId xmlns:a16="http://schemas.microsoft.com/office/drawing/2014/main" id="{1FB8C145-4A68-AC7D-F37D-F4E2D3C94E9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Ovaal 327">
                  <a:extLst>
                    <a:ext uri="{FF2B5EF4-FFF2-40B4-BE49-F238E27FC236}">
                      <a16:creationId xmlns:a16="http://schemas.microsoft.com/office/drawing/2014/main" id="{63F26F19-9232-1FFD-E5A6-9492F55BE57C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Vrije vorm: vorm 328">
                  <a:extLst>
                    <a:ext uri="{FF2B5EF4-FFF2-40B4-BE49-F238E27FC236}">
                      <a16:creationId xmlns:a16="http://schemas.microsoft.com/office/drawing/2014/main" id="{ECF2D3FD-0A51-5C07-8049-A94AC3F5FD17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4" name="Rechthoek: afgeronde hoeken 329">
                  <a:extLst>
                    <a:ext uri="{FF2B5EF4-FFF2-40B4-BE49-F238E27FC236}">
                      <a16:creationId xmlns:a16="http://schemas.microsoft.com/office/drawing/2014/main" id="{E47CB0E5-0483-CD7F-F8D6-A1EDAC278B55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" name="Rechte verbindingslijn 330">
                  <a:extLst>
                    <a:ext uri="{FF2B5EF4-FFF2-40B4-BE49-F238E27FC236}">
                      <a16:creationId xmlns:a16="http://schemas.microsoft.com/office/drawing/2014/main" id="{40CBA3E1-4497-B87A-F62D-FDD1570CE24A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" name="Rechte verbindingslijn 331">
                  <a:extLst>
                    <a:ext uri="{FF2B5EF4-FFF2-40B4-BE49-F238E27FC236}">
                      <a16:creationId xmlns:a16="http://schemas.microsoft.com/office/drawing/2014/main" id="{A8D25B16-1EF2-FE73-75EA-66DEDE739A2C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0" name="Ovaal 307">
                <a:extLst>
                  <a:ext uri="{FF2B5EF4-FFF2-40B4-BE49-F238E27FC236}">
                    <a16:creationId xmlns:a16="http://schemas.microsoft.com/office/drawing/2014/main" id="{FE9CB404-E860-313E-9E3A-C3CBAFF69E89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9" name="Oval">
                  <a:extLst>
                    <a:ext uri="{FF2B5EF4-FFF2-40B4-BE49-F238E27FC236}">
                      <a16:creationId xmlns:a16="http://schemas.microsoft.com/office/drawing/2014/main" id="{FD21D778-85BB-26B3-9933-2C847AA0C95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0" name="3">
                  <a:extLst>
                    <a:ext uri="{FF2B5EF4-FFF2-40B4-BE49-F238E27FC236}">
                      <a16:creationId xmlns:a16="http://schemas.microsoft.com/office/drawing/2014/main" id="{2B904A3D-A338-0BDA-DBD3-5521591E322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1" name="Rechthoek 308">
                <a:extLst>
                  <a:ext uri="{FF2B5EF4-FFF2-40B4-BE49-F238E27FC236}">
                    <a16:creationId xmlns:a16="http://schemas.microsoft.com/office/drawing/2014/main" id="{03D841A2-9441-23BC-DC25-1C69EEEC1D0E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2" name="Groep 309">
                <a:extLst>
                  <a:ext uri="{FF2B5EF4-FFF2-40B4-BE49-F238E27FC236}">
                    <a16:creationId xmlns:a16="http://schemas.microsoft.com/office/drawing/2014/main" id="{D26683BD-FD20-6386-8DC9-DD3EBFCEAD2D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3" name="Groep 310">
                  <a:extLst>
                    <a:ext uri="{FF2B5EF4-FFF2-40B4-BE49-F238E27FC236}">
                      <a16:creationId xmlns:a16="http://schemas.microsoft.com/office/drawing/2014/main" id="{2A67EA29-4F2F-160D-3CEB-D67BA0E7F0D7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6" name="Groep 313">
                    <a:extLst>
                      <a:ext uri="{FF2B5EF4-FFF2-40B4-BE49-F238E27FC236}">
                        <a16:creationId xmlns:a16="http://schemas.microsoft.com/office/drawing/2014/main" id="{4DCA17D6-D442-B13B-6F46-6D7E781BB0A7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3" name="Groep 320">
                      <a:extLst>
                        <a:ext uri="{FF2B5EF4-FFF2-40B4-BE49-F238E27FC236}">
                          <a16:creationId xmlns:a16="http://schemas.microsoft.com/office/drawing/2014/main" id="{23D6B4FA-63B8-E0F7-6840-A33849CE649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6" name="Rechthoek 323">
                        <a:extLst>
                          <a:ext uri="{FF2B5EF4-FFF2-40B4-BE49-F238E27FC236}">
                            <a16:creationId xmlns:a16="http://schemas.microsoft.com/office/drawing/2014/main" id="{0DF663AF-4C37-B9CB-AE2E-965C819E1CD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7" name="Rechthoek 324">
                        <a:extLst>
                          <a:ext uri="{FF2B5EF4-FFF2-40B4-BE49-F238E27FC236}">
                            <a16:creationId xmlns:a16="http://schemas.microsoft.com/office/drawing/2014/main" id="{6D3EC5C4-63CB-5C6B-9D02-22700C331BE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8" name="Ovaal 325">
                        <a:extLst>
                          <a:ext uri="{FF2B5EF4-FFF2-40B4-BE49-F238E27FC236}">
                            <a16:creationId xmlns:a16="http://schemas.microsoft.com/office/drawing/2014/main" id="{7D37708C-9D51-7955-EF0B-4F645BBD7FA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4" name="Afbeelding 321" descr="Afbeelding 321">
                      <a:extLst>
                        <a:ext uri="{FF2B5EF4-FFF2-40B4-BE49-F238E27FC236}">
                          <a16:creationId xmlns:a16="http://schemas.microsoft.com/office/drawing/2014/main" id="{CF83F00D-D461-6D7B-1788-E7C64F8341A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5" name="Afbeelding 322" descr="Afbeelding 322">
                      <a:extLst>
                        <a:ext uri="{FF2B5EF4-FFF2-40B4-BE49-F238E27FC236}">
                          <a16:creationId xmlns:a16="http://schemas.microsoft.com/office/drawing/2014/main" id="{634B755D-6C92-65A7-711D-2DE73E2902D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7" name="Groep 314">
                    <a:extLst>
                      <a:ext uri="{FF2B5EF4-FFF2-40B4-BE49-F238E27FC236}">
                        <a16:creationId xmlns:a16="http://schemas.microsoft.com/office/drawing/2014/main" id="{E6A3E3EF-8D0B-5657-BF71-68DED62E1001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1" name="Rechthoek 318">
                      <a:extLst>
                        <a:ext uri="{FF2B5EF4-FFF2-40B4-BE49-F238E27FC236}">
                          <a16:creationId xmlns:a16="http://schemas.microsoft.com/office/drawing/2014/main" id="{F4476119-F1B0-B40B-4CE9-06E24CACE4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2" name="Rechthoek 319">
                      <a:extLst>
                        <a:ext uri="{FF2B5EF4-FFF2-40B4-BE49-F238E27FC236}">
                          <a16:creationId xmlns:a16="http://schemas.microsoft.com/office/drawing/2014/main" id="{46812917-358D-EECD-240B-A7A3D2A3CCD4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8" name="Groep 315">
                    <a:extLst>
                      <a:ext uri="{FF2B5EF4-FFF2-40B4-BE49-F238E27FC236}">
                        <a16:creationId xmlns:a16="http://schemas.microsoft.com/office/drawing/2014/main" id="{0C7A5540-C061-9251-5705-8F356DEB5DAB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9" name="Rechthoek 316">
                      <a:extLst>
                        <a:ext uri="{FF2B5EF4-FFF2-40B4-BE49-F238E27FC236}">
                          <a16:creationId xmlns:a16="http://schemas.microsoft.com/office/drawing/2014/main" id="{C66C6C07-2525-0CC3-4E8D-56523A13611D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7">
                      <a:extLst>
                        <a:ext uri="{FF2B5EF4-FFF2-40B4-BE49-F238E27FC236}">
                          <a16:creationId xmlns:a16="http://schemas.microsoft.com/office/drawing/2014/main" id="{3F7AE99F-F398-D9B0-B9D4-092F1FC42C4A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4" name="Rechthoek 311">
                  <a:extLst>
                    <a:ext uri="{FF2B5EF4-FFF2-40B4-BE49-F238E27FC236}">
                      <a16:creationId xmlns:a16="http://schemas.microsoft.com/office/drawing/2014/main" id="{7703E093-D1B2-B20E-A0C6-74832889058F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5" name="Gelijkbenige driehoek 312">
                  <a:extLst>
                    <a:ext uri="{FF2B5EF4-FFF2-40B4-BE49-F238E27FC236}">
                      <a16:creationId xmlns:a16="http://schemas.microsoft.com/office/drawing/2014/main" id="{BE6ADC89-C547-6CD2-848A-5CFFD1AF255B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EE25A7E-C611-1B96-6A95-097864B7994C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9" name="Rechthoek 339">
              <a:extLst>
                <a:ext uri="{FF2B5EF4-FFF2-40B4-BE49-F238E27FC236}">
                  <a16:creationId xmlns:a16="http://schemas.microsoft.com/office/drawing/2014/main" id="{27CE88D8-5D7D-0966-BC44-BAA7ECBCA83F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0" name="Groeperen 38">
              <a:extLst>
                <a:ext uri="{FF2B5EF4-FFF2-40B4-BE49-F238E27FC236}">
                  <a16:creationId xmlns:a16="http://schemas.microsoft.com/office/drawing/2014/main" id="{7C1E5E7B-DA9D-F41F-070A-60F1320937DB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4" name="Rechthoek 24">
                <a:extLst>
                  <a:ext uri="{FF2B5EF4-FFF2-40B4-BE49-F238E27FC236}">
                    <a16:creationId xmlns:a16="http://schemas.microsoft.com/office/drawing/2014/main" id="{CA0ECBC9-7B1A-736E-A3B7-49F676D457B1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5">
                <a:extLst>
                  <a:ext uri="{FF2B5EF4-FFF2-40B4-BE49-F238E27FC236}">
                    <a16:creationId xmlns:a16="http://schemas.microsoft.com/office/drawing/2014/main" id="{30FB51DE-9EF9-2973-B515-3C6F875B3805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6">
                <a:extLst>
                  <a:ext uri="{FF2B5EF4-FFF2-40B4-BE49-F238E27FC236}">
                    <a16:creationId xmlns:a16="http://schemas.microsoft.com/office/drawing/2014/main" id="{F08F57A5-C06E-9FBD-1412-A2F834B59B3C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7">
                <a:extLst>
                  <a:ext uri="{FF2B5EF4-FFF2-40B4-BE49-F238E27FC236}">
                    <a16:creationId xmlns:a16="http://schemas.microsoft.com/office/drawing/2014/main" id="{D7F2F91C-D82D-2B09-07AB-E0BBB0E03B9A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2">
                <a:extLst>
                  <a:ext uri="{FF2B5EF4-FFF2-40B4-BE49-F238E27FC236}">
                    <a16:creationId xmlns:a16="http://schemas.microsoft.com/office/drawing/2014/main" id="{6DA82626-B327-FA8C-3414-297EFEEE2C5B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6">
                <a:extLst>
                  <a:ext uri="{FF2B5EF4-FFF2-40B4-BE49-F238E27FC236}">
                    <a16:creationId xmlns:a16="http://schemas.microsoft.com/office/drawing/2014/main" id="{83486376-9672-B18A-2A87-B352299FA818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07E2EACD-2400-FFBF-2018-921ECBBFA996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8" name="Rechthoek 33">
                <a:extLst>
                  <a:ext uri="{FF2B5EF4-FFF2-40B4-BE49-F238E27FC236}">
                    <a16:creationId xmlns:a16="http://schemas.microsoft.com/office/drawing/2014/main" id="{6197E689-C8DD-6651-29F1-9C9CAC43E67D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28">
                <a:extLst>
                  <a:ext uri="{FF2B5EF4-FFF2-40B4-BE49-F238E27FC236}">
                    <a16:creationId xmlns:a16="http://schemas.microsoft.com/office/drawing/2014/main" id="{0CD468B9-8F8D-E4D4-D03C-051C7CFB7EC3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29">
                <a:extLst>
                  <a:ext uri="{FF2B5EF4-FFF2-40B4-BE49-F238E27FC236}">
                    <a16:creationId xmlns:a16="http://schemas.microsoft.com/office/drawing/2014/main" id="{9C3F3F47-01B3-37FD-A0ED-D9FE29EE4987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0">
                <a:extLst>
                  <a:ext uri="{FF2B5EF4-FFF2-40B4-BE49-F238E27FC236}">
                    <a16:creationId xmlns:a16="http://schemas.microsoft.com/office/drawing/2014/main" id="{F7581335-37E1-A1E5-321A-A8C2A83DF096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35">
                <a:extLst>
                  <a:ext uri="{FF2B5EF4-FFF2-40B4-BE49-F238E27FC236}">
                    <a16:creationId xmlns:a16="http://schemas.microsoft.com/office/drawing/2014/main" id="{C504CFC4-22F6-1408-80D8-862CA199CABA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37">
                <a:extLst>
                  <a:ext uri="{FF2B5EF4-FFF2-40B4-BE49-F238E27FC236}">
                    <a16:creationId xmlns:a16="http://schemas.microsoft.com/office/drawing/2014/main" id="{E8B9BC33-CE92-53D1-CAE1-9CD011A351B7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2" name="Tijdelijke aanduiding voor tekst 10">
              <a:extLst>
                <a:ext uri="{FF2B5EF4-FFF2-40B4-BE49-F238E27FC236}">
                  <a16:creationId xmlns:a16="http://schemas.microsoft.com/office/drawing/2014/main" id="{323CFB44-5E48-9C72-44E2-79C27587D41D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3" name="Tijdelijke aanduiding voor tekst 10">
              <a:extLst>
                <a:ext uri="{FF2B5EF4-FFF2-40B4-BE49-F238E27FC236}">
                  <a16:creationId xmlns:a16="http://schemas.microsoft.com/office/drawing/2014/main" id="{DB4183EE-1A4C-C0F7-B0EE-7E7E0F825FEC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4" name="Rectangle">
              <a:extLst>
                <a:ext uri="{FF2B5EF4-FFF2-40B4-BE49-F238E27FC236}">
                  <a16:creationId xmlns:a16="http://schemas.microsoft.com/office/drawing/2014/main" id="{08738FEE-8C94-9326-96F1-AC5B343152DB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5" name="Afbeelding invoegen/veranderen">
              <a:extLst>
                <a:ext uri="{FF2B5EF4-FFF2-40B4-BE49-F238E27FC236}">
                  <a16:creationId xmlns:a16="http://schemas.microsoft.com/office/drawing/2014/main" id="{09394A6A-39A7-4510-AFB3-B06FBAFCE981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6" name="Tijdelijke aanduiding voor inhoud 4">
              <a:extLst>
                <a:ext uri="{FF2B5EF4-FFF2-40B4-BE49-F238E27FC236}">
                  <a16:creationId xmlns:a16="http://schemas.microsoft.com/office/drawing/2014/main" id="{EDB50D3B-4AF0-2311-7EB8-3A63ABB8C67C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7" name="Picture 66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3BBB3D6F-508D-D480-69F0-8BC1BEB5B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5E9438E2-CD54-BC49-61E7-80C85D281100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8F61A40D-F393-1668-5F62-1E5B4E1044CC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8" name="Rechthoek 339">
                <a:extLst>
                  <a:ext uri="{FF2B5EF4-FFF2-40B4-BE49-F238E27FC236}">
                    <a16:creationId xmlns:a16="http://schemas.microsoft.com/office/drawing/2014/main" id="{DEB337A9-F96E-6042-C606-9BB13F777A38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9" name="Rectangle">
                <a:extLst>
                  <a:ext uri="{FF2B5EF4-FFF2-40B4-BE49-F238E27FC236}">
                    <a16:creationId xmlns:a16="http://schemas.microsoft.com/office/drawing/2014/main" id="{5330C525-2398-CF80-7157-27D826DB19D9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0" name="Afbeelding invoegen/veranderen">
                <a:extLst>
                  <a:ext uri="{FF2B5EF4-FFF2-40B4-BE49-F238E27FC236}">
                    <a16:creationId xmlns:a16="http://schemas.microsoft.com/office/drawing/2014/main" id="{C13A8676-83FE-7928-7A4B-0806673BF6B3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2" name="Titel 21">
              <a:extLst>
                <a:ext uri="{FF2B5EF4-FFF2-40B4-BE49-F238E27FC236}">
                  <a16:creationId xmlns:a16="http://schemas.microsoft.com/office/drawing/2014/main" id="{BB890AD3-4C0A-49FA-94B5-21E2483801BD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3" name="Tijdelijke aanduiding voor inhoud 4">
              <a:extLst>
                <a:ext uri="{FF2B5EF4-FFF2-40B4-BE49-F238E27FC236}">
                  <a16:creationId xmlns:a16="http://schemas.microsoft.com/office/drawing/2014/main" id="{EDA173E8-C196-0B75-D84E-4BBE2522E112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4" name="Rechthoek 3">
              <a:extLst>
                <a:ext uri="{FF2B5EF4-FFF2-40B4-BE49-F238E27FC236}">
                  <a16:creationId xmlns:a16="http://schemas.microsoft.com/office/drawing/2014/main" id="{88CCEEBF-15C5-79F6-6C8E-DD87C38963D7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5" name="Rechthoek 31">
              <a:extLst>
                <a:ext uri="{FF2B5EF4-FFF2-40B4-BE49-F238E27FC236}">
                  <a16:creationId xmlns:a16="http://schemas.microsoft.com/office/drawing/2014/main" id="{60B35609-7ADA-0FC2-C2AB-8E7E7950C4A5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6" name="Tijdelijke aanduiding voor tekst 10">
              <a:extLst>
                <a:ext uri="{FF2B5EF4-FFF2-40B4-BE49-F238E27FC236}">
                  <a16:creationId xmlns:a16="http://schemas.microsoft.com/office/drawing/2014/main" id="{C53FC46D-BF3C-8D95-FA5F-DFB860F066E5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7" name="Tijdelijke aanduiding voor tekst 10">
              <a:extLst>
                <a:ext uri="{FF2B5EF4-FFF2-40B4-BE49-F238E27FC236}">
                  <a16:creationId xmlns:a16="http://schemas.microsoft.com/office/drawing/2014/main" id="{F2042419-874F-86A2-01A6-B1AFAF62AD9F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73151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46">
            <a:extLst>
              <a:ext uri="{FF2B5EF4-FFF2-40B4-BE49-F238E27FC236}">
                <a16:creationId xmlns:a16="http://schemas.microsoft.com/office/drawing/2014/main" id="{BC80D84E-8DBA-2ECA-DE03-E96C20F3C308}"/>
              </a:ext>
            </a:extLst>
          </p:cNvPr>
          <p:cNvSpPr txBox="1">
            <a:spLocks/>
          </p:cNvSpPr>
          <p:nvPr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FFC000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BDEEAC5-BA85-1D01-F6DB-5EEDDA986C68}"/>
              </a:ext>
            </a:extLst>
          </p:cNvPr>
          <p:cNvSpPr txBox="1">
            <a:spLocks/>
          </p:cNvSpPr>
          <p:nvPr/>
        </p:nvSpPr>
        <p:spPr>
          <a:xfrm>
            <a:off x="1109003" y="199265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Title slide</a:t>
            </a:r>
            <a:endParaRPr lang="en-NL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4985E17-34FE-A658-97AA-1A89CF71B1EB}"/>
              </a:ext>
            </a:extLst>
          </p:cNvPr>
          <p:cNvSpPr txBox="1">
            <a:spLocks/>
          </p:cNvSpPr>
          <p:nvPr/>
        </p:nvSpPr>
        <p:spPr>
          <a:xfrm>
            <a:off x="1109002" y="2655970"/>
            <a:ext cx="6002998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/>
              <a:t>Contact your course team e-learning developer or NMC for a custom title slide</a:t>
            </a:r>
            <a:endParaRPr lang="en-NL" sz="2000" b="1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F30726C-E2F8-72EC-1CF3-21AF7E1A1729}"/>
              </a:ext>
            </a:extLst>
          </p:cNvPr>
          <p:cNvSpPr txBox="1">
            <a:spLocks/>
          </p:cNvSpPr>
          <p:nvPr/>
        </p:nvSpPr>
        <p:spPr>
          <a:xfrm>
            <a:off x="1109002" y="3533152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/>
              <a:t>Dr. John Doe</a:t>
            </a:r>
            <a:endParaRPr lang="en-NL" sz="1600" b="0" dirty="0"/>
          </a:p>
        </p:txBody>
      </p:sp>
      <p:pic>
        <p:nvPicPr>
          <p:cNvPr id="6" name="Afbeelding 10" descr="TU_P3_white.png">
            <a:extLst>
              <a:ext uri="{FF2B5EF4-FFF2-40B4-BE49-F238E27FC236}">
                <a16:creationId xmlns:a16="http://schemas.microsoft.com/office/drawing/2014/main" id="{9BF93F8B-9782-5CB7-4CEB-9CEB499EF0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462" y="4476750"/>
            <a:ext cx="833297" cy="512474"/>
          </a:xfrm>
          <a:prstGeom prst="rect">
            <a:avLst/>
          </a:prstGeom>
        </p:spPr>
      </p:pic>
      <p:grpSp>
        <p:nvGrpSpPr>
          <p:cNvPr id="7" name="Groep 70">
            <a:extLst>
              <a:ext uri="{FF2B5EF4-FFF2-40B4-BE49-F238E27FC236}">
                <a16:creationId xmlns:a16="http://schemas.microsoft.com/office/drawing/2014/main" id="{4F0E88CD-703E-085D-6F12-7BFE987B92F9}"/>
              </a:ext>
            </a:extLst>
          </p:cNvPr>
          <p:cNvGrpSpPr/>
          <p:nvPr/>
        </p:nvGrpSpPr>
        <p:grpSpPr>
          <a:xfrm>
            <a:off x="-7461" y="-1785440"/>
            <a:ext cx="2591201" cy="1583828"/>
            <a:chOff x="-7461" y="-3153547"/>
            <a:chExt cx="2591201" cy="1583828"/>
          </a:xfrm>
        </p:grpSpPr>
        <p:sp>
          <p:nvSpPr>
            <p:cNvPr id="8" name="Rechthoek 71">
              <a:extLst>
                <a:ext uri="{FF2B5EF4-FFF2-40B4-BE49-F238E27FC236}">
                  <a16:creationId xmlns:a16="http://schemas.microsoft.com/office/drawing/2014/main" id="{CFF2252C-057A-9CBE-71F8-227A400F878E}"/>
                </a:ext>
              </a:extLst>
            </p:cNvPr>
            <p:cNvSpPr/>
            <p:nvPr userDrawn="1"/>
          </p:nvSpPr>
          <p:spPr>
            <a:xfrm>
              <a:off x="-7461" y="-3153547"/>
              <a:ext cx="2591201" cy="15838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Rechthoek 72">
              <a:extLst>
                <a:ext uri="{FF2B5EF4-FFF2-40B4-BE49-F238E27FC236}">
                  <a16:creationId xmlns:a16="http://schemas.microsoft.com/office/drawing/2014/main" id="{5305A66F-E33A-2AEB-DE13-B5D2D5822E4E}"/>
                </a:ext>
              </a:extLst>
            </p:cNvPr>
            <p:cNvSpPr/>
            <p:nvPr userDrawn="1"/>
          </p:nvSpPr>
          <p:spPr>
            <a:xfrm>
              <a:off x="90810" y="-3050990"/>
              <a:ext cx="2412000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colors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fiame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0" name="Ovaal 73">
              <a:extLst>
                <a:ext uri="{FF2B5EF4-FFF2-40B4-BE49-F238E27FC236}">
                  <a16:creationId xmlns:a16="http://schemas.microsoft.com/office/drawing/2014/main" id="{085164BD-63AD-8222-4698-A57F0A14575B}"/>
                </a:ext>
              </a:extLst>
            </p:cNvPr>
            <p:cNvSpPr/>
            <p:nvPr userDrawn="1"/>
          </p:nvSpPr>
          <p:spPr>
            <a:xfrm>
              <a:off x="90809" y="-2650284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1" name="Rechthoek 74">
              <a:extLst>
                <a:ext uri="{FF2B5EF4-FFF2-40B4-BE49-F238E27FC236}">
                  <a16:creationId xmlns:a16="http://schemas.microsoft.com/office/drawing/2014/main" id="{1B16D4A7-A6E2-BA17-5276-324D80B5DE47}"/>
                </a:ext>
              </a:extLst>
            </p:cNvPr>
            <p:cNvSpPr/>
            <p:nvPr userDrawn="1"/>
          </p:nvSpPr>
          <p:spPr>
            <a:xfrm>
              <a:off x="456491" y="-2650284"/>
              <a:ext cx="2067634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Select the flame. Right-click and choose </a:t>
              </a:r>
              <a:r>
                <a:rPr lang="en-US" sz="1100" b="1" dirty="0"/>
                <a:t>'Fill'</a:t>
              </a:r>
              <a:r>
                <a:rPr lang="en-US" sz="1100" dirty="0"/>
                <a:t>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2" name="Ovaal 75">
              <a:extLst>
                <a:ext uri="{FF2B5EF4-FFF2-40B4-BE49-F238E27FC236}">
                  <a16:creationId xmlns:a16="http://schemas.microsoft.com/office/drawing/2014/main" id="{9E71F369-4929-F3BB-A9BB-1103CBB18149}"/>
                </a:ext>
              </a:extLst>
            </p:cNvPr>
            <p:cNvSpPr/>
            <p:nvPr userDrawn="1"/>
          </p:nvSpPr>
          <p:spPr>
            <a:xfrm>
              <a:off x="90809" y="-2213959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3" name="Rechthoek 76">
              <a:extLst>
                <a:ext uri="{FF2B5EF4-FFF2-40B4-BE49-F238E27FC236}">
                  <a16:creationId xmlns:a16="http://schemas.microsoft.com/office/drawing/2014/main" id="{2C3AFBAD-3EDE-6305-1D8B-EAC032C1FD01}"/>
                </a:ext>
              </a:extLst>
            </p:cNvPr>
            <p:cNvSpPr/>
            <p:nvPr userDrawn="1"/>
          </p:nvSpPr>
          <p:spPr>
            <a:xfrm>
              <a:off x="456491" y="-2213958"/>
              <a:ext cx="2067634" cy="58642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Choose one of the theme colors or click on </a:t>
              </a:r>
              <a:r>
                <a:rPr lang="en-US" sz="1100" b="1" dirty="0"/>
                <a:t>'Eyedropper'</a:t>
              </a:r>
              <a:r>
                <a:rPr lang="en-US" sz="1100" dirty="0"/>
                <a:t> and choose one of the colors shown here.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Instructie">
            <a:extLst>
              <a:ext uri="{FF2B5EF4-FFF2-40B4-BE49-F238E27FC236}">
                <a16:creationId xmlns:a16="http://schemas.microsoft.com/office/drawing/2014/main" id="{7E341EF5-A4B4-4BBF-68B8-6F93DA003033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5" name="Rechthoek 339">
              <a:extLst>
                <a:ext uri="{FF2B5EF4-FFF2-40B4-BE49-F238E27FC236}">
                  <a16:creationId xmlns:a16="http://schemas.microsoft.com/office/drawing/2014/main" id="{E70BC21E-9249-680D-D1EF-3D5B940F966C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6" name="Graphic 163">
              <a:extLst>
                <a:ext uri="{FF2B5EF4-FFF2-40B4-BE49-F238E27FC236}">
                  <a16:creationId xmlns:a16="http://schemas.microsoft.com/office/drawing/2014/main" id="{732E4126-1238-34DF-E853-4CFF6A2A0903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" name="Rechthoek 342">
              <a:extLst>
                <a:ext uri="{FF2B5EF4-FFF2-40B4-BE49-F238E27FC236}">
                  <a16:creationId xmlns:a16="http://schemas.microsoft.com/office/drawing/2014/main" id="{68FA55A9-7D25-0E0D-51C2-CFB04BA09DEB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8" name="INSTRUCTIE">
              <a:extLst>
                <a:ext uri="{FF2B5EF4-FFF2-40B4-BE49-F238E27FC236}">
                  <a16:creationId xmlns:a16="http://schemas.microsoft.com/office/drawing/2014/main" id="{F3616956-663D-D0BA-DE97-7F219214B376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9" name="Rechthoek 299">
                <a:extLst>
                  <a:ext uri="{FF2B5EF4-FFF2-40B4-BE49-F238E27FC236}">
                    <a16:creationId xmlns:a16="http://schemas.microsoft.com/office/drawing/2014/main" id="{C83B7392-747D-8DAF-874F-06FF66E6FDCC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2" name="Rectangle">
                  <a:extLst>
                    <a:ext uri="{FF2B5EF4-FFF2-40B4-BE49-F238E27FC236}">
                      <a16:creationId xmlns:a16="http://schemas.microsoft.com/office/drawing/2014/main" id="{8E01B9E1-9236-8C17-8AB7-F80CFA6B8DCF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3" name="Afbeelding invoegen/veranderen">
                  <a:extLst>
                    <a:ext uri="{FF2B5EF4-FFF2-40B4-BE49-F238E27FC236}">
                      <a16:creationId xmlns:a16="http://schemas.microsoft.com/office/drawing/2014/main" id="{F58B7519-F985-29ED-AF11-E3B556B83F57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0" name="Ovaal 301">
                <a:extLst>
                  <a:ext uri="{FF2B5EF4-FFF2-40B4-BE49-F238E27FC236}">
                    <a16:creationId xmlns:a16="http://schemas.microsoft.com/office/drawing/2014/main" id="{B398DDD5-39A3-4B8D-0AEC-76576D7A9726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0" name="Oval">
                  <a:extLst>
                    <a:ext uri="{FF2B5EF4-FFF2-40B4-BE49-F238E27FC236}">
                      <a16:creationId xmlns:a16="http://schemas.microsoft.com/office/drawing/2014/main" id="{47253262-E309-55C7-BD17-904AC33D9E9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1" name="1">
                  <a:extLst>
                    <a:ext uri="{FF2B5EF4-FFF2-40B4-BE49-F238E27FC236}">
                      <a16:creationId xmlns:a16="http://schemas.microsoft.com/office/drawing/2014/main" id="{2D3AC427-E052-E34F-0729-81E8FEA0F58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1" name="Rechthoek 302">
                <a:extLst>
                  <a:ext uri="{FF2B5EF4-FFF2-40B4-BE49-F238E27FC236}">
                    <a16:creationId xmlns:a16="http://schemas.microsoft.com/office/drawing/2014/main" id="{EE21B314-8B9F-075C-6E41-68EBC295FD7A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2" name="Ovaal 303">
                <a:extLst>
                  <a:ext uri="{FF2B5EF4-FFF2-40B4-BE49-F238E27FC236}">
                    <a16:creationId xmlns:a16="http://schemas.microsoft.com/office/drawing/2014/main" id="{E9D78C27-02B0-ECDD-2BB7-DBC66146D6F4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8" name="Oval">
                  <a:extLst>
                    <a:ext uri="{FF2B5EF4-FFF2-40B4-BE49-F238E27FC236}">
                      <a16:creationId xmlns:a16="http://schemas.microsoft.com/office/drawing/2014/main" id="{661648D9-D941-9B3E-EC11-BAF512FA106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9" name="2">
                  <a:extLst>
                    <a:ext uri="{FF2B5EF4-FFF2-40B4-BE49-F238E27FC236}">
                      <a16:creationId xmlns:a16="http://schemas.microsoft.com/office/drawing/2014/main" id="{0788573A-74CD-F062-2428-A204A2CA7D5B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3" name="Rechthoek 304">
                <a:extLst>
                  <a:ext uri="{FF2B5EF4-FFF2-40B4-BE49-F238E27FC236}">
                    <a16:creationId xmlns:a16="http://schemas.microsoft.com/office/drawing/2014/main" id="{22F24926-BF39-62BD-1BD2-21613BF54234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4" name="Groep 305">
                <a:extLst>
                  <a:ext uri="{FF2B5EF4-FFF2-40B4-BE49-F238E27FC236}">
                    <a16:creationId xmlns:a16="http://schemas.microsoft.com/office/drawing/2014/main" id="{664E80B3-E1D2-0225-3559-00ED4AB7D55E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3" name="Rechthoek 332">
                  <a:extLst>
                    <a:ext uri="{FF2B5EF4-FFF2-40B4-BE49-F238E27FC236}">
                      <a16:creationId xmlns:a16="http://schemas.microsoft.com/office/drawing/2014/main" id="{1B8FAA37-7068-5E87-8B85-1664DCBF1E85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6" name="Rectangle">
                    <a:extLst>
                      <a:ext uri="{FF2B5EF4-FFF2-40B4-BE49-F238E27FC236}">
                        <a16:creationId xmlns:a16="http://schemas.microsoft.com/office/drawing/2014/main" id="{6FB91D6F-9D71-C2AD-9C4E-F7F77BCBCA58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7" name="Invoegen">
                    <a:extLst>
                      <a:ext uri="{FF2B5EF4-FFF2-40B4-BE49-F238E27FC236}">
                        <a16:creationId xmlns:a16="http://schemas.microsoft.com/office/drawing/2014/main" id="{D50150A6-2EEF-1AAE-0DE3-CA604DAF143F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4" name="Rechte verbindingslijn 333">
                  <a:extLst>
                    <a:ext uri="{FF2B5EF4-FFF2-40B4-BE49-F238E27FC236}">
                      <a16:creationId xmlns:a16="http://schemas.microsoft.com/office/drawing/2014/main" id="{1428B6FD-A5CB-7A01-D29B-C4A417C34C52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5" name="Gelijkbenige driehoek 334">
                  <a:extLst>
                    <a:ext uri="{FF2B5EF4-FFF2-40B4-BE49-F238E27FC236}">
                      <a16:creationId xmlns:a16="http://schemas.microsoft.com/office/drawing/2014/main" id="{1F4EAC24-6592-0011-2CBC-53E308163A3B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5" name="Groep 306">
                <a:extLst>
                  <a:ext uri="{FF2B5EF4-FFF2-40B4-BE49-F238E27FC236}">
                    <a16:creationId xmlns:a16="http://schemas.microsoft.com/office/drawing/2014/main" id="{E9CA8476-1ACB-9480-E798-39A8CBC29FA0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7" name="Rechthoek 326">
                  <a:extLst>
                    <a:ext uri="{FF2B5EF4-FFF2-40B4-BE49-F238E27FC236}">
                      <a16:creationId xmlns:a16="http://schemas.microsoft.com/office/drawing/2014/main" id="{60FFC4D0-BE39-0064-366D-84BD99D2E39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" name="Ovaal 327">
                  <a:extLst>
                    <a:ext uri="{FF2B5EF4-FFF2-40B4-BE49-F238E27FC236}">
                      <a16:creationId xmlns:a16="http://schemas.microsoft.com/office/drawing/2014/main" id="{8EF6C358-34F3-221C-C8F3-D1D94A0C0C4B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" name="Vrije vorm: vorm 328">
                  <a:extLst>
                    <a:ext uri="{FF2B5EF4-FFF2-40B4-BE49-F238E27FC236}">
                      <a16:creationId xmlns:a16="http://schemas.microsoft.com/office/drawing/2014/main" id="{459B89B8-E19E-86C9-84FE-E6DDE3ABD69C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Rechthoek: afgeronde hoeken 329">
                  <a:extLst>
                    <a:ext uri="{FF2B5EF4-FFF2-40B4-BE49-F238E27FC236}">
                      <a16:creationId xmlns:a16="http://schemas.microsoft.com/office/drawing/2014/main" id="{9CF42A9D-C19C-0DEA-75A9-E81CB950A5D4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Rechte verbindingslijn 330">
                  <a:extLst>
                    <a:ext uri="{FF2B5EF4-FFF2-40B4-BE49-F238E27FC236}">
                      <a16:creationId xmlns:a16="http://schemas.microsoft.com/office/drawing/2014/main" id="{B6A4F2A6-1137-0C77-53B0-B7804DF59BA2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2" name="Rechte verbindingslijn 331">
                  <a:extLst>
                    <a:ext uri="{FF2B5EF4-FFF2-40B4-BE49-F238E27FC236}">
                      <a16:creationId xmlns:a16="http://schemas.microsoft.com/office/drawing/2014/main" id="{BBDFA736-8836-CA46-AA72-B3CBE17B558B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6" name="Ovaal 307">
                <a:extLst>
                  <a:ext uri="{FF2B5EF4-FFF2-40B4-BE49-F238E27FC236}">
                    <a16:creationId xmlns:a16="http://schemas.microsoft.com/office/drawing/2014/main" id="{0F95E3A0-B11C-A14D-AAFE-FE355A91A18C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5" name="Oval">
                  <a:extLst>
                    <a:ext uri="{FF2B5EF4-FFF2-40B4-BE49-F238E27FC236}">
                      <a16:creationId xmlns:a16="http://schemas.microsoft.com/office/drawing/2014/main" id="{C1B92FD7-B9DB-5609-C84B-3D554F118ED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6" name="3">
                  <a:extLst>
                    <a:ext uri="{FF2B5EF4-FFF2-40B4-BE49-F238E27FC236}">
                      <a16:creationId xmlns:a16="http://schemas.microsoft.com/office/drawing/2014/main" id="{AADE518D-66EA-5E44-8F57-0EE072F28119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7" name="Rechthoek 308">
                <a:extLst>
                  <a:ext uri="{FF2B5EF4-FFF2-40B4-BE49-F238E27FC236}">
                    <a16:creationId xmlns:a16="http://schemas.microsoft.com/office/drawing/2014/main" id="{F5E9AEFA-1972-7DF6-8752-841173F3C338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8" name="Groep 309">
                <a:extLst>
                  <a:ext uri="{FF2B5EF4-FFF2-40B4-BE49-F238E27FC236}">
                    <a16:creationId xmlns:a16="http://schemas.microsoft.com/office/drawing/2014/main" id="{B4D37320-F87A-55D3-4946-EB3B7B07C0DE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9" name="Groep 310">
                  <a:extLst>
                    <a:ext uri="{FF2B5EF4-FFF2-40B4-BE49-F238E27FC236}">
                      <a16:creationId xmlns:a16="http://schemas.microsoft.com/office/drawing/2014/main" id="{FC5CD051-D1E6-83FC-A398-A32919643493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2" name="Groep 313">
                    <a:extLst>
                      <a:ext uri="{FF2B5EF4-FFF2-40B4-BE49-F238E27FC236}">
                        <a16:creationId xmlns:a16="http://schemas.microsoft.com/office/drawing/2014/main" id="{541D6241-0994-4570-B382-656037E5F7A8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9" name="Groep 320">
                      <a:extLst>
                        <a:ext uri="{FF2B5EF4-FFF2-40B4-BE49-F238E27FC236}">
                          <a16:creationId xmlns:a16="http://schemas.microsoft.com/office/drawing/2014/main" id="{DD9F68A8-2FEC-FCD9-CF11-A5A6A0AAAC0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2" name="Rechthoek 323">
                        <a:extLst>
                          <a:ext uri="{FF2B5EF4-FFF2-40B4-BE49-F238E27FC236}">
                            <a16:creationId xmlns:a16="http://schemas.microsoft.com/office/drawing/2014/main" id="{04739BBE-39C7-83DD-EC45-95DBF17B152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3" name="Rechthoek 324">
                        <a:extLst>
                          <a:ext uri="{FF2B5EF4-FFF2-40B4-BE49-F238E27FC236}">
                            <a16:creationId xmlns:a16="http://schemas.microsoft.com/office/drawing/2014/main" id="{DE649495-A227-B9A9-9157-5E16FD3EB3C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4" name="Ovaal 325">
                        <a:extLst>
                          <a:ext uri="{FF2B5EF4-FFF2-40B4-BE49-F238E27FC236}">
                            <a16:creationId xmlns:a16="http://schemas.microsoft.com/office/drawing/2014/main" id="{56FEAAEB-1AE0-4297-C38E-B312BCCD34F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0" name="Afbeelding 321" descr="Afbeelding 321">
                      <a:extLst>
                        <a:ext uri="{FF2B5EF4-FFF2-40B4-BE49-F238E27FC236}">
                          <a16:creationId xmlns:a16="http://schemas.microsoft.com/office/drawing/2014/main" id="{5BA2C5BE-E91F-0F77-FA69-1FDE0FE0900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1" name="Afbeelding 322" descr="Afbeelding 322">
                      <a:extLst>
                        <a:ext uri="{FF2B5EF4-FFF2-40B4-BE49-F238E27FC236}">
                          <a16:creationId xmlns:a16="http://schemas.microsoft.com/office/drawing/2014/main" id="{2FDBB1FF-58C1-47F3-C003-290E844D6C3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3" name="Groep 314">
                    <a:extLst>
                      <a:ext uri="{FF2B5EF4-FFF2-40B4-BE49-F238E27FC236}">
                        <a16:creationId xmlns:a16="http://schemas.microsoft.com/office/drawing/2014/main" id="{ABE47B24-0B09-87D0-F4A3-2E5C05A1B4CF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7" name="Rechthoek 318">
                      <a:extLst>
                        <a:ext uri="{FF2B5EF4-FFF2-40B4-BE49-F238E27FC236}">
                          <a16:creationId xmlns:a16="http://schemas.microsoft.com/office/drawing/2014/main" id="{AB66F005-E03D-608D-F6EB-6C3DC0DE9F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8" name="Rechthoek 319">
                      <a:extLst>
                        <a:ext uri="{FF2B5EF4-FFF2-40B4-BE49-F238E27FC236}">
                          <a16:creationId xmlns:a16="http://schemas.microsoft.com/office/drawing/2014/main" id="{3CC1CC2E-6CEE-1729-8CE6-D24ABD2CCF79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4" name="Groep 315">
                    <a:extLst>
                      <a:ext uri="{FF2B5EF4-FFF2-40B4-BE49-F238E27FC236}">
                        <a16:creationId xmlns:a16="http://schemas.microsoft.com/office/drawing/2014/main" id="{BC74865F-EFF5-F11F-3D8F-F01746A45AE0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5" name="Rechthoek 316">
                      <a:extLst>
                        <a:ext uri="{FF2B5EF4-FFF2-40B4-BE49-F238E27FC236}">
                          <a16:creationId xmlns:a16="http://schemas.microsoft.com/office/drawing/2014/main" id="{723DC8D6-5A23-D01D-19EB-25A73EA1FB4B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6" name="Rechthoek 317">
                      <a:extLst>
                        <a:ext uri="{FF2B5EF4-FFF2-40B4-BE49-F238E27FC236}">
                          <a16:creationId xmlns:a16="http://schemas.microsoft.com/office/drawing/2014/main" id="{18BE1327-48C0-90F9-4D92-1328C3544ED2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0" name="Rechthoek 311">
                  <a:extLst>
                    <a:ext uri="{FF2B5EF4-FFF2-40B4-BE49-F238E27FC236}">
                      <a16:creationId xmlns:a16="http://schemas.microsoft.com/office/drawing/2014/main" id="{3D0FB44D-026F-2D6F-FD25-94DFE161797F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1" name="Gelijkbenige driehoek 312">
                  <a:extLst>
                    <a:ext uri="{FF2B5EF4-FFF2-40B4-BE49-F238E27FC236}">
                      <a16:creationId xmlns:a16="http://schemas.microsoft.com/office/drawing/2014/main" id="{E29E0CD4-0EFA-A6DF-2205-6A7250220C5C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CF65AF7-8C3E-CE7D-96F2-7D529FAC7407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5" name="Rechthoek 339">
              <a:extLst>
                <a:ext uri="{FF2B5EF4-FFF2-40B4-BE49-F238E27FC236}">
                  <a16:creationId xmlns:a16="http://schemas.microsoft.com/office/drawing/2014/main" id="{1D4A803B-9E54-5377-108A-AFD18A4F5EB5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6" name="Groeperen 38">
              <a:extLst>
                <a:ext uri="{FF2B5EF4-FFF2-40B4-BE49-F238E27FC236}">
                  <a16:creationId xmlns:a16="http://schemas.microsoft.com/office/drawing/2014/main" id="{825FFDDD-E63B-0F45-D890-C9494C316711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0" name="Rechthoek 24">
                <a:extLst>
                  <a:ext uri="{FF2B5EF4-FFF2-40B4-BE49-F238E27FC236}">
                    <a16:creationId xmlns:a16="http://schemas.microsoft.com/office/drawing/2014/main" id="{96C8CA1C-5978-BEAF-F424-2EE4B888CB8C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25">
                <a:extLst>
                  <a:ext uri="{FF2B5EF4-FFF2-40B4-BE49-F238E27FC236}">
                    <a16:creationId xmlns:a16="http://schemas.microsoft.com/office/drawing/2014/main" id="{F7FB5103-A6EA-5F42-D7CA-007C1ED942A2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26">
                <a:extLst>
                  <a:ext uri="{FF2B5EF4-FFF2-40B4-BE49-F238E27FC236}">
                    <a16:creationId xmlns:a16="http://schemas.microsoft.com/office/drawing/2014/main" id="{F18F692B-2FF9-817C-6B76-261DB9D45AE8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7">
                <a:extLst>
                  <a:ext uri="{FF2B5EF4-FFF2-40B4-BE49-F238E27FC236}">
                    <a16:creationId xmlns:a16="http://schemas.microsoft.com/office/drawing/2014/main" id="{715277FD-031A-6418-B621-BC1FA358F647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32">
                <a:extLst>
                  <a:ext uri="{FF2B5EF4-FFF2-40B4-BE49-F238E27FC236}">
                    <a16:creationId xmlns:a16="http://schemas.microsoft.com/office/drawing/2014/main" id="{3F7FA44B-BC7C-EFA3-CB80-064559D98D3B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36">
                <a:extLst>
                  <a:ext uri="{FF2B5EF4-FFF2-40B4-BE49-F238E27FC236}">
                    <a16:creationId xmlns:a16="http://schemas.microsoft.com/office/drawing/2014/main" id="{3ED3FC45-3700-AF16-815A-32C5E3D07E7F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E93CD7C8-CEC3-4F71-E1FE-8E943ED61F27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4" name="Rechthoek 33">
                <a:extLst>
                  <a:ext uri="{FF2B5EF4-FFF2-40B4-BE49-F238E27FC236}">
                    <a16:creationId xmlns:a16="http://schemas.microsoft.com/office/drawing/2014/main" id="{E43B2506-E28C-3633-649F-B34631B871DB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8">
                <a:extLst>
                  <a:ext uri="{FF2B5EF4-FFF2-40B4-BE49-F238E27FC236}">
                    <a16:creationId xmlns:a16="http://schemas.microsoft.com/office/drawing/2014/main" id="{4AF840F4-FFC0-6E12-4023-241BDE5CD6A2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9">
                <a:extLst>
                  <a:ext uri="{FF2B5EF4-FFF2-40B4-BE49-F238E27FC236}">
                    <a16:creationId xmlns:a16="http://schemas.microsoft.com/office/drawing/2014/main" id="{496C063A-964F-D3C6-FDD7-BCB6C6461785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0">
                <a:extLst>
                  <a:ext uri="{FF2B5EF4-FFF2-40B4-BE49-F238E27FC236}">
                    <a16:creationId xmlns:a16="http://schemas.microsoft.com/office/drawing/2014/main" id="{CAD718DE-CA1A-4626-2E23-74EC9B183ABA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5">
                <a:extLst>
                  <a:ext uri="{FF2B5EF4-FFF2-40B4-BE49-F238E27FC236}">
                    <a16:creationId xmlns:a16="http://schemas.microsoft.com/office/drawing/2014/main" id="{6C812CEB-2070-9E44-4716-7FCA4502410B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7">
                <a:extLst>
                  <a:ext uri="{FF2B5EF4-FFF2-40B4-BE49-F238E27FC236}">
                    <a16:creationId xmlns:a16="http://schemas.microsoft.com/office/drawing/2014/main" id="{E16897C0-E54A-A037-79EC-F288C8B75FE0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8" name="Tijdelijke aanduiding voor tekst 10">
              <a:extLst>
                <a:ext uri="{FF2B5EF4-FFF2-40B4-BE49-F238E27FC236}">
                  <a16:creationId xmlns:a16="http://schemas.microsoft.com/office/drawing/2014/main" id="{F994CDB4-8AF4-F85A-E502-C1676AD83A22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9" name="Tijdelijke aanduiding voor tekst 10">
              <a:extLst>
                <a:ext uri="{FF2B5EF4-FFF2-40B4-BE49-F238E27FC236}">
                  <a16:creationId xmlns:a16="http://schemas.microsoft.com/office/drawing/2014/main" id="{42C47493-121F-7EB0-463B-494794DB3082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0" name="Rectangle">
              <a:extLst>
                <a:ext uri="{FF2B5EF4-FFF2-40B4-BE49-F238E27FC236}">
                  <a16:creationId xmlns:a16="http://schemas.microsoft.com/office/drawing/2014/main" id="{4050E3C5-B143-FA88-5CC1-5989A33C9191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1" name="Afbeelding invoegen/veranderen">
              <a:extLst>
                <a:ext uri="{FF2B5EF4-FFF2-40B4-BE49-F238E27FC236}">
                  <a16:creationId xmlns:a16="http://schemas.microsoft.com/office/drawing/2014/main" id="{44DA25EB-1420-7C6C-CE64-29D3B8DC6FF8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2" name="Tijdelijke aanduiding voor inhoud 4">
              <a:extLst>
                <a:ext uri="{FF2B5EF4-FFF2-40B4-BE49-F238E27FC236}">
                  <a16:creationId xmlns:a16="http://schemas.microsoft.com/office/drawing/2014/main" id="{7A956DED-5007-6912-C838-C6F2A5057412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3" name="Picture 7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E9015091-D084-7456-9B5A-3CA8121BF6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9DC42081-1360-BF87-421E-159A5966D081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59D39D0E-8F1A-F590-1E7F-901548560D35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4" name="Rechthoek 339">
                <a:extLst>
                  <a:ext uri="{FF2B5EF4-FFF2-40B4-BE49-F238E27FC236}">
                    <a16:creationId xmlns:a16="http://schemas.microsoft.com/office/drawing/2014/main" id="{F9CB7D2D-3CEF-8497-C2DB-C52BDDD153B5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5" name="Rectangle">
                <a:extLst>
                  <a:ext uri="{FF2B5EF4-FFF2-40B4-BE49-F238E27FC236}">
                    <a16:creationId xmlns:a16="http://schemas.microsoft.com/office/drawing/2014/main" id="{449EE1A1-9062-F1A1-1668-373DCC2B1A89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6" name="Afbeelding invoegen/veranderen">
                <a:extLst>
                  <a:ext uri="{FF2B5EF4-FFF2-40B4-BE49-F238E27FC236}">
                    <a16:creationId xmlns:a16="http://schemas.microsoft.com/office/drawing/2014/main" id="{9BCAC9F5-32A5-643C-728B-F9E6784E0398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8" name="Titel 21">
              <a:extLst>
                <a:ext uri="{FF2B5EF4-FFF2-40B4-BE49-F238E27FC236}">
                  <a16:creationId xmlns:a16="http://schemas.microsoft.com/office/drawing/2014/main" id="{2CB619BB-2C4B-D1A7-3FEA-E4BC4D2DF11D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9" name="Tijdelijke aanduiding voor inhoud 4">
              <a:extLst>
                <a:ext uri="{FF2B5EF4-FFF2-40B4-BE49-F238E27FC236}">
                  <a16:creationId xmlns:a16="http://schemas.microsoft.com/office/drawing/2014/main" id="{2B377E26-B123-C85B-4ADB-605263A0C8AA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0" name="Rechthoek 3">
              <a:extLst>
                <a:ext uri="{FF2B5EF4-FFF2-40B4-BE49-F238E27FC236}">
                  <a16:creationId xmlns:a16="http://schemas.microsoft.com/office/drawing/2014/main" id="{520BD798-1315-6A4A-AE9F-555F8F050EEC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1" name="Rechthoek 31">
              <a:extLst>
                <a:ext uri="{FF2B5EF4-FFF2-40B4-BE49-F238E27FC236}">
                  <a16:creationId xmlns:a16="http://schemas.microsoft.com/office/drawing/2014/main" id="{E42EA3ED-D6D0-4446-9003-BFF9D7DEE617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2" name="Tijdelijke aanduiding voor tekst 10">
              <a:extLst>
                <a:ext uri="{FF2B5EF4-FFF2-40B4-BE49-F238E27FC236}">
                  <a16:creationId xmlns:a16="http://schemas.microsoft.com/office/drawing/2014/main" id="{BFA1D59C-D5DF-6F02-F58F-692694CFFBA6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3" name="Tijdelijke aanduiding voor tekst 10">
              <a:extLst>
                <a:ext uri="{FF2B5EF4-FFF2-40B4-BE49-F238E27FC236}">
                  <a16:creationId xmlns:a16="http://schemas.microsoft.com/office/drawing/2014/main" id="{84A9AE2A-3C59-7C42-0A99-8631BF8DA9DC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27458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46">
            <a:extLst>
              <a:ext uri="{FF2B5EF4-FFF2-40B4-BE49-F238E27FC236}">
                <a16:creationId xmlns:a16="http://schemas.microsoft.com/office/drawing/2014/main" id="{C16091A0-E982-A4B4-23BB-407CCC418E6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138969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FFC000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hangingPunct="1">
              <a:buNone/>
            </a:pPr>
            <a:r>
              <a:rPr lang="nl-NL" sz="1200" dirty="0"/>
              <a:t>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67347F06-6EC0-EF55-4FF5-1A48B03B011C}"/>
              </a:ext>
            </a:extLst>
          </p:cNvPr>
          <p:cNvSpPr txBox="1">
            <a:spLocks/>
          </p:cNvSpPr>
          <p:nvPr/>
        </p:nvSpPr>
        <p:spPr>
          <a:xfrm>
            <a:off x="1109003" y="199265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Title slide</a:t>
            </a:r>
            <a:endParaRPr lang="en-NL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54DC7D3-4444-AF4F-37A5-849694DE4877}"/>
              </a:ext>
            </a:extLst>
          </p:cNvPr>
          <p:cNvSpPr txBox="1">
            <a:spLocks/>
          </p:cNvSpPr>
          <p:nvPr/>
        </p:nvSpPr>
        <p:spPr>
          <a:xfrm>
            <a:off x="1109002" y="2655970"/>
            <a:ext cx="3891589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/>
              <a:t>Contact your course team e-learning developer or NMC for a custom title slide</a:t>
            </a:r>
            <a:endParaRPr lang="en-NL" sz="2000" b="1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47DA9F5-FEF4-F5F3-4E15-5358B28FA641}"/>
              </a:ext>
            </a:extLst>
          </p:cNvPr>
          <p:cNvSpPr txBox="1">
            <a:spLocks/>
          </p:cNvSpPr>
          <p:nvPr/>
        </p:nvSpPr>
        <p:spPr>
          <a:xfrm>
            <a:off x="1109002" y="3761752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/>
              <a:t>Dr. John Doe</a:t>
            </a:r>
            <a:endParaRPr lang="en-NL" sz="1600" b="0" dirty="0"/>
          </a:p>
        </p:txBody>
      </p:sp>
      <p:pic>
        <p:nvPicPr>
          <p:cNvPr id="6" name="Afbeelding 10" descr="TU_P3_white.png">
            <a:extLst>
              <a:ext uri="{FF2B5EF4-FFF2-40B4-BE49-F238E27FC236}">
                <a16:creationId xmlns:a16="http://schemas.microsoft.com/office/drawing/2014/main" id="{86C1C764-E4D9-4B63-7A0D-84AE6B14FE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7222" y="133350"/>
            <a:ext cx="833297" cy="512474"/>
          </a:xfrm>
          <a:prstGeom prst="rect">
            <a:avLst/>
          </a:prstGeom>
        </p:spPr>
      </p:pic>
      <p:grpSp>
        <p:nvGrpSpPr>
          <p:cNvPr id="7" name="Groep 70">
            <a:extLst>
              <a:ext uri="{FF2B5EF4-FFF2-40B4-BE49-F238E27FC236}">
                <a16:creationId xmlns:a16="http://schemas.microsoft.com/office/drawing/2014/main" id="{42731A01-2CCE-729B-F1AF-F127BB21C48F}"/>
              </a:ext>
            </a:extLst>
          </p:cNvPr>
          <p:cNvGrpSpPr/>
          <p:nvPr/>
        </p:nvGrpSpPr>
        <p:grpSpPr>
          <a:xfrm>
            <a:off x="-7461" y="-1785440"/>
            <a:ext cx="2591201" cy="1583828"/>
            <a:chOff x="-7461" y="-3153547"/>
            <a:chExt cx="2591201" cy="1583828"/>
          </a:xfrm>
        </p:grpSpPr>
        <p:sp>
          <p:nvSpPr>
            <p:cNvPr id="8" name="Rechthoek 71">
              <a:extLst>
                <a:ext uri="{FF2B5EF4-FFF2-40B4-BE49-F238E27FC236}">
                  <a16:creationId xmlns:a16="http://schemas.microsoft.com/office/drawing/2014/main" id="{CCA39B63-AF21-D8B9-9176-79527DD772A4}"/>
                </a:ext>
              </a:extLst>
            </p:cNvPr>
            <p:cNvSpPr/>
            <p:nvPr userDrawn="1"/>
          </p:nvSpPr>
          <p:spPr>
            <a:xfrm>
              <a:off x="-7461" y="-3153547"/>
              <a:ext cx="2591201" cy="15838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Rechthoek 72">
              <a:extLst>
                <a:ext uri="{FF2B5EF4-FFF2-40B4-BE49-F238E27FC236}">
                  <a16:creationId xmlns:a16="http://schemas.microsoft.com/office/drawing/2014/main" id="{39E57616-BC51-B40C-8BC9-7A7C7DBC8B75}"/>
                </a:ext>
              </a:extLst>
            </p:cNvPr>
            <p:cNvSpPr/>
            <p:nvPr userDrawn="1"/>
          </p:nvSpPr>
          <p:spPr>
            <a:xfrm>
              <a:off x="90810" y="-3050990"/>
              <a:ext cx="2412000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colors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fiame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0" name="Ovaal 73">
              <a:extLst>
                <a:ext uri="{FF2B5EF4-FFF2-40B4-BE49-F238E27FC236}">
                  <a16:creationId xmlns:a16="http://schemas.microsoft.com/office/drawing/2014/main" id="{B517251B-CEA1-3A25-7DF0-E7FEF3B1368A}"/>
                </a:ext>
              </a:extLst>
            </p:cNvPr>
            <p:cNvSpPr/>
            <p:nvPr userDrawn="1"/>
          </p:nvSpPr>
          <p:spPr>
            <a:xfrm>
              <a:off x="90809" y="-2650284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1" name="Rechthoek 74">
              <a:extLst>
                <a:ext uri="{FF2B5EF4-FFF2-40B4-BE49-F238E27FC236}">
                  <a16:creationId xmlns:a16="http://schemas.microsoft.com/office/drawing/2014/main" id="{51E32D2C-30F1-5310-6E76-BE01BBCE2088}"/>
                </a:ext>
              </a:extLst>
            </p:cNvPr>
            <p:cNvSpPr/>
            <p:nvPr userDrawn="1"/>
          </p:nvSpPr>
          <p:spPr>
            <a:xfrm>
              <a:off x="456491" y="-2650284"/>
              <a:ext cx="2067634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Select the flame. Right-click and choose </a:t>
              </a:r>
              <a:r>
                <a:rPr lang="en-US" sz="1100" b="1" dirty="0"/>
                <a:t>'Fill'</a:t>
              </a:r>
              <a:r>
                <a:rPr lang="en-US" sz="1100" dirty="0"/>
                <a:t>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2" name="Ovaal 75">
              <a:extLst>
                <a:ext uri="{FF2B5EF4-FFF2-40B4-BE49-F238E27FC236}">
                  <a16:creationId xmlns:a16="http://schemas.microsoft.com/office/drawing/2014/main" id="{BF48A56E-4973-CC8F-2D60-66669B56FA8F}"/>
                </a:ext>
              </a:extLst>
            </p:cNvPr>
            <p:cNvSpPr/>
            <p:nvPr userDrawn="1"/>
          </p:nvSpPr>
          <p:spPr>
            <a:xfrm>
              <a:off x="90809" y="-2213959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3" name="Rechthoek 76">
              <a:extLst>
                <a:ext uri="{FF2B5EF4-FFF2-40B4-BE49-F238E27FC236}">
                  <a16:creationId xmlns:a16="http://schemas.microsoft.com/office/drawing/2014/main" id="{D41368E4-BD34-90D6-642E-AE56B0001ABE}"/>
                </a:ext>
              </a:extLst>
            </p:cNvPr>
            <p:cNvSpPr/>
            <p:nvPr userDrawn="1"/>
          </p:nvSpPr>
          <p:spPr>
            <a:xfrm>
              <a:off x="456491" y="-2213958"/>
              <a:ext cx="2067634" cy="58642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Choose one of the theme colors or click on </a:t>
              </a:r>
              <a:r>
                <a:rPr lang="en-US" sz="1100" b="1" dirty="0"/>
                <a:t>'Eyedropper'</a:t>
              </a:r>
              <a:r>
                <a:rPr lang="en-US" sz="1100" dirty="0"/>
                <a:t> and choose one of the colors shown here.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Instructie">
            <a:extLst>
              <a:ext uri="{FF2B5EF4-FFF2-40B4-BE49-F238E27FC236}">
                <a16:creationId xmlns:a16="http://schemas.microsoft.com/office/drawing/2014/main" id="{1CDB78DA-AEA9-6E58-5C7A-5DEEE356E3E1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5" name="Rechthoek 339">
              <a:extLst>
                <a:ext uri="{FF2B5EF4-FFF2-40B4-BE49-F238E27FC236}">
                  <a16:creationId xmlns:a16="http://schemas.microsoft.com/office/drawing/2014/main" id="{BA7E73EB-3753-D9AD-D5A0-1A67B0316BA1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6" name="Graphic 163">
              <a:extLst>
                <a:ext uri="{FF2B5EF4-FFF2-40B4-BE49-F238E27FC236}">
                  <a16:creationId xmlns:a16="http://schemas.microsoft.com/office/drawing/2014/main" id="{4C6F823D-6782-47B3-9487-326F5650067D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" name="Rechthoek 342">
              <a:extLst>
                <a:ext uri="{FF2B5EF4-FFF2-40B4-BE49-F238E27FC236}">
                  <a16:creationId xmlns:a16="http://schemas.microsoft.com/office/drawing/2014/main" id="{778EAAEC-07C6-2D43-69A1-0EC06004B704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8" name="INSTRUCTIE">
              <a:extLst>
                <a:ext uri="{FF2B5EF4-FFF2-40B4-BE49-F238E27FC236}">
                  <a16:creationId xmlns:a16="http://schemas.microsoft.com/office/drawing/2014/main" id="{76B7951E-D55E-3BA2-1AB8-EEE1C0E1DF99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9" name="Rechthoek 299">
                <a:extLst>
                  <a:ext uri="{FF2B5EF4-FFF2-40B4-BE49-F238E27FC236}">
                    <a16:creationId xmlns:a16="http://schemas.microsoft.com/office/drawing/2014/main" id="{3D318805-893D-C1F3-F65E-96A82173D5A0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2" name="Rectangle">
                  <a:extLst>
                    <a:ext uri="{FF2B5EF4-FFF2-40B4-BE49-F238E27FC236}">
                      <a16:creationId xmlns:a16="http://schemas.microsoft.com/office/drawing/2014/main" id="{0654EC29-92D2-F4F8-745C-0A6383567D97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3" name="Afbeelding invoegen/veranderen">
                  <a:extLst>
                    <a:ext uri="{FF2B5EF4-FFF2-40B4-BE49-F238E27FC236}">
                      <a16:creationId xmlns:a16="http://schemas.microsoft.com/office/drawing/2014/main" id="{653DCFB7-9F71-BBBE-BBF6-C88D4E2A86F3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0" name="Ovaal 301">
                <a:extLst>
                  <a:ext uri="{FF2B5EF4-FFF2-40B4-BE49-F238E27FC236}">
                    <a16:creationId xmlns:a16="http://schemas.microsoft.com/office/drawing/2014/main" id="{19E4F687-59CC-5BE8-F818-7BDB1CE1A257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0" name="Oval">
                  <a:extLst>
                    <a:ext uri="{FF2B5EF4-FFF2-40B4-BE49-F238E27FC236}">
                      <a16:creationId xmlns:a16="http://schemas.microsoft.com/office/drawing/2014/main" id="{E6E1952F-B964-349F-2C25-7BCCEF63243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1" name="1">
                  <a:extLst>
                    <a:ext uri="{FF2B5EF4-FFF2-40B4-BE49-F238E27FC236}">
                      <a16:creationId xmlns:a16="http://schemas.microsoft.com/office/drawing/2014/main" id="{A862F0FF-35D6-062F-0503-3C57EFF84A3C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1" name="Rechthoek 302">
                <a:extLst>
                  <a:ext uri="{FF2B5EF4-FFF2-40B4-BE49-F238E27FC236}">
                    <a16:creationId xmlns:a16="http://schemas.microsoft.com/office/drawing/2014/main" id="{870C0337-CC4C-95A1-46F5-EE4B403C5A35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2" name="Ovaal 303">
                <a:extLst>
                  <a:ext uri="{FF2B5EF4-FFF2-40B4-BE49-F238E27FC236}">
                    <a16:creationId xmlns:a16="http://schemas.microsoft.com/office/drawing/2014/main" id="{55FCFBB3-EFCF-5C84-3EEA-248975EB2D4F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8" name="Oval">
                  <a:extLst>
                    <a:ext uri="{FF2B5EF4-FFF2-40B4-BE49-F238E27FC236}">
                      <a16:creationId xmlns:a16="http://schemas.microsoft.com/office/drawing/2014/main" id="{C0F56AA1-06B6-0493-EC28-26271289795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9" name="2">
                  <a:extLst>
                    <a:ext uri="{FF2B5EF4-FFF2-40B4-BE49-F238E27FC236}">
                      <a16:creationId xmlns:a16="http://schemas.microsoft.com/office/drawing/2014/main" id="{A341D0DA-7D2E-1CD4-8367-62D1788DB28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3" name="Rechthoek 304">
                <a:extLst>
                  <a:ext uri="{FF2B5EF4-FFF2-40B4-BE49-F238E27FC236}">
                    <a16:creationId xmlns:a16="http://schemas.microsoft.com/office/drawing/2014/main" id="{A7BDE3E5-E5DB-8BDA-0591-FC48F70BFB2A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4" name="Groep 305">
                <a:extLst>
                  <a:ext uri="{FF2B5EF4-FFF2-40B4-BE49-F238E27FC236}">
                    <a16:creationId xmlns:a16="http://schemas.microsoft.com/office/drawing/2014/main" id="{14D8CF2F-E56B-C86F-D547-851732396AEB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3" name="Rechthoek 332">
                  <a:extLst>
                    <a:ext uri="{FF2B5EF4-FFF2-40B4-BE49-F238E27FC236}">
                      <a16:creationId xmlns:a16="http://schemas.microsoft.com/office/drawing/2014/main" id="{4DA7CF11-35A9-3CC7-7968-36C477DA1C47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6" name="Rectangle">
                    <a:extLst>
                      <a:ext uri="{FF2B5EF4-FFF2-40B4-BE49-F238E27FC236}">
                        <a16:creationId xmlns:a16="http://schemas.microsoft.com/office/drawing/2014/main" id="{44D63BCA-911C-8B52-14B4-77D37A8293DF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7" name="Invoegen">
                    <a:extLst>
                      <a:ext uri="{FF2B5EF4-FFF2-40B4-BE49-F238E27FC236}">
                        <a16:creationId xmlns:a16="http://schemas.microsoft.com/office/drawing/2014/main" id="{1A82A1F9-65D3-8648-2D3B-FEB58E2654F1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4" name="Rechte verbindingslijn 333">
                  <a:extLst>
                    <a:ext uri="{FF2B5EF4-FFF2-40B4-BE49-F238E27FC236}">
                      <a16:creationId xmlns:a16="http://schemas.microsoft.com/office/drawing/2014/main" id="{4FADDA67-35EF-3E21-6D36-8CA074E59F45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5" name="Gelijkbenige driehoek 334">
                  <a:extLst>
                    <a:ext uri="{FF2B5EF4-FFF2-40B4-BE49-F238E27FC236}">
                      <a16:creationId xmlns:a16="http://schemas.microsoft.com/office/drawing/2014/main" id="{D894D520-7190-292F-7BAE-722A30FB2EBE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5" name="Groep 306">
                <a:extLst>
                  <a:ext uri="{FF2B5EF4-FFF2-40B4-BE49-F238E27FC236}">
                    <a16:creationId xmlns:a16="http://schemas.microsoft.com/office/drawing/2014/main" id="{C1090D73-0138-5906-AFBC-031C9C3177DC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7" name="Rechthoek 326">
                  <a:extLst>
                    <a:ext uri="{FF2B5EF4-FFF2-40B4-BE49-F238E27FC236}">
                      <a16:creationId xmlns:a16="http://schemas.microsoft.com/office/drawing/2014/main" id="{10A0CC33-FFC3-52EE-FA93-F1E25CE2A9F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" name="Ovaal 327">
                  <a:extLst>
                    <a:ext uri="{FF2B5EF4-FFF2-40B4-BE49-F238E27FC236}">
                      <a16:creationId xmlns:a16="http://schemas.microsoft.com/office/drawing/2014/main" id="{FE3F1983-D2F8-B67D-15BB-92D1A7ADBC5A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" name="Vrije vorm: vorm 328">
                  <a:extLst>
                    <a:ext uri="{FF2B5EF4-FFF2-40B4-BE49-F238E27FC236}">
                      <a16:creationId xmlns:a16="http://schemas.microsoft.com/office/drawing/2014/main" id="{C9E99913-8AB8-3023-71D7-A317FFE951A4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Rechthoek: afgeronde hoeken 329">
                  <a:extLst>
                    <a:ext uri="{FF2B5EF4-FFF2-40B4-BE49-F238E27FC236}">
                      <a16:creationId xmlns:a16="http://schemas.microsoft.com/office/drawing/2014/main" id="{D36CD92D-FAF4-F0E6-8B0B-8BA4D340E48E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Rechte verbindingslijn 330">
                  <a:extLst>
                    <a:ext uri="{FF2B5EF4-FFF2-40B4-BE49-F238E27FC236}">
                      <a16:creationId xmlns:a16="http://schemas.microsoft.com/office/drawing/2014/main" id="{FE9D4F66-8ED9-A9BC-F8BE-0B96980301B7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2" name="Rechte verbindingslijn 331">
                  <a:extLst>
                    <a:ext uri="{FF2B5EF4-FFF2-40B4-BE49-F238E27FC236}">
                      <a16:creationId xmlns:a16="http://schemas.microsoft.com/office/drawing/2014/main" id="{B9898E9F-8592-63A3-F415-A1C1AD7DBA5B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6" name="Ovaal 307">
                <a:extLst>
                  <a:ext uri="{FF2B5EF4-FFF2-40B4-BE49-F238E27FC236}">
                    <a16:creationId xmlns:a16="http://schemas.microsoft.com/office/drawing/2014/main" id="{B173AC80-4ADB-3116-29FF-ECD97345F57F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5" name="Oval">
                  <a:extLst>
                    <a:ext uri="{FF2B5EF4-FFF2-40B4-BE49-F238E27FC236}">
                      <a16:creationId xmlns:a16="http://schemas.microsoft.com/office/drawing/2014/main" id="{8D1ACEDC-A7FC-1357-8FBB-442306D8928F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6" name="3">
                  <a:extLst>
                    <a:ext uri="{FF2B5EF4-FFF2-40B4-BE49-F238E27FC236}">
                      <a16:creationId xmlns:a16="http://schemas.microsoft.com/office/drawing/2014/main" id="{A4A55A68-C296-D1CB-CCB8-18BCC86EF37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7" name="Rechthoek 308">
                <a:extLst>
                  <a:ext uri="{FF2B5EF4-FFF2-40B4-BE49-F238E27FC236}">
                    <a16:creationId xmlns:a16="http://schemas.microsoft.com/office/drawing/2014/main" id="{99624473-90ED-B098-FD9C-CBF0BF896823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8" name="Groep 309">
                <a:extLst>
                  <a:ext uri="{FF2B5EF4-FFF2-40B4-BE49-F238E27FC236}">
                    <a16:creationId xmlns:a16="http://schemas.microsoft.com/office/drawing/2014/main" id="{09FA8078-A75E-C910-7DC1-EBAE195683C8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9" name="Groep 310">
                  <a:extLst>
                    <a:ext uri="{FF2B5EF4-FFF2-40B4-BE49-F238E27FC236}">
                      <a16:creationId xmlns:a16="http://schemas.microsoft.com/office/drawing/2014/main" id="{C67A06E4-60F3-3554-6074-B4FF5E39DB73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2" name="Groep 313">
                    <a:extLst>
                      <a:ext uri="{FF2B5EF4-FFF2-40B4-BE49-F238E27FC236}">
                        <a16:creationId xmlns:a16="http://schemas.microsoft.com/office/drawing/2014/main" id="{E01B13EC-891C-FA51-D306-7279A543915E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9" name="Groep 320">
                      <a:extLst>
                        <a:ext uri="{FF2B5EF4-FFF2-40B4-BE49-F238E27FC236}">
                          <a16:creationId xmlns:a16="http://schemas.microsoft.com/office/drawing/2014/main" id="{A216F9B6-ED38-0BE6-F976-C0A2EE9CE4F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2" name="Rechthoek 323">
                        <a:extLst>
                          <a:ext uri="{FF2B5EF4-FFF2-40B4-BE49-F238E27FC236}">
                            <a16:creationId xmlns:a16="http://schemas.microsoft.com/office/drawing/2014/main" id="{0B402069-7913-71CE-B3DE-1383695A350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3" name="Rechthoek 324">
                        <a:extLst>
                          <a:ext uri="{FF2B5EF4-FFF2-40B4-BE49-F238E27FC236}">
                            <a16:creationId xmlns:a16="http://schemas.microsoft.com/office/drawing/2014/main" id="{395506FA-61C6-CBBD-6B34-C92CA1A60A4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4" name="Ovaal 325">
                        <a:extLst>
                          <a:ext uri="{FF2B5EF4-FFF2-40B4-BE49-F238E27FC236}">
                            <a16:creationId xmlns:a16="http://schemas.microsoft.com/office/drawing/2014/main" id="{F1CF0315-FD01-F011-933D-B03EF3A5F8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0" name="Afbeelding 321" descr="Afbeelding 321">
                      <a:extLst>
                        <a:ext uri="{FF2B5EF4-FFF2-40B4-BE49-F238E27FC236}">
                          <a16:creationId xmlns:a16="http://schemas.microsoft.com/office/drawing/2014/main" id="{743080DD-3AB6-3A66-013E-57BD497E414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1" name="Afbeelding 322" descr="Afbeelding 322">
                      <a:extLst>
                        <a:ext uri="{FF2B5EF4-FFF2-40B4-BE49-F238E27FC236}">
                          <a16:creationId xmlns:a16="http://schemas.microsoft.com/office/drawing/2014/main" id="{1B08B965-E451-600F-D2AF-3040ED5FC6B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3" name="Groep 314">
                    <a:extLst>
                      <a:ext uri="{FF2B5EF4-FFF2-40B4-BE49-F238E27FC236}">
                        <a16:creationId xmlns:a16="http://schemas.microsoft.com/office/drawing/2014/main" id="{5EE61974-A588-C352-B524-05198DD6AC98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7" name="Rechthoek 318">
                      <a:extLst>
                        <a:ext uri="{FF2B5EF4-FFF2-40B4-BE49-F238E27FC236}">
                          <a16:creationId xmlns:a16="http://schemas.microsoft.com/office/drawing/2014/main" id="{5856BDAD-BDA2-716F-0304-044E4475FE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8" name="Rechthoek 319">
                      <a:extLst>
                        <a:ext uri="{FF2B5EF4-FFF2-40B4-BE49-F238E27FC236}">
                          <a16:creationId xmlns:a16="http://schemas.microsoft.com/office/drawing/2014/main" id="{924F17CB-0520-11AB-AC8E-C78D1044D49C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4" name="Groep 315">
                    <a:extLst>
                      <a:ext uri="{FF2B5EF4-FFF2-40B4-BE49-F238E27FC236}">
                        <a16:creationId xmlns:a16="http://schemas.microsoft.com/office/drawing/2014/main" id="{2D9F88ED-E423-8A6F-9767-2C02FAD999E7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5" name="Rechthoek 316">
                      <a:extLst>
                        <a:ext uri="{FF2B5EF4-FFF2-40B4-BE49-F238E27FC236}">
                          <a16:creationId xmlns:a16="http://schemas.microsoft.com/office/drawing/2014/main" id="{F510BCAD-D666-1746-B47F-CA77DD5CAD2B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6" name="Rechthoek 317">
                      <a:extLst>
                        <a:ext uri="{FF2B5EF4-FFF2-40B4-BE49-F238E27FC236}">
                          <a16:creationId xmlns:a16="http://schemas.microsoft.com/office/drawing/2014/main" id="{30AC1668-1A92-B0F8-6638-7AC0FADADAD8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0" name="Rechthoek 311">
                  <a:extLst>
                    <a:ext uri="{FF2B5EF4-FFF2-40B4-BE49-F238E27FC236}">
                      <a16:creationId xmlns:a16="http://schemas.microsoft.com/office/drawing/2014/main" id="{3BFB5D29-E62A-22CB-3245-F08F0525FCF4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1" name="Gelijkbenige driehoek 312">
                  <a:extLst>
                    <a:ext uri="{FF2B5EF4-FFF2-40B4-BE49-F238E27FC236}">
                      <a16:creationId xmlns:a16="http://schemas.microsoft.com/office/drawing/2014/main" id="{053ED662-9DF4-043F-6071-AB8898CC7447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FDA401A7-A4D4-981E-CDC5-87BC7600D76F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5" name="Rechthoek 339">
              <a:extLst>
                <a:ext uri="{FF2B5EF4-FFF2-40B4-BE49-F238E27FC236}">
                  <a16:creationId xmlns:a16="http://schemas.microsoft.com/office/drawing/2014/main" id="{A0652528-CA38-CD1A-F5E4-4B97771D2503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6" name="Groeperen 38">
              <a:extLst>
                <a:ext uri="{FF2B5EF4-FFF2-40B4-BE49-F238E27FC236}">
                  <a16:creationId xmlns:a16="http://schemas.microsoft.com/office/drawing/2014/main" id="{8131AC45-AD39-399C-144E-8C480EF2846C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0" name="Rechthoek 24">
                <a:extLst>
                  <a:ext uri="{FF2B5EF4-FFF2-40B4-BE49-F238E27FC236}">
                    <a16:creationId xmlns:a16="http://schemas.microsoft.com/office/drawing/2014/main" id="{CD0EE6AF-B7D6-BDF4-2C38-4B2FD0AE2254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25">
                <a:extLst>
                  <a:ext uri="{FF2B5EF4-FFF2-40B4-BE49-F238E27FC236}">
                    <a16:creationId xmlns:a16="http://schemas.microsoft.com/office/drawing/2014/main" id="{EE4AB70A-C332-C933-22AE-6627BF8D8DCF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26">
                <a:extLst>
                  <a:ext uri="{FF2B5EF4-FFF2-40B4-BE49-F238E27FC236}">
                    <a16:creationId xmlns:a16="http://schemas.microsoft.com/office/drawing/2014/main" id="{9E25C8A6-C3CE-174B-73D7-B2EFB42A7BCA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7">
                <a:extLst>
                  <a:ext uri="{FF2B5EF4-FFF2-40B4-BE49-F238E27FC236}">
                    <a16:creationId xmlns:a16="http://schemas.microsoft.com/office/drawing/2014/main" id="{23D58568-1439-05E3-89B8-1D2D89812AFB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32">
                <a:extLst>
                  <a:ext uri="{FF2B5EF4-FFF2-40B4-BE49-F238E27FC236}">
                    <a16:creationId xmlns:a16="http://schemas.microsoft.com/office/drawing/2014/main" id="{BCFE4591-C184-5F2A-A740-F272EA646068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36">
                <a:extLst>
                  <a:ext uri="{FF2B5EF4-FFF2-40B4-BE49-F238E27FC236}">
                    <a16:creationId xmlns:a16="http://schemas.microsoft.com/office/drawing/2014/main" id="{75977BEE-6B9B-BD63-5294-B1CBE3562027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4D117C67-058E-0D3C-B1ED-A83ACD3A0B88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4" name="Rechthoek 33">
                <a:extLst>
                  <a:ext uri="{FF2B5EF4-FFF2-40B4-BE49-F238E27FC236}">
                    <a16:creationId xmlns:a16="http://schemas.microsoft.com/office/drawing/2014/main" id="{E7339D39-D5B4-B0B6-E312-4F0DF659F9B7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8">
                <a:extLst>
                  <a:ext uri="{FF2B5EF4-FFF2-40B4-BE49-F238E27FC236}">
                    <a16:creationId xmlns:a16="http://schemas.microsoft.com/office/drawing/2014/main" id="{B0CCEE7B-9910-ED07-372A-FD1EEA2633FE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9">
                <a:extLst>
                  <a:ext uri="{FF2B5EF4-FFF2-40B4-BE49-F238E27FC236}">
                    <a16:creationId xmlns:a16="http://schemas.microsoft.com/office/drawing/2014/main" id="{9A22CBC3-0636-812F-840B-47F353D936A8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0">
                <a:extLst>
                  <a:ext uri="{FF2B5EF4-FFF2-40B4-BE49-F238E27FC236}">
                    <a16:creationId xmlns:a16="http://schemas.microsoft.com/office/drawing/2014/main" id="{ADA65FCB-4780-3DBB-C1BB-3E17F91326D9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5">
                <a:extLst>
                  <a:ext uri="{FF2B5EF4-FFF2-40B4-BE49-F238E27FC236}">
                    <a16:creationId xmlns:a16="http://schemas.microsoft.com/office/drawing/2014/main" id="{F3AB8DDF-4D1E-5ACD-1643-FEF26F1A7B02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7">
                <a:extLst>
                  <a:ext uri="{FF2B5EF4-FFF2-40B4-BE49-F238E27FC236}">
                    <a16:creationId xmlns:a16="http://schemas.microsoft.com/office/drawing/2014/main" id="{0A863B3F-2CF0-C80A-E8C4-46564A8E20C8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8" name="Tijdelijke aanduiding voor tekst 10">
              <a:extLst>
                <a:ext uri="{FF2B5EF4-FFF2-40B4-BE49-F238E27FC236}">
                  <a16:creationId xmlns:a16="http://schemas.microsoft.com/office/drawing/2014/main" id="{8A98CCEC-75BD-D37C-8401-30C1CC28B338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9" name="Tijdelijke aanduiding voor tekst 10">
              <a:extLst>
                <a:ext uri="{FF2B5EF4-FFF2-40B4-BE49-F238E27FC236}">
                  <a16:creationId xmlns:a16="http://schemas.microsoft.com/office/drawing/2014/main" id="{2E119852-9BCF-D8BD-697A-B63C2975748C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0" name="Rectangle">
              <a:extLst>
                <a:ext uri="{FF2B5EF4-FFF2-40B4-BE49-F238E27FC236}">
                  <a16:creationId xmlns:a16="http://schemas.microsoft.com/office/drawing/2014/main" id="{B835BFF3-B4F9-58EC-366E-EA5D9C4D269F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1" name="Afbeelding invoegen/veranderen">
              <a:extLst>
                <a:ext uri="{FF2B5EF4-FFF2-40B4-BE49-F238E27FC236}">
                  <a16:creationId xmlns:a16="http://schemas.microsoft.com/office/drawing/2014/main" id="{8EDE74C8-459B-CE71-B0FE-E2E6B3887C21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2" name="Tijdelijke aanduiding voor inhoud 4">
              <a:extLst>
                <a:ext uri="{FF2B5EF4-FFF2-40B4-BE49-F238E27FC236}">
                  <a16:creationId xmlns:a16="http://schemas.microsoft.com/office/drawing/2014/main" id="{B3305544-58D5-3E05-CD7C-A21EE76E9944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3" name="Picture 7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ED95347E-94FF-1B9B-10E7-183E9FBB5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A753AEFC-886B-EFAB-3821-6B8C2728A64B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EC837AD3-AC33-E1FC-2FF0-1C81668CD6CD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4" name="Rechthoek 339">
                <a:extLst>
                  <a:ext uri="{FF2B5EF4-FFF2-40B4-BE49-F238E27FC236}">
                    <a16:creationId xmlns:a16="http://schemas.microsoft.com/office/drawing/2014/main" id="{D804B186-5F6E-44D4-5851-F38067D4D95B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5" name="Rectangle">
                <a:extLst>
                  <a:ext uri="{FF2B5EF4-FFF2-40B4-BE49-F238E27FC236}">
                    <a16:creationId xmlns:a16="http://schemas.microsoft.com/office/drawing/2014/main" id="{854E70C1-3C2C-2514-0986-DB6223407C7F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6" name="Afbeelding invoegen/veranderen">
                <a:extLst>
                  <a:ext uri="{FF2B5EF4-FFF2-40B4-BE49-F238E27FC236}">
                    <a16:creationId xmlns:a16="http://schemas.microsoft.com/office/drawing/2014/main" id="{EEFB251D-AAC2-A502-2D02-252499058F07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8" name="Titel 21">
              <a:extLst>
                <a:ext uri="{FF2B5EF4-FFF2-40B4-BE49-F238E27FC236}">
                  <a16:creationId xmlns:a16="http://schemas.microsoft.com/office/drawing/2014/main" id="{F1CE23A2-E056-FA1A-ACA2-CFCCDAB0A3B3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9" name="Tijdelijke aanduiding voor inhoud 4">
              <a:extLst>
                <a:ext uri="{FF2B5EF4-FFF2-40B4-BE49-F238E27FC236}">
                  <a16:creationId xmlns:a16="http://schemas.microsoft.com/office/drawing/2014/main" id="{C855CDD3-5F35-FCD1-E0C0-4E89C8B5A388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0" name="Rechthoek 3">
              <a:extLst>
                <a:ext uri="{FF2B5EF4-FFF2-40B4-BE49-F238E27FC236}">
                  <a16:creationId xmlns:a16="http://schemas.microsoft.com/office/drawing/2014/main" id="{53754636-2090-EA2C-4042-DD5564B75B06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1" name="Rechthoek 31">
              <a:extLst>
                <a:ext uri="{FF2B5EF4-FFF2-40B4-BE49-F238E27FC236}">
                  <a16:creationId xmlns:a16="http://schemas.microsoft.com/office/drawing/2014/main" id="{6986B294-BD26-6988-E87A-3AAD622AD7BC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2" name="Tijdelijke aanduiding voor tekst 10">
              <a:extLst>
                <a:ext uri="{FF2B5EF4-FFF2-40B4-BE49-F238E27FC236}">
                  <a16:creationId xmlns:a16="http://schemas.microsoft.com/office/drawing/2014/main" id="{DA974185-FB05-D064-914B-B763B008F99B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3" name="Tijdelijke aanduiding voor tekst 10">
              <a:extLst>
                <a:ext uri="{FF2B5EF4-FFF2-40B4-BE49-F238E27FC236}">
                  <a16:creationId xmlns:a16="http://schemas.microsoft.com/office/drawing/2014/main" id="{B795DC89-1459-E0AF-F71C-9B520CAE9309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496324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46">
            <a:extLst>
              <a:ext uri="{FF2B5EF4-FFF2-40B4-BE49-F238E27FC236}">
                <a16:creationId xmlns:a16="http://schemas.microsoft.com/office/drawing/2014/main" id="{BC27CA10-9351-6E42-70FE-3E928B1CCB6D}"/>
              </a:ext>
            </a:extLst>
          </p:cNvPr>
          <p:cNvSpPr txBox="1">
            <a:spLocks/>
          </p:cNvSpPr>
          <p:nvPr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FAFAFA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2DC95D4-1F3B-DA69-ACF9-021EAA052014}"/>
              </a:ext>
            </a:extLst>
          </p:cNvPr>
          <p:cNvSpPr txBox="1">
            <a:spLocks/>
          </p:cNvSpPr>
          <p:nvPr/>
        </p:nvSpPr>
        <p:spPr>
          <a:xfrm>
            <a:off x="1109003" y="199265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EFECE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Title slide</a:t>
            </a:r>
            <a:endParaRPr lang="en-NL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F23A5AE-727F-846A-728F-EA35BCCF40F8}"/>
              </a:ext>
            </a:extLst>
          </p:cNvPr>
          <p:cNvSpPr txBox="1">
            <a:spLocks/>
          </p:cNvSpPr>
          <p:nvPr/>
        </p:nvSpPr>
        <p:spPr>
          <a:xfrm>
            <a:off x="1109002" y="2655970"/>
            <a:ext cx="6002998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chemeClr val="tx2">
                    <a:lumMod val="50000"/>
                  </a:schemeClr>
                </a:solidFill>
              </a:rPr>
              <a:t>Contact your course team e-learning developer or NMC for a custom title slide</a:t>
            </a:r>
            <a:endParaRPr lang="en-NL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8E64E6B-8F0E-C7E4-00ED-3A294538AF2C}"/>
              </a:ext>
            </a:extLst>
          </p:cNvPr>
          <p:cNvSpPr txBox="1">
            <a:spLocks/>
          </p:cNvSpPr>
          <p:nvPr/>
        </p:nvSpPr>
        <p:spPr>
          <a:xfrm>
            <a:off x="1109002" y="3533152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chemeClr val="bg2">
                    <a:lumMod val="10000"/>
                  </a:schemeClr>
                </a:solidFill>
              </a:rPr>
              <a:t>Dr. John Doe</a:t>
            </a:r>
            <a:endParaRPr lang="en-NL" sz="1600" b="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6" name="Afbeelding 10" descr="TU_P3_white.png">
            <a:extLst>
              <a:ext uri="{FF2B5EF4-FFF2-40B4-BE49-F238E27FC236}">
                <a16:creationId xmlns:a16="http://schemas.microsoft.com/office/drawing/2014/main" id="{62306AA0-12C9-985A-628D-24B07E3C7B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462" y="135660"/>
            <a:ext cx="833297" cy="512474"/>
          </a:xfrm>
          <a:prstGeom prst="rect">
            <a:avLst/>
          </a:prstGeom>
        </p:spPr>
      </p:pic>
      <p:grpSp>
        <p:nvGrpSpPr>
          <p:cNvPr id="7" name="Groep 70">
            <a:extLst>
              <a:ext uri="{FF2B5EF4-FFF2-40B4-BE49-F238E27FC236}">
                <a16:creationId xmlns:a16="http://schemas.microsoft.com/office/drawing/2014/main" id="{106D9265-1FD3-56F9-AFFD-4657FB3CDFC7}"/>
              </a:ext>
            </a:extLst>
          </p:cNvPr>
          <p:cNvGrpSpPr/>
          <p:nvPr/>
        </p:nvGrpSpPr>
        <p:grpSpPr>
          <a:xfrm>
            <a:off x="-7461" y="-1785440"/>
            <a:ext cx="2591201" cy="1583828"/>
            <a:chOff x="-7461" y="-3153547"/>
            <a:chExt cx="2591201" cy="1583828"/>
          </a:xfrm>
        </p:grpSpPr>
        <p:sp>
          <p:nvSpPr>
            <p:cNvPr id="8" name="Rechthoek 71">
              <a:extLst>
                <a:ext uri="{FF2B5EF4-FFF2-40B4-BE49-F238E27FC236}">
                  <a16:creationId xmlns:a16="http://schemas.microsoft.com/office/drawing/2014/main" id="{91FE7D06-22F1-723E-E8C2-2351A1B64B2C}"/>
                </a:ext>
              </a:extLst>
            </p:cNvPr>
            <p:cNvSpPr/>
            <p:nvPr userDrawn="1"/>
          </p:nvSpPr>
          <p:spPr>
            <a:xfrm>
              <a:off x="-7461" y="-3153547"/>
              <a:ext cx="2591201" cy="15838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Rechthoek 72">
              <a:extLst>
                <a:ext uri="{FF2B5EF4-FFF2-40B4-BE49-F238E27FC236}">
                  <a16:creationId xmlns:a16="http://schemas.microsoft.com/office/drawing/2014/main" id="{E1D62836-584D-D124-DDC1-89311C8790C3}"/>
                </a:ext>
              </a:extLst>
            </p:cNvPr>
            <p:cNvSpPr/>
            <p:nvPr userDrawn="1"/>
          </p:nvSpPr>
          <p:spPr>
            <a:xfrm>
              <a:off x="90810" y="-3050990"/>
              <a:ext cx="2412000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colors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fiame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0" name="Ovaal 73">
              <a:extLst>
                <a:ext uri="{FF2B5EF4-FFF2-40B4-BE49-F238E27FC236}">
                  <a16:creationId xmlns:a16="http://schemas.microsoft.com/office/drawing/2014/main" id="{D8C598C3-13FA-8311-7393-D600132A1BC0}"/>
                </a:ext>
              </a:extLst>
            </p:cNvPr>
            <p:cNvSpPr/>
            <p:nvPr userDrawn="1"/>
          </p:nvSpPr>
          <p:spPr>
            <a:xfrm>
              <a:off x="90809" y="-2650284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1" name="Rechthoek 74">
              <a:extLst>
                <a:ext uri="{FF2B5EF4-FFF2-40B4-BE49-F238E27FC236}">
                  <a16:creationId xmlns:a16="http://schemas.microsoft.com/office/drawing/2014/main" id="{0514D7CC-6EA1-9854-7024-0659C38705BF}"/>
                </a:ext>
              </a:extLst>
            </p:cNvPr>
            <p:cNvSpPr/>
            <p:nvPr userDrawn="1"/>
          </p:nvSpPr>
          <p:spPr>
            <a:xfrm>
              <a:off x="456491" y="-2650284"/>
              <a:ext cx="2067634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Select the flame. Right-click and choose </a:t>
              </a:r>
              <a:r>
                <a:rPr lang="en-US" sz="1100" b="1" dirty="0"/>
                <a:t>'Fill'</a:t>
              </a:r>
              <a:r>
                <a:rPr lang="en-US" sz="1100" dirty="0"/>
                <a:t>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2" name="Ovaal 75">
              <a:extLst>
                <a:ext uri="{FF2B5EF4-FFF2-40B4-BE49-F238E27FC236}">
                  <a16:creationId xmlns:a16="http://schemas.microsoft.com/office/drawing/2014/main" id="{CB3F90E8-979A-F545-01A9-3F7E1A11BDC0}"/>
                </a:ext>
              </a:extLst>
            </p:cNvPr>
            <p:cNvSpPr/>
            <p:nvPr userDrawn="1"/>
          </p:nvSpPr>
          <p:spPr>
            <a:xfrm>
              <a:off x="90809" y="-2213959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3" name="Rechthoek 76">
              <a:extLst>
                <a:ext uri="{FF2B5EF4-FFF2-40B4-BE49-F238E27FC236}">
                  <a16:creationId xmlns:a16="http://schemas.microsoft.com/office/drawing/2014/main" id="{56ADAFFD-0B8B-BF7F-A5BB-B8E3CF7E526F}"/>
                </a:ext>
              </a:extLst>
            </p:cNvPr>
            <p:cNvSpPr/>
            <p:nvPr userDrawn="1"/>
          </p:nvSpPr>
          <p:spPr>
            <a:xfrm>
              <a:off x="456491" y="-2213958"/>
              <a:ext cx="2067634" cy="58642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Choose one of the theme colors or click on </a:t>
              </a:r>
              <a:r>
                <a:rPr lang="en-US" sz="1100" b="1" dirty="0"/>
                <a:t>'Eyedropper'</a:t>
              </a:r>
              <a:r>
                <a:rPr lang="en-US" sz="1100" dirty="0"/>
                <a:t> and choose one of the colors shown here.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Instructie">
            <a:extLst>
              <a:ext uri="{FF2B5EF4-FFF2-40B4-BE49-F238E27FC236}">
                <a16:creationId xmlns:a16="http://schemas.microsoft.com/office/drawing/2014/main" id="{7E82BA26-4A76-0BE7-0FB8-9D76212A354C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5" name="Rechthoek 339">
              <a:extLst>
                <a:ext uri="{FF2B5EF4-FFF2-40B4-BE49-F238E27FC236}">
                  <a16:creationId xmlns:a16="http://schemas.microsoft.com/office/drawing/2014/main" id="{D2CAE8B6-C7B2-C587-4F55-B30E6A6F66D3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6" name="Graphic 163">
              <a:extLst>
                <a:ext uri="{FF2B5EF4-FFF2-40B4-BE49-F238E27FC236}">
                  <a16:creationId xmlns:a16="http://schemas.microsoft.com/office/drawing/2014/main" id="{03BEE041-523B-4583-AA71-8F369FB45BF2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" name="Rechthoek 342">
              <a:extLst>
                <a:ext uri="{FF2B5EF4-FFF2-40B4-BE49-F238E27FC236}">
                  <a16:creationId xmlns:a16="http://schemas.microsoft.com/office/drawing/2014/main" id="{79F27E73-69CF-1B26-28C7-F3879C799F1A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8" name="INSTRUCTIE">
              <a:extLst>
                <a:ext uri="{FF2B5EF4-FFF2-40B4-BE49-F238E27FC236}">
                  <a16:creationId xmlns:a16="http://schemas.microsoft.com/office/drawing/2014/main" id="{D3A494C5-58B6-5B81-C60D-B32F0C191E64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9" name="Rechthoek 299">
                <a:extLst>
                  <a:ext uri="{FF2B5EF4-FFF2-40B4-BE49-F238E27FC236}">
                    <a16:creationId xmlns:a16="http://schemas.microsoft.com/office/drawing/2014/main" id="{F00D20B9-6498-EC13-5632-EE8033D47B13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2" name="Rectangle">
                  <a:extLst>
                    <a:ext uri="{FF2B5EF4-FFF2-40B4-BE49-F238E27FC236}">
                      <a16:creationId xmlns:a16="http://schemas.microsoft.com/office/drawing/2014/main" id="{123C38D9-7769-03CE-BF6F-42E3AAB114F7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3" name="Afbeelding invoegen/veranderen">
                  <a:extLst>
                    <a:ext uri="{FF2B5EF4-FFF2-40B4-BE49-F238E27FC236}">
                      <a16:creationId xmlns:a16="http://schemas.microsoft.com/office/drawing/2014/main" id="{1135D8E7-DBA8-B12B-905A-3D47121C146A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0" name="Ovaal 301">
                <a:extLst>
                  <a:ext uri="{FF2B5EF4-FFF2-40B4-BE49-F238E27FC236}">
                    <a16:creationId xmlns:a16="http://schemas.microsoft.com/office/drawing/2014/main" id="{331A7DF6-5647-7DEF-4024-039589ADC0FB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0" name="Oval">
                  <a:extLst>
                    <a:ext uri="{FF2B5EF4-FFF2-40B4-BE49-F238E27FC236}">
                      <a16:creationId xmlns:a16="http://schemas.microsoft.com/office/drawing/2014/main" id="{2A6FAF30-FACD-FB14-4F3F-8047587B02D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1" name="1">
                  <a:extLst>
                    <a:ext uri="{FF2B5EF4-FFF2-40B4-BE49-F238E27FC236}">
                      <a16:creationId xmlns:a16="http://schemas.microsoft.com/office/drawing/2014/main" id="{A7EDA3A4-5680-627A-FBB4-52A090CE533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1" name="Rechthoek 302">
                <a:extLst>
                  <a:ext uri="{FF2B5EF4-FFF2-40B4-BE49-F238E27FC236}">
                    <a16:creationId xmlns:a16="http://schemas.microsoft.com/office/drawing/2014/main" id="{9D4C2D5B-EA00-3854-B453-C58702E86BDB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2" name="Ovaal 303">
                <a:extLst>
                  <a:ext uri="{FF2B5EF4-FFF2-40B4-BE49-F238E27FC236}">
                    <a16:creationId xmlns:a16="http://schemas.microsoft.com/office/drawing/2014/main" id="{6413FD24-870E-05AD-7DFC-35B39996DA97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8" name="Oval">
                  <a:extLst>
                    <a:ext uri="{FF2B5EF4-FFF2-40B4-BE49-F238E27FC236}">
                      <a16:creationId xmlns:a16="http://schemas.microsoft.com/office/drawing/2014/main" id="{A3DDA952-79EA-5ABD-7D67-E36C3EA964B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9" name="2">
                  <a:extLst>
                    <a:ext uri="{FF2B5EF4-FFF2-40B4-BE49-F238E27FC236}">
                      <a16:creationId xmlns:a16="http://schemas.microsoft.com/office/drawing/2014/main" id="{9329F355-F230-32EF-958C-73BD8A99ED9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3" name="Rechthoek 304">
                <a:extLst>
                  <a:ext uri="{FF2B5EF4-FFF2-40B4-BE49-F238E27FC236}">
                    <a16:creationId xmlns:a16="http://schemas.microsoft.com/office/drawing/2014/main" id="{93827764-1255-B66D-1597-125076E9D2CC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4" name="Groep 305">
                <a:extLst>
                  <a:ext uri="{FF2B5EF4-FFF2-40B4-BE49-F238E27FC236}">
                    <a16:creationId xmlns:a16="http://schemas.microsoft.com/office/drawing/2014/main" id="{3C877FEC-4EFF-C742-46A3-006318F67A19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3" name="Rechthoek 332">
                  <a:extLst>
                    <a:ext uri="{FF2B5EF4-FFF2-40B4-BE49-F238E27FC236}">
                      <a16:creationId xmlns:a16="http://schemas.microsoft.com/office/drawing/2014/main" id="{8CD010D8-6686-A2A7-9F23-247164D19435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6" name="Rectangle">
                    <a:extLst>
                      <a:ext uri="{FF2B5EF4-FFF2-40B4-BE49-F238E27FC236}">
                        <a16:creationId xmlns:a16="http://schemas.microsoft.com/office/drawing/2014/main" id="{90E5C4E9-4855-0203-A36C-9A1FE74BD753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7" name="Invoegen">
                    <a:extLst>
                      <a:ext uri="{FF2B5EF4-FFF2-40B4-BE49-F238E27FC236}">
                        <a16:creationId xmlns:a16="http://schemas.microsoft.com/office/drawing/2014/main" id="{395A11C7-6035-B74E-DB67-95D5C98207BE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4" name="Rechte verbindingslijn 333">
                  <a:extLst>
                    <a:ext uri="{FF2B5EF4-FFF2-40B4-BE49-F238E27FC236}">
                      <a16:creationId xmlns:a16="http://schemas.microsoft.com/office/drawing/2014/main" id="{65FF2DFD-12D9-E01A-B348-79527D7618E9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5" name="Gelijkbenige driehoek 334">
                  <a:extLst>
                    <a:ext uri="{FF2B5EF4-FFF2-40B4-BE49-F238E27FC236}">
                      <a16:creationId xmlns:a16="http://schemas.microsoft.com/office/drawing/2014/main" id="{14E6E267-34D5-3AAB-40CF-FA06F75FE0C4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5" name="Groep 306">
                <a:extLst>
                  <a:ext uri="{FF2B5EF4-FFF2-40B4-BE49-F238E27FC236}">
                    <a16:creationId xmlns:a16="http://schemas.microsoft.com/office/drawing/2014/main" id="{6A835C19-CBCC-FC82-D848-4241C1BDDCF1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7" name="Rechthoek 326">
                  <a:extLst>
                    <a:ext uri="{FF2B5EF4-FFF2-40B4-BE49-F238E27FC236}">
                      <a16:creationId xmlns:a16="http://schemas.microsoft.com/office/drawing/2014/main" id="{160A7404-AF92-3FDA-3CC0-518C2935078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" name="Ovaal 327">
                  <a:extLst>
                    <a:ext uri="{FF2B5EF4-FFF2-40B4-BE49-F238E27FC236}">
                      <a16:creationId xmlns:a16="http://schemas.microsoft.com/office/drawing/2014/main" id="{58F4E6C3-CC18-2F33-0B37-5ACF0CC1E794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" name="Vrije vorm: vorm 328">
                  <a:extLst>
                    <a:ext uri="{FF2B5EF4-FFF2-40B4-BE49-F238E27FC236}">
                      <a16:creationId xmlns:a16="http://schemas.microsoft.com/office/drawing/2014/main" id="{2CEC2B4C-92D6-C243-71D2-2F02F5C9F916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Rechthoek: afgeronde hoeken 329">
                  <a:extLst>
                    <a:ext uri="{FF2B5EF4-FFF2-40B4-BE49-F238E27FC236}">
                      <a16:creationId xmlns:a16="http://schemas.microsoft.com/office/drawing/2014/main" id="{21E8D567-B336-19EA-102E-AF5C9DC2696D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Rechte verbindingslijn 330">
                  <a:extLst>
                    <a:ext uri="{FF2B5EF4-FFF2-40B4-BE49-F238E27FC236}">
                      <a16:creationId xmlns:a16="http://schemas.microsoft.com/office/drawing/2014/main" id="{6495C803-731E-061D-C2AA-E4A59F7F3987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2" name="Rechte verbindingslijn 331">
                  <a:extLst>
                    <a:ext uri="{FF2B5EF4-FFF2-40B4-BE49-F238E27FC236}">
                      <a16:creationId xmlns:a16="http://schemas.microsoft.com/office/drawing/2014/main" id="{2E290CD8-3186-CFEA-8091-72D86E483FE0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6" name="Ovaal 307">
                <a:extLst>
                  <a:ext uri="{FF2B5EF4-FFF2-40B4-BE49-F238E27FC236}">
                    <a16:creationId xmlns:a16="http://schemas.microsoft.com/office/drawing/2014/main" id="{F6499F90-C624-83B0-41BC-8CCF4DE6D2BD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5" name="Oval">
                  <a:extLst>
                    <a:ext uri="{FF2B5EF4-FFF2-40B4-BE49-F238E27FC236}">
                      <a16:creationId xmlns:a16="http://schemas.microsoft.com/office/drawing/2014/main" id="{E8515A7C-4FDB-BB2A-3C15-9570ABC464A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6" name="3">
                  <a:extLst>
                    <a:ext uri="{FF2B5EF4-FFF2-40B4-BE49-F238E27FC236}">
                      <a16:creationId xmlns:a16="http://schemas.microsoft.com/office/drawing/2014/main" id="{AD1171C0-F517-820D-3D14-0C8C4FF44B4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7" name="Rechthoek 308">
                <a:extLst>
                  <a:ext uri="{FF2B5EF4-FFF2-40B4-BE49-F238E27FC236}">
                    <a16:creationId xmlns:a16="http://schemas.microsoft.com/office/drawing/2014/main" id="{4910856C-2FCE-033F-49B0-73F7BAE0351E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8" name="Groep 309">
                <a:extLst>
                  <a:ext uri="{FF2B5EF4-FFF2-40B4-BE49-F238E27FC236}">
                    <a16:creationId xmlns:a16="http://schemas.microsoft.com/office/drawing/2014/main" id="{A84E34D9-D03D-C052-5090-43D528A24348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9" name="Groep 310">
                  <a:extLst>
                    <a:ext uri="{FF2B5EF4-FFF2-40B4-BE49-F238E27FC236}">
                      <a16:creationId xmlns:a16="http://schemas.microsoft.com/office/drawing/2014/main" id="{8D328531-F03B-3FFD-6892-A2419CC6443C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2" name="Groep 313">
                    <a:extLst>
                      <a:ext uri="{FF2B5EF4-FFF2-40B4-BE49-F238E27FC236}">
                        <a16:creationId xmlns:a16="http://schemas.microsoft.com/office/drawing/2014/main" id="{565D78DD-473B-26F5-A45A-7B7ECC76BAD3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9" name="Groep 320">
                      <a:extLst>
                        <a:ext uri="{FF2B5EF4-FFF2-40B4-BE49-F238E27FC236}">
                          <a16:creationId xmlns:a16="http://schemas.microsoft.com/office/drawing/2014/main" id="{6C5F245B-E00B-DC71-F2DB-729F77D2B45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2" name="Rechthoek 323">
                        <a:extLst>
                          <a:ext uri="{FF2B5EF4-FFF2-40B4-BE49-F238E27FC236}">
                            <a16:creationId xmlns:a16="http://schemas.microsoft.com/office/drawing/2014/main" id="{F9250EFF-D026-08F1-D9A4-4A82259D8C8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3" name="Rechthoek 324">
                        <a:extLst>
                          <a:ext uri="{FF2B5EF4-FFF2-40B4-BE49-F238E27FC236}">
                            <a16:creationId xmlns:a16="http://schemas.microsoft.com/office/drawing/2014/main" id="{D1CBCDEE-5E42-D020-80FB-80DACED17F2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4" name="Ovaal 325">
                        <a:extLst>
                          <a:ext uri="{FF2B5EF4-FFF2-40B4-BE49-F238E27FC236}">
                            <a16:creationId xmlns:a16="http://schemas.microsoft.com/office/drawing/2014/main" id="{C9F5A41D-40A1-BEF4-1249-72A3CCDB767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0" name="Afbeelding 321" descr="Afbeelding 321">
                      <a:extLst>
                        <a:ext uri="{FF2B5EF4-FFF2-40B4-BE49-F238E27FC236}">
                          <a16:creationId xmlns:a16="http://schemas.microsoft.com/office/drawing/2014/main" id="{1BCA5964-296E-9B3B-69C4-7A6C29FB65F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1" name="Afbeelding 322" descr="Afbeelding 322">
                      <a:extLst>
                        <a:ext uri="{FF2B5EF4-FFF2-40B4-BE49-F238E27FC236}">
                          <a16:creationId xmlns:a16="http://schemas.microsoft.com/office/drawing/2014/main" id="{4802162B-F6F1-4215-407D-D15BA2B73E9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3" name="Groep 314">
                    <a:extLst>
                      <a:ext uri="{FF2B5EF4-FFF2-40B4-BE49-F238E27FC236}">
                        <a16:creationId xmlns:a16="http://schemas.microsoft.com/office/drawing/2014/main" id="{C34230CD-31AF-1BD6-13D9-590DC9F75866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7" name="Rechthoek 318">
                      <a:extLst>
                        <a:ext uri="{FF2B5EF4-FFF2-40B4-BE49-F238E27FC236}">
                          <a16:creationId xmlns:a16="http://schemas.microsoft.com/office/drawing/2014/main" id="{AF3D5185-B3B1-0325-C64A-A84A42B116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8" name="Rechthoek 319">
                      <a:extLst>
                        <a:ext uri="{FF2B5EF4-FFF2-40B4-BE49-F238E27FC236}">
                          <a16:creationId xmlns:a16="http://schemas.microsoft.com/office/drawing/2014/main" id="{9467FADB-07F4-8542-1864-4AFB6DE9487B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4" name="Groep 315">
                    <a:extLst>
                      <a:ext uri="{FF2B5EF4-FFF2-40B4-BE49-F238E27FC236}">
                        <a16:creationId xmlns:a16="http://schemas.microsoft.com/office/drawing/2014/main" id="{A86A1BF8-56FE-ADF0-ADEB-F741665B347D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5" name="Rechthoek 316">
                      <a:extLst>
                        <a:ext uri="{FF2B5EF4-FFF2-40B4-BE49-F238E27FC236}">
                          <a16:creationId xmlns:a16="http://schemas.microsoft.com/office/drawing/2014/main" id="{8DD47B57-D179-EDBC-653C-68DB971710F5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6" name="Rechthoek 317">
                      <a:extLst>
                        <a:ext uri="{FF2B5EF4-FFF2-40B4-BE49-F238E27FC236}">
                          <a16:creationId xmlns:a16="http://schemas.microsoft.com/office/drawing/2014/main" id="{CA161AAA-90FD-8689-0FFC-A7D357BF4F07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0" name="Rechthoek 311">
                  <a:extLst>
                    <a:ext uri="{FF2B5EF4-FFF2-40B4-BE49-F238E27FC236}">
                      <a16:creationId xmlns:a16="http://schemas.microsoft.com/office/drawing/2014/main" id="{BC0952C2-AD81-B400-0361-0FB5DCBB3A50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1" name="Gelijkbenige driehoek 312">
                  <a:extLst>
                    <a:ext uri="{FF2B5EF4-FFF2-40B4-BE49-F238E27FC236}">
                      <a16:creationId xmlns:a16="http://schemas.microsoft.com/office/drawing/2014/main" id="{772EFCF3-5D1B-5E24-EBDE-A6C9D4103339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C071BF5-5A18-C51C-4208-57E67B4C7423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5" name="Rechthoek 339">
              <a:extLst>
                <a:ext uri="{FF2B5EF4-FFF2-40B4-BE49-F238E27FC236}">
                  <a16:creationId xmlns:a16="http://schemas.microsoft.com/office/drawing/2014/main" id="{6DB1038D-DDCF-7794-6379-C726F58529CD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6" name="Groeperen 38">
              <a:extLst>
                <a:ext uri="{FF2B5EF4-FFF2-40B4-BE49-F238E27FC236}">
                  <a16:creationId xmlns:a16="http://schemas.microsoft.com/office/drawing/2014/main" id="{5D351E45-FDF8-A519-2B17-9CFD11174BD5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0" name="Rechthoek 24">
                <a:extLst>
                  <a:ext uri="{FF2B5EF4-FFF2-40B4-BE49-F238E27FC236}">
                    <a16:creationId xmlns:a16="http://schemas.microsoft.com/office/drawing/2014/main" id="{4F91C1CA-AF62-7AA7-2A65-3496E5FE693A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25">
                <a:extLst>
                  <a:ext uri="{FF2B5EF4-FFF2-40B4-BE49-F238E27FC236}">
                    <a16:creationId xmlns:a16="http://schemas.microsoft.com/office/drawing/2014/main" id="{EEE3A545-11F2-51F9-720A-7C91A7880EAD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26">
                <a:extLst>
                  <a:ext uri="{FF2B5EF4-FFF2-40B4-BE49-F238E27FC236}">
                    <a16:creationId xmlns:a16="http://schemas.microsoft.com/office/drawing/2014/main" id="{2A41E1C5-9F54-2E9A-FE71-47E9629CFABB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7">
                <a:extLst>
                  <a:ext uri="{FF2B5EF4-FFF2-40B4-BE49-F238E27FC236}">
                    <a16:creationId xmlns:a16="http://schemas.microsoft.com/office/drawing/2014/main" id="{D7D7E81C-7F4D-26E5-0050-4F10CE1A1498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32">
                <a:extLst>
                  <a:ext uri="{FF2B5EF4-FFF2-40B4-BE49-F238E27FC236}">
                    <a16:creationId xmlns:a16="http://schemas.microsoft.com/office/drawing/2014/main" id="{DDADED34-F586-B921-56FB-30A2019C3971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36">
                <a:extLst>
                  <a:ext uri="{FF2B5EF4-FFF2-40B4-BE49-F238E27FC236}">
                    <a16:creationId xmlns:a16="http://schemas.microsoft.com/office/drawing/2014/main" id="{18104A20-660E-2DAF-BAFE-0E9238A8E587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E643CACA-8045-5D1F-173C-69A4AECADC23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4" name="Rechthoek 33">
                <a:extLst>
                  <a:ext uri="{FF2B5EF4-FFF2-40B4-BE49-F238E27FC236}">
                    <a16:creationId xmlns:a16="http://schemas.microsoft.com/office/drawing/2014/main" id="{C8FD721C-9FBC-3DD7-EE36-F1CF3D94C8C2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8">
                <a:extLst>
                  <a:ext uri="{FF2B5EF4-FFF2-40B4-BE49-F238E27FC236}">
                    <a16:creationId xmlns:a16="http://schemas.microsoft.com/office/drawing/2014/main" id="{DB640E54-F7BD-2147-6BA6-E44A5ADEDDCE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9">
                <a:extLst>
                  <a:ext uri="{FF2B5EF4-FFF2-40B4-BE49-F238E27FC236}">
                    <a16:creationId xmlns:a16="http://schemas.microsoft.com/office/drawing/2014/main" id="{7D3718F6-2106-AEDD-9CB0-0A2E42248EE7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0">
                <a:extLst>
                  <a:ext uri="{FF2B5EF4-FFF2-40B4-BE49-F238E27FC236}">
                    <a16:creationId xmlns:a16="http://schemas.microsoft.com/office/drawing/2014/main" id="{B6629E6B-7C15-803A-11CC-D6D9625B20EB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5">
                <a:extLst>
                  <a:ext uri="{FF2B5EF4-FFF2-40B4-BE49-F238E27FC236}">
                    <a16:creationId xmlns:a16="http://schemas.microsoft.com/office/drawing/2014/main" id="{7A101C07-100F-A796-1A12-C38DE61EF42D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7">
                <a:extLst>
                  <a:ext uri="{FF2B5EF4-FFF2-40B4-BE49-F238E27FC236}">
                    <a16:creationId xmlns:a16="http://schemas.microsoft.com/office/drawing/2014/main" id="{3800A1C2-1B28-687A-8630-FF69D65E9795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8" name="Tijdelijke aanduiding voor tekst 10">
              <a:extLst>
                <a:ext uri="{FF2B5EF4-FFF2-40B4-BE49-F238E27FC236}">
                  <a16:creationId xmlns:a16="http://schemas.microsoft.com/office/drawing/2014/main" id="{1125CC21-5A47-952D-BEEE-5F985A402F2C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9" name="Tijdelijke aanduiding voor tekst 10">
              <a:extLst>
                <a:ext uri="{FF2B5EF4-FFF2-40B4-BE49-F238E27FC236}">
                  <a16:creationId xmlns:a16="http://schemas.microsoft.com/office/drawing/2014/main" id="{0CF1AD41-C74B-04C3-B362-CCDF48050B91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0" name="Rectangle">
              <a:extLst>
                <a:ext uri="{FF2B5EF4-FFF2-40B4-BE49-F238E27FC236}">
                  <a16:creationId xmlns:a16="http://schemas.microsoft.com/office/drawing/2014/main" id="{3DD28A63-E3C1-AB44-BF42-1FD0085BD1C2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1" name="Afbeelding invoegen/veranderen">
              <a:extLst>
                <a:ext uri="{FF2B5EF4-FFF2-40B4-BE49-F238E27FC236}">
                  <a16:creationId xmlns:a16="http://schemas.microsoft.com/office/drawing/2014/main" id="{7DE209B2-5D89-61BC-675D-EEEEFC8B476E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2" name="Tijdelijke aanduiding voor inhoud 4">
              <a:extLst>
                <a:ext uri="{FF2B5EF4-FFF2-40B4-BE49-F238E27FC236}">
                  <a16:creationId xmlns:a16="http://schemas.microsoft.com/office/drawing/2014/main" id="{665BEF0F-0AF5-B8B0-9E90-004DA3D4541D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3" name="Picture 7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12C8B0EC-5C52-09C3-8439-5553FB2FEC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44A5F485-83E0-003D-9AC7-EE4419801699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BA2A9263-6442-0FEE-122F-7ADD40EE826D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4" name="Rechthoek 339">
                <a:extLst>
                  <a:ext uri="{FF2B5EF4-FFF2-40B4-BE49-F238E27FC236}">
                    <a16:creationId xmlns:a16="http://schemas.microsoft.com/office/drawing/2014/main" id="{83530A75-4CBC-DF5F-D478-CAC00851F54C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5" name="Rectangle">
                <a:extLst>
                  <a:ext uri="{FF2B5EF4-FFF2-40B4-BE49-F238E27FC236}">
                    <a16:creationId xmlns:a16="http://schemas.microsoft.com/office/drawing/2014/main" id="{86782CA9-A646-817F-47E2-B1FABF14A2FB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6" name="Afbeelding invoegen/veranderen">
                <a:extLst>
                  <a:ext uri="{FF2B5EF4-FFF2-40B4-BE49-F238E27FC236}">
                    <a16:creationId xmlns:a16="http://schemas.microsoft.com/office/drawing/2014/main" id="{565CE25E-AFA8-0233-9584-981882DD6BE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8" name="Titel 21">
              <a:extLst>
                <a:ext uri="{FF2B5EF4-FFF2-40B4-BE49-F238E27FC236}">
                  <a16:creationId xmlns:a16="http://schemas.microsoft.com/office/drawing/2014/main" id="{3DB30130-296A-9AB0-4C98-B2200980DFAD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9" name="Tijdelijke aanduiding voor inhoud 4">
              <a:extLst>
                <a:ext uri="{FF2B5EF4-FFF2-40B4-BE49-F238E27FC236}">
                  <a16:creationId xmlns:a16="http://schemas.microsoft.com/office/drawing/2014/main" id="{D9AA3F5B-7873-1AB4-B24D-1AF147EE4E53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0" name="Rechthoek 3">
              <a:extLst>
                <a:ext uri="{FF2B5EF4-FFF2-40B4-BE49-F238E27FC236}">
                  <a16:creationId xmlns:a16="http://schemas.microsoft.com/office/drawing/2014/main" id="{FB162194-494B-D8BD-9D93-709F7CF87455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1" name="Rechthoek 31">
              <a:extLst>
                <a:ext uri="{FF2B5EF4-FFF2-40B4-BE49-F238E27FC236}">
                  <a16:creationId xmlns:a16="http://schemas.microsoft.com/office/drawing/2014/main" id="{A379BFC7-246C-E2D3-02F9-F976ED7AE338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2" name="Tijdelijke aanduiding voor tekst 10">
              <a:extLst>
                <a:ext uri="{FF2B5EF4-FFF2-40B4-BE49-F238E27FC236}">
                  <a16:creationId xmlns:a16="http://schemas.microsoft.com/office/drawing/2014/main" id="{1D345D42-5D86-EEB2-BC95-090D7F7F63B0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3" name="Tijdelijke aanduiding voor tekst 10">
              <a:extLst>
                <a:ext uri="{FF2B5EF4-FFF2-40B4-BE49-F238E27FC236}">
                  <a16:creationId xmlns:a16="http://schemas.microsoft.com/office/drawing/2014/main" id="{11A3A464-1886-E5C4-515F-772D27147E54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27597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tekst 46">
            <a:extLst>
              <a:ext uri="{FF2B5EF4-FFF2-40B4-BE49-F238E27FC236}">
                <a16:creationId xmlns:a16="http://schemas.microsoft.com/office/drawing/2014/main" id="{715ECA08-1A76-8855-7034-6AA92E0A5E47}"/>
              </a:ext>
            </a:extLst>
          </p:cNvPr>
          <p:cNvSpPr txBox="1">
            <a:spLocks/>
          </p:cNvSpPr>
          <p:nvPr/>
        </p:nvSpPr>
        <p:spPr>
          <a:xfrm>
            <a:off x="0" y="4531"/>
            <a:ext cx="9144000" cy="5138969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FAFAFA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endParaRPr lang="nl-NL" sz="12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EE98BA2-5408-70F6-CA5B-B5EB69352C99}"/>
              </a:ext>
            </a:extLst>
          </p:cNvPr>
          <p:cNvSpPr txBox="1">
            <a:spLocks/>
          </p:cNvSpPr>
          <p:nvPr/>
        </p:nvSpPr>
        <p:spPr>
          <a:xfrm>
            <a:off x="1109003" y="1992653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bg2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Title slide</a:t>
            </a:r>
            <a:endParaRPr lang="en-NL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1A916D1-7EF8-320B-0C09-F39461183763}"/>
              </a:ext>
            </a:extLst>
          </p:cNvPr>
          <p:cNvSpPr txBox="1">
            <a:spLocks/>
          </p:cNvSpPr>
          <p:nvPr/>
        </p:nvSpPr>
        <p:spPr>
          <a:xfrm>
            <a:off x="1109002" y="2655970"/>
            <a:ext cx="3891589" cy="57662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Contact your course team </a:t>
            </a:r>
          </a:p>
          <a:p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e-learning developer or NMC for a custom title slide</a:t>
            </a:r>
            <a:endParaRPr lang="en-NL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ABA9196-81D4-FB66-1A4C-0C4235782EC2}"/>
              </a:ext>
            </a:extLst>
          </p:cNvPr>
          <p:cNvSpPr txBox="1">
            <a:spLocks/>
          </p:cNvSpPr>
          <p:nvPr/>
        </p:nvSpPr>
        <p:spPr>
          <a:xfrm>
            <a:off x="1109002" y="3761752"/>
            <a:ext cx="3891589" cy="39031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1600" b="0" dirty="0">
                <a:solidFill>
                  <a:schemeClr val="bg2">
                    <a:lumMod val="10000"/>
                  </a:schemeClr>
                </a:solidFill>
              </a:rPr>
              <a:t>Dr. John Doe</a:t>
            </a:r>
            <a:endParaRPr lang="en-NL" sz="1600" b="0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3" name="Afbeelding 10" descr="TU_P3_white.png">
            <a:extLst>
              <a:ext uri="{FF2B5EF4-FFF2-40B4-BE49-F238E27FC236}">
                <a16:creationId xmlns:a16="http://schemas.microsoft.com/office/drawing/2014/main" id="{5E2B0233-E674-9BF1-FA67-BCF52A6C3D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787" y="4547939"/>
            <a:ext cx="833297" cy="512474"/>
          </a:xfrm>
          <a:prstGeom prst="rect">
            <a:avLst/>
          </a:prstGeom>
        </p:spPr>
      </p:pic>
      <p:grpSp>
        <p:nvGrpSpPr>
          <p:cNvPr id="2" name="Groep 70">
            <a:extLst>
              <a:ext uri="{FF2B5EF4-FFF2-40B4-BE49-F238E27FC236}">
                <a16:creationId xmlns:a16="http://schemas.microsoft.com/office/drawing/2014/main" id="{9D0637C0-26EC-5F55-1850-40EBE8D8493A}"/>
              </a:ext>
            </a:extLst>
          </p:cNvPr>
          <p:cNvGrpSpPr/>
          <p:nvPr/>
        </p:nvGrpSpPr>
        <p:grpSpPr>
          <a:xfrm>
            <a:off x="-7461" y="-1785440"/>
            <a:ext cx="2591201" cy="1583828"/>
            <a:chOff x="-7461" y="-3153547"/>
            <a:chExt cx="2591201" cy="1583828"/>
          </a:xfrm>
        </p:grpSpPr>
        <p:sp>
          <p:nvSpPr>
            <p:cNvPr id="3" name="Rechthoek 71">
              <a:extLst>
                <a:ext uri="{FF2B5EF4-FFF2-40B4-BE49-F238E27FC236}">
                  <a16:creationId xmlns:a16="http://schemas.microsoft.com/office/drawing/2014/main" id="{7C91DE70-E796-073B-BD0D-9C80EDCC06A8}"/>
                </a:ext>
              </a:extLst>
            </p:cNvPr>
            <p:cNvSpPr/>
            <p:nvPr userDrawn="1"/>
          </p:nvSpPr>
          <p:spPr>
            <a:xfrm>
              <a:off x="-7461" y="-3153547"/>
              <a:ext cx="2591201" cy="15838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" name="Rechthoek 72">
              <a:extLst>
                <a:ext uri="{FF2B5EF4-FFF2-40B4-BE49-F238E27FC236}">
                  <a16:creationId xmlns:a16="http://schemas.microsoft.com/office/drawing/2014/main" id="{5749FB56-ADAD-0D3B-BA6A-C36456315DA0}"/>
                </a:ext>
              </a:extLst>
            </p:cNvPr>
            <p:cNvSpPr/>
            <p:nvPr userDrawn="1"/>
          </p:nvSpPr>
          <p:spPr>
            <a:xfrm>
              <a:off x="90810" y="-3050990"/>
              <a:ext cx="2412000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colors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fiame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5" name="Ovaal 73">
              <a:extLst>
                <a:ext uri="{FF2B5EF4-FFF2-40B4-BE49-F238E27FC236}">
                  <a16:creationId xmlns:a16="http://schemas.microsoft.com/office/drawing/2014/main" id="{FF6C0883-F121-1EF6-911F-EE616BFBCEC9}"/>
                </a:ext>
              </a:extLst>
            </p:cNvPr>
            <p:cNvSpPr/>
            <p:nvPr userDrawn="1"/>
          </p:nvSpPr>
          <p:spPr>
            <a:xfrm>
              <a:off x="90809" y="-2650284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6" name="Rechthoek 74">
              <a:extLst>
                <a:ext uri="{FF2B5EF4-FFF2-40B4-BE49-F238E27FC236}">
                  <a16:creationId xmlns:a16="http://schemas.microsoft.com/office/drawing/2014/main" id="{F9CB5386-63CA-C1D0-334A-A8DF50F4D944}"/>
                </a:ext>
              </a:extLst>
            </p:cNvPr>
            <p:cNvSpPr/>
            <p:nvPr userDrawn="1"/>
          </p:nvSpPr>
          <p:spPr>
            <a:xfrm>
              <a:off x="456491" y="-2650284"/>
              <a:ext cx="2067634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Select the flame. Right-click and choose </a:t>
              </a:r>
              <a:r>
                <a:rPr lang="en-US" sz="1100" b="1" dirty="0"/>
                <a:t>'Fill'</a:t>
              </a:r>
              <a:r>
                <a:rPr lang="en-US" sz="1100" dirty="0"/>
                <a:t>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7" name="Ovaal 75">
              <a:extLst>
                <a:ext uri="{FF2B5EF4-FFF2-40B4-BE49-F238E27FC236}">
                  <a16:creationId xmlns:a16="http://schemas.microsoft.com/office/drawing/2014/main" id="{D0980C85-BE8B-4F15-B275-EC1AB94C4EF2}"/>
                </a:ext>
              </a:extLst>
            </p:cNvPr>
            <p:cNvSpPr/>
            <p:nvPr userDrawn="1"/>
          </p:nvSpPr>
          <p:spPr>
            <a:xfrm>
              <a:off x="90809" y="-2213959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8" name="Rechthoek 76">
              <a:extLst>
                <a:ext uri="{FF2B5EF4-FFF2-40B4-BE49-F238E27FC236}">
                  <a16:creationId xmlns:a16="http://schemas.microsoft.com/office/drawing/2014/main" id="{AF9F7945-2E4F-B148-6D85-3A3ECA06BBE9}"/>
                </a:ext>
              </a:extLst>
            </p:cNvPr>
            <p:cNvSpPr/>
            <p:nvPr userDrawn="1"/>
          </p:nvSpPr>
          <p:spPr>
            <a:xfrm>
              <a:off x="456491" y="-2213958"/>
              <a:ext cx="2067634" cy="58642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Choose one of the theme colors or click on </a:t>
              </a:r>
              <a:r>
                <a:rPr lang="en-US" sz="1100" b="1" dirty="0"/>
                <a:t>'Eyedropper'</a:t>
              </a:r>
              <a:r>
                <a:rPr lang="en-US" sz="1100" dirty="0"/>
                <a:t> and choose one of the colors shown here.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Instructie">
            <a:extLst>
              <a:ext uri="{FF2B5EF4-FFF2-40B4-BE49-F238E27FC236}">
                <a16:creationId xmlns:a16="http://schemas.microsoft.com/office/drawing/2014/main" id="{12758856-255C-215D-0CCF-E82954CA839D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5" name="Rechthoek 339">
              <a:extLst>
                <a:ext uri="{FF2B5EF4-FFF2-40B4-BE49-F238E27FC236}">
                  <a16:creationId xmlns:a16="http://schemas.microsoft.com/office/drawing/2014/main" id="{C2AA956D-7F0A-AE41-9564-796B68FEE64C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6" name="Graphic 163">
              <a:extLst>
                <a:ext uri="{FF2B5EF4-FFF2-40B4-BE49-F238E27FC236}">
                  <a16:creationId xmlns:a16="http://schemas.microsoft.com/office/drawing/2014/main" id="{892B3119-1AA2-A56B-4345-1A2D8A5549CE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" name="Rechthoek 342">
              <a:extLst>
                <a:ext uri="{FF2B5EF4-FFF2-40B4-BE49-F238E27FC236}">
                  <a16:creationId xmlns:a16="http://schemas.microsoft.com/office/drawing/2014/main" id="{65FC0C64-DC4B-8264-ED94-4553625B2457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8" name="INSTRUCTIE">
              <a:extLst>
                <a:ext uri="{FF2B5EF4-FFF2-40B4-BE49-F238E27FC236}">
                  <a16:creationId xmlns:a16="http://schemas.microsoft.com/office/drawing/2014/main" id="{272BDB39-9240-9716-6262-CB76E2B2A60E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9" name="Rechthoek 299">
                <a:extLst>
                  <a:ext uri="{FF2B5EF4-FFF2-40B4-BE49-F238E27FC236}">
                    <a16:creationId xmlns:a16="http://schemas.microsoft.com/office/drawing/2014/main" id="{C154C5C3-CACD-DEC3-11C5-C549387D2083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2" name="Rectangle">
                  <a:extLst>
                    <a:ext uri="{FF2B5EF4-FFF2-40B4-BE49-F238E27FC236}">
                      <a16:creationId xmlns:a16="http://schemas.microsoft.com/office/drawing/2014/main" id="{9C451B74-1660-F681-4F9A-C2553127330F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3" name="Afbeelding invoegen/veranderen">
                  <a:extLst>
                    <a:ext uri="{FF2B5EF4-FFF2-40B4-BE49-F238E27FC236}">
                      <a16:creationId xmlns:a16="http://schemas.microsoft.com/office/drawing/2014/main" id="{39D23A5E-BECF-6E37-C07A-F20B4574E24C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0" name="Ovaal 301">
                <a:extLst>
                  <a:ext uri="{FF2B5EF4-FFF2-40B4-BE49-F238E27FC236}">
                    <a16:creationId xmlns:a16="http://schemas.microsoft.com/office/drawing/2014/main" id="{165230F1-0CDE-B2A9-0553-69064A59372B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0" name="Oval">
                  <a:extLst>
                    <a:ext uri="{FF2B5EF4-FFF2-40B4-BE49-F238E27FC236}">
                      <a16:creationId xmlns:a16="http://schemas.microsoft.com/office/drawing/2014/main" id="{FFE39D66-8413-EEFE-6B34-8A71B44FFE9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1" name="1">
                  <a:extLst>
                    <a:ext uri="{FF2B5EF4-FFF2-40B4-BE49-F238E27FC236}">
                      <a16:creationId xmlns:a16="http://schemas.microsoft.com/office/drawing/2014/main" id="{78C0F664-009B-FA6D-D3E7-062FB496757D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1" name="Rechthoek 302">
                <a:extLst>
                  <a:ext uri="{FF2B5EF4-FFF2-40B4-BE49-F238E27FC236}">
                    <a16:creationId xmlns:a16="http://schemas.microsoft.com/office/drawing/2014/main" id="{33FADB56-8ACC-EFD5-D18E-FDA5E9609EE1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2" name="Ovaal 303">
                <a:extLst>
                  <a:ext uri="{FF2B5EF4-FFF2-40B4-BE49-F238E27FC236}">
                    <a16:creationId xmlns:a16="http://schemas.microsoft.com/office/drawing/2014/main" id="{9ED883DC-8810-283D-C91A-1BC057F96217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8" name="Oval">
                  <a:extLst>
                    <a:ext uri="{FF2B5EF4-FFF2-40B4-BE49-F238E27FC236}">
                      <a16:creationId xmlns:a16="http://schemas.microsoft.com/office/drawing/2014/main" id="{B582A196-58A8-F07E-C305-1680DDFC830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9" name="2">
                  <a:extLst>
                    <a:ext uri="{FF2B5EF4-FFF2-40B4-BE49-F238E27FC236}">
                      <a16:creationId xmlns:a16="http://schemas.microsoft.com/office/drawing/2014/main" id="{67D7776B-5881-191F-DCD1-FB54D277715B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3" name="Rechthoek 304">
                <a:extLst>
                  <a:ext uri="{FF2B5EF4-FFF2-40B4-BE49-F238E27FC236}">
                    <a16:creationId xmlns:a16="http://schemas.microsoft.com/office/drawing/2014/main" id="{0068B6EB-43C5-AD59-67DA-90E6C1680942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4" name="Groep 305">
                <a:extLst>
                  <a:ext uri="{FF2B5EF4-FFF2-40B4-BE49-F238E27FC236}">
                    <a16:creationId xmlns:a16="http://schemas.microsoft.com/office/drawing/2014/main" id="{766D8464-F148-553E-AD98-344CF9CE1473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3" name="Rechthoek 332">
                  <a:extLst>
                    <a:ext uri="{FF2B5EF4-FFF2-40B4-BE49-F238E27FC236}">
                      <a16:creationId xmlns:a16="http://schemas.microsoft.com/office/drawing/2014/main" id="{05BD80E4-DEEF-A709-446F-53E76EFE3992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6" name="Rectangle">
                    <a:extLst>
                      <a:ext uri="{FF2B5EF4-FFF2-40B4-BE49-F238E27FC236}">
                        <a16:creationId xmlns:a16="http://schemas.microsoft.com/office/drawing/2014/main" id="{D6A0570E-206E-E176-8506-086E38626D67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7" name="Invoegen">
                    <a:extLst>
                      <a:ext uri="{FF2B5EF4-FFF2-40B4-BE49-F238E27FC236}">
                        <a16:creationId xmlns:a16="http://schemas.microsoft.com/office/drawing/2014/main" id="{BD20DFFA-46E4-B179-0EC5-DAD127AD79E6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4" name="Rechte verbindingslijn 333">
                  <a:extLst>
                    <a:ext uri="{FF2B5EF4-FFF2-40B4-BE49-F238E27FC236}">
                      <a16:creationId xmlns:a16="http://schemas.microsoft.com/office/drawing/2014/main" id="{5BA9FBF0-C5BB-0857-79F3-D924A52A2207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5" name="Gelijkbenige driehoek 334">
                  <a:extLst>
                    <a:ext uri="{FF2B5EF4-FFF2-40B4-BE49-F238E27FC236}">
                      <a16:creationId xmlns:a16="http://schemas.microsoft.com/office/drawing/2014/main" id="{0DC810E2-DD43-DA40-9BBA-60DF58708DAA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5" name="Groep 306">
                <a:extLst>
                  <a:ext uri="{FF2B5EF4-FFF2-40B4-BE49-F238E27FC236}">
                    <a16:creationId xmlns:a16="http://schemas.microsoft.com/office/drawing/2014/main" id="{8C764CFA-4E0F-2889-ED87-FA49ADBE6B27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7" name="Rechthoek 326">
                  <a:extLst>
                    <a:ext uri="{FF2B5EF4-FFF2-40B4-BE49-F238E27FC236}">
                      <a16:creationId xmlns:a16="http://schemas.microsoft.com/office/drawing/2014/main" id="{C681D5C7-EFD0-4475-1FD5-542A86CF380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" name="Ovaal 327">
                  <a:extLst>
                    <a:ext uri="{FF2B5EF4-FFF2-40B4-BE49-F238E27FC236}">
                      <a16:creationId xmlns:a16="http://schemas.microsoft.com/office/drawing/2014/main" id="{9471B36D-04FF-A26D-6EF2-0E13CC8832FE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" name="Vrije vorm: vorm 328">
                  <a:extLst>
                    <a:ext uri="{FF2B5EF4-FFF2-40B4-BE49-F238E27FC236}">
                      <a16:creationId xmlns:a16="http://schemas.microsoft.com/office/drawing/2014/main" id="{735157F4-F595-63D0-32A7-9BC44CB9350D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Rechthoek: afgeronde hoeken 329">
                  <a:extLst>
                    <a:ext uri="{FF2B5EF4-FFF2-40B4-BE49-F238E27FC236}">
                      <a16:creationId xmlns:a16="http://schemas.microsoft.com/office/drawing/2014/main" id="{887F5919-283E-4046-1B1A-ED2932C381C0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Rechte verbindingslijn 330">
                  <a:extLst>
                    <a:ext uri="{FF2B5EF4-FFF2-40B4-BE49-F238E27FC236}">
                      <a16:creationId xmlns:a16="http://schemas.microsoft.com/office/drawing/2014/main" id="{94EA9D54-BE6E-C1E5-8206-C16A293F1503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2" name="Rechte verbindingslijn 331">
                  <a:extLst>
                    <a:ext uri="{FF2B5EF4-FFF2-40B4-BE49-F238E27FC236}">
                      <a16:creationId xmlns:a16="http://schemas.microsoft.com/office/drawing/2014/main" id="{435DD3CB-1D0C-E461-9227-9E5E8AE1CC53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6" name="Ovaal 307">
                <a:extLst>
                  <a:ext uri="{FF2B5EF4-FFF2-40B4-BE49-F238E27FC236}">
                    <a16:creationId xmlns:a16="http://schemas.microsoft.com/office/drawing/2014/main" id="{A75B5F92-ED9F-659D-15C0-6DFDD90DBA79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5" name="Oval">
                  <a:extLst>
                    <a:ext uri="{FF2B5EF4-FFF2-40B4-BE49-F238E27FC236}">
                      <a16:creationId xmlns:a16="http://schemas.microsoft.com/office/drawing/2014/main" id="{4ACF8A4F-394A-9854-31DA-38CCA30A749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6" name="3">
                  <a:extLst>
                    <a:ext uri="{FF2B5EF4-FFF2-40B4-BE49-F238E27FC236}">
                      <a16:creationId xmlns:a16="http://schemas.microsoft.com/office/drawing/2014/main" id="{398E700D-E302-FA24-93DB-F64CE83F612C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7" name="Rechthoek 308">
                <a:extLst>
                  <a:ext uri="{FF2B5EF4-FFF2-40B4-BE49-F238E27FC236}">
                    <a16:creationId xmlns:a16="http://schemas.microsoft.com/office/drawing/2014/main" id="{6BC73E55-F5FF-1B74-A01A-38F7168EB365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8" name="Groep 309">
                <a:extLst>
                  <a:ext uri="{FF2B5EF4-FFF2-40B4-BE49-F238E27FC236}">
                    <a16:creationId xmlns:a16="http://schemas.microsoft.com/office/drawing/2014/main" id="{C3633B80-ED8C-B687-6124-96D5EF0F98C9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9" name="Groep 310">
                  <a:extLst>
                    <a:ext uri="{FF2B5EF4-FFF2-40B4-BE49-F238E27FC236}">
                      <a16:creationId xmlns:a16="http://schemas.microsoft.com/office/drawing/2014/main" id="{94DA5D15-EF89-244F-6C3A-524697715205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2" name="Groep 313">
                    <a:extLst>
                      <a:ext uri="{FF2B5EF4-FFF2-40B4-BE49-F238E27FC236}">
                        <a16:creationId xmlns:a16="http://schemas.microsoft.com/office/drawing/2014/main" id="{69128CF5-60CE-DB6D-03AB-309F95EDD585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9" name="Groep 320">
                      <a:extLst>
                        <a:ext uri="{FF2B5EF4-FFF2-40B4-BE49-F238E27FC236}">
                          <a16:creationId xmlns:a16="http://schemas.microsoft.com/office/drawing/2014/main" id="{9091A77E-313E-48C2-875E-48A1CEC9C8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2" name="Rechthoek 323">
                        <a:extLst>
                          <a:ext uri="{FF2B5EF4-FFF2-40B4-BE49-F238E27FC236}">
                            <a16:creationId xmlns:a16="http://schemas.microsoft.com/office/drawing/2014/main" id="{4D58DFC6-0537-D51B-77CD-F4D31514735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3" name="Rechthoek 324">
                        <a:extLst>
                          <a:ext uri="{FF2B5EF4-FFF2-40B4-BE49-F238E27FC236}">
                            <a16:creationId xmlns:a16="http://schemas.microsoft.com/office/drawing/2014/main" id="{B8F86060-7E08-FD62-D427-6934C94482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4" name="Ovaal 325">
                        <a:extLst>
                          <a:ext uri="{FF2B5EF4-FFF2-40B4-BE49-F238E27FC236}">
                            <a16:creationId xmlns:a16="http://schemas.microsoft.com/office/drawing/2014/main" id="{5CAC92D5-F2D8-61EC-8A41-DA1E9CF2808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0" name="Afbeelding 321" descr="Afbeelding 321">
                      <a:extLst>
                        <a:ext uri="{FF2B5EF4-FFF2-40B4-BE49-F238E27FC236}">
                          <a16:creationId xmlns:a16="http://schemas.microsoft.com/office/drawing/2014/main" id="{CF537AAB-6A0A-BD13-1D7B-82D20618865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1" name="Afbeelding 322" descr="Afbeelding 322">
                      <a:extLst>
                        <a:ext uri="{FF2B5EF4-FFF2-40B4-BE49-F238E27FC236}">
                          <a16:creationId xmlns:a16="http://schemas.microsoft.com/office/drawing/2014/main" id="{D415DEBA-97D1-B581-0C1E-4700220E32F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3" name="Groep 314">
                    <a:extLst>
                      <a:ext uri="{FF2B5EF4-FFF2-40B4-BE49-F238E27FC236}">
                        <a16:creationId xmlns:a16="http://schemas.microsoft.com/office/drawing/2014/main" id="{29D90C6B-5501-A474-0A68-FB24B4455063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7" name="Rechthoek 318">
                      <a:extLst>
                        <a:ext uri="{FF2B5EF4-FFF2-40B4-BE49-F238E27FC236}">
                          <a16:creationId xmlns:a16="http://schemas.microsoft.com/office/drawing/2014/main" id="{0AB2BBDB-070A-34A0-C5DC-D6122837BCA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8" name="Rechthoek 319">
                      <a:extLst>
                        <a:ext uri="{FF2B5EF4-FFF2-40B4-BE49-F238E27FC236}">
                          <a16:creationId xmlns:a16="http://schemas.microsoft.com/office/drawing/2014/main" id="{E90A344F-699B-B4A6-E840-909A6BE3E264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4" name="Groep 315">
                    <a:extLst>
                      <a:ext uri="{FF2B5EF4-FFF2-40B4-BE49-F238E27FC236}">
                        <a16:creationId xmlns:a16="http://schemas.microsoft.com/office/drawing/2014/main" id="{B38006D3-5AEF-3F75-72B8-3BA0215951EA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5" name="Rechthoek 316">
                      <a:extLst>
                        <a:ext uri="{FF2B5EF4-FFF2-40B4-BE49-F238E27FC236}">
                          <a16:creationId xmlns:a16="http://schemas.microsoft.com/office/drawing/2014/main" id="{7DA1518C-97AF-9B23-58B9-D4EB8546907E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6" name="Rechthoek 317">
                      <a:extLst>
                        <a:ext uri="{FF2B5EF4-FFF2-40B4-BE49-F238E27FC236}">
                          <a16:creationId xmlns:a16="http://schemas.microsoft.com/office/drawing/2014/main" id="{F2A1B5CF-7FA6-E9FA-2C9C-E2F03C27DC95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0" name="Rechthoek 311">
                  <a:extLst>
                    <a:ext uri="{FF2B5EF4-FFF2-40B4-BE49-F238E27FC236}">
                      <a16:creationId xmlns:a16="http://schemas.microsoft.com/office/drawing/2014/main" id="{B3822493-8878-4343-2500-23C4C12D3BA0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1" name="Gelijkbenige driehoek 312">
                  <a:extLst>
                    <a:ext uri="{FF2B5EF4-FFF2-40B4-BE49-F238E27FC236}">
                      <a16:creationId xmlns:a16="http://schemas.microsoft.com/office/drawing/2014/main" id="{857205D1-0EB4-AEB2-D91F-2934844E4881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4926D581-055F-4AE9-A09A-2F31C8C67FA4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5" name="Rechthoek 339">
              <a:extLst>
                <a:ext uri="{FF2B5EF4-FFF2-40B4-BE49-F238E27FC236}">
                  <a16:creationId xmlns:a16="http://schemas.microsoft.com/office/drawing/2014/main" id="{87F1466A-003E-0A08-064E-F4B4875C813A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6" name="Groeperen 38">
              <a:extLst>
                <a:ext uri="{FF2B5EF4-FFF2-40B4-BE49-F238E27FC236}">
                  <a16:creationId xmlns:a16="http://schemas.microsoft.com/office/drawing/2014/main" id="{4971DBA8-BD26-B54C-6F22-DB0EBE7E8C0F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0" name="Rechthoek 24">
                <a:extLst>
                  <a:ext uri="{FF2B5EF4-FFF2-40B4-BE49-F238E27FC236}">
                    <a16:creationId xmlns:a16="http://schemas.microsoft.com/office/drawing/2014/main" id="{A882B8E1-7E7B-B3E3-16E9-38EF23D83718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25">
                <a:extLst>
                  <a:ext uri="{FF2B5EF4-FFF2-40B4-BE49-F238E27FC236}">
                    <a16:creationId xmlns:a16="http://schemas.microsoft.com/office/drawing/2014/main" id="{65E46AF6-F0AB-C65F-4DC1-B48F408D1BC4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26">
                <a:extLst>
                  <a:ext uri="{FF2B5EF4-FFF2-40B4-BE49-F238E27FC236}">
                    <a16:creationId xmlns:a16="http://schemas.microsoft.com/office/drawing/2014/main" id="{3C3B3043-99B9-F193-1504-23D8BAC8F575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7">
                <a:extLst>
                  <a:ext uri="{FF2B5EF4-FFF2-40B4-BE49-F238E27FC236}">
                    <a16:creationId xmlns:a16="http://schemas.microsoft.com/office/drawing/2014/main" id="{18BA93CD-2975-6300-0885-790B90A78694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32">
                <a:extLst>
                  <a:ext uri="{FF2B5EF4-FFF2-40B4-BE49-F238E27FC236}">
                    <a16:creationId xmlns:a16="http://schemas.microsoft.com/office/drawing/2014/main" id="{F84A5545-C2A8-C59F-BF72-6A1517368F48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36">
                <a:extLst>
                  <a:ext uri="{FF2B5EF4-FFF2-40B4-BE49-F238E27FC236}">
                    <a16:creationId xmlns:a16="http://schemas.microsoft.com/office/drawing/2014/main" id="{69BEA30C-1554-0973-D094-A3684E84B686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458115A4-1E31-D8B2-504B-E959418E13DB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4" name="Rechthoek 33">
                <a:extLst>
                  <a:ext uri="{FF2B5EF4-FFF2-40B4-BE49-F238E27FC236}">
                    <a16:creationId xmlns:a16="http://schemas.microsoft.com/office/drawing/2014/main" id="{0840E0F5-2B59-A56B-CCD5-1F7C4E2E5C5A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8">
                <a:extLst>
                  <a:ext uri="{FF2B5EF4-FFF2-40B4-BE49-F238E27FC236}">
                    <a16:creationId xmlns:a16="http://schemas.microsoft.com/office/drawing/2014/main" id="{70F03C0F-390F-EF2E-83DE-6DB3BC43BF79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9">
                <a:extLst>
                  <a:ext uri="{FF2B5EF4-FFF2-40B4-BE49-F238E27FC236}">
                    <a16:creationId xmlns:a16="http://schemas.microsoft.com/office/drawing/2014/main" id="{28844DDE-D4A5-790E-B3AA-4EBB82B4F817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0">
                <a:extLst>
                  <a:ext uri="{FF2B5EF4-FFF2-40B4-BE49-F238E27FC236}">
                    <a16:creationId xmlns:a16="http://schemas.microsoft.com/office/drawing/2014/main" id="{FA0DCA77-D329-E5FD-3D39-04CDCCDBD64A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5">
                <a:extLst>
                  <a:ext uri="{FF2B5EF4-FFF2-40B4-BE49-F238E27FC236}">
                    <a16:creationId xmlns:a16="http://schemas.microsoft.com/office/drawing/2014/main" id="{763EE664-0655-9CF9-F1DD-7841EB2AB286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7">
                <a:extLst>
                  <a:ext uri="{FF2B5EF4-FFF2-40B4-BE49-F238E27FC236}">
                    <a16:creationId xmlns:a16="http://schemas.microsoft.com/office/drawing/2014/main" id="{FEB53EC5-00F4-9F4F-7702-35AC5C822525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8" name="Tijdelijke aanduiding voor tekst 10">
              <a:extLst>
                <a:ext uri="{FF2B5EF4-FFF2-40B4-BE49-F238E27FC236}">
                  <a16:creationId xmlns:a16="http://schemas.microsoft.com/office/drawing/2014/main" id="{B12D1942-839E-B2F3-B8EA-2FD8E094A077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9" name="Tijdelijke aanduiding voor tekst 10">
              <a:extLst>
                <a:ext uri="{FF2B5EF4-FFF2-40B4-BE49-F238E27FC236}">
                  <a16:creationId xmlns:a16="http://schemas.microsoft.com/office/drawing/2014/main" id="{B026A495-7D8C-129C-ACE3-6A5262EE2994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0" name="Rectangle">
              <a:extLst>
                <a:ext uri="{FF2B5EF4-FFF2-40B4-BE49-F238E27FC236}">
                  <a16:creationId xmlns:a16="http://schemas.microsoft.com/office/drawing/2014/main" id="{9403E98F-ABDE-A750-7404-9E0F63145024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1" name="Afbeelding invoegen/veranderen">
              <a:extLst>
                <a:ext uri="{FF2B5EF4-FFF2-40B4-BE49-F238E27FC236}">
                  <a16:creationId xmlns:a16="http://schemas.microsoft.com/office/drawing/2014/main" id="{B402DAB2-28AB-E6E4-3280-24FB8B49E227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2" name="Tijdelijke aanduiding voor inhoud 4">
              <a:extLst>
                <a:ext uri="{FF2B5EF4-FFF2-40B4-BE49-F238E27FC236}">
                  <a16:creationId xmlns:a16="http://schemas.microsoft.com/office/drawing/2014/main" id="{5B8F40F8-9771-2C15-EEA4-63BB35CB2ED7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3" name="Picture 7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49981A82-CAD6-6B7E-B5C3-F1B7980B5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7A02FC61-B60B-58C7-E365-6742C276E0A7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908C4350-B75E-7878-15DD-540291C9D679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4" name="Rechthoek 339">
                <a:extLst>
                  <a:ext uri="{FF2B5EF4-FFF2-40B4-BE49-F238E27FC236}">
                    <a16:creationId xmlns:a16="http://schemas.microsoft.com/office/drawing/2014/main" id="{F80D4768-4654-CFC2-556C-B4B533802BEF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5" name="Rectangle">
                <a:extLst>
                  <a:ext uri="{FF2B5EF4-FFF2-40B4-BE49-F238E27FC236}">
                    <a16:creationId xmlns:a16="http://schemas.microsoft.com/office/drawing/2014/main" id="{2DABF522-9559-D635-20F7-192AE0777481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6" name="Afbeelding invoegen/veranderen">
                <a:extLst>
                  <a:ext uri="{FF2B5EF4-FFF2-40B4-BE49-F238E27FC236}">
                    <a16:creationId xmlns:a16="http://schemas.microsoft.com/office/drawing/2014/main" id="{0CF921B0-E4C8-4C57-7C56-852F5652D2C8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8" name="Titel 21">
              <a:extLst>
                <a:ext uri="{FF2B5EF4-FFF2-40B4-BE49-F238E27FC236}">
                  <a16:creationId xmlns:a16="http://schemas.microsoft.com/office/drawing/2014/main" id="{266A527D-DE67-A100-F810-3F439825704F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9" name="Tijdelijke aanduiding voor inhoud 4">
              <a:extLst>
                <a:ext uri="{FF2B5EF4-FFF2-40B4-BE49-F238E27FC236}">
                  <a16:creationId xmlns:a16="http://schemas.microsoft.com/office/drawing/2014/main" id="{9D591A24-6096-41AB-D157-61197702A0AB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0" name="Rechthoek 3">
              <a:extLst>
                <a:ext uri="{FF2B5EF4-FFF2-40B4-BE49-F238E27FC236}">
                  <a16:creationId xmlns:a16="http://schemas.microsoft.com/office/drawing/2014/main" id="{03681FCA-82BA-4418-EE51-EA73F460F08F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1" name="Rechthoek 31">
              <a:extLst>
                <a:ext uri="{FF2B5EF4-FFF2-40B4-BE49-F238E27FC236}">
                  <a16:creationId xmlns:a16="http://schemas.microsoft.com/office/drawing/2014/main" id="{58C10E9E-87EE-997D-9BCD-33D20837A841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2" name="Tijdelijke aanduiding voor tekst 10">
              <a:extLst>
                <a:ext uri="{FF2B5EF4-FFF2-40B4-BE49-F238E27FC236}">
                  <a16:creationId xmlns:a16="http://schemas.microsoft.com/office/drawing/2014/main" id="{EAECB4DE-DC84-897F-D281-CE91E3F9FC8D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3" name="Tijdelijke aanduiding voor tekst 10">
              <a:extLst>
                <a:ext uri="{FF2B5EF4-FFF2-40B4-BE49-F238E27FC236}">
                  <a16:creationId xmlns:a16="http://schemas.microsoft.com/office/drawing/2014/main" id="{E7CDF3F1-582C-B7D5-4FEB-BB6DB5272460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66976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49E43-4CB4-963D-B23D-EC377F43E4CA}"/>
              </a:ext>
            </a:extLst>
          </p:cNvPr>
          <p:cNvSpPr txBox="1">
            <a:spLocks/>
          </p:cNvSpPr>
          <p:nvPr/>
        </p:nvSpPr>
        <p:spPr>
          <a:xfrm>
            <a:off x="713242" y="1631757"/>
            <a:ext cx="7717516" cy="127010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EE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300" dirty="0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“Put a quote here, let’s</a:t>
            </a:r>
          </a:p>
          <a:p>
            <a:r>
              <a:rPr lang="en-US" sz="3300" dirty="0">
                <a:solidFill>
                  <a:srgbClr val="00183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write</a:t>
            </a:r>
            <a:r>
              <a:rPr lang="en-US" sz="3300" dirty="0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something interesting.” </a:t>
            </a:r>
            <a:endParaRPr lang="en-NL" sz="3300" dirty="0">
              <a:solidFill>
                <a:srgbClr val="2A2A2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8223BEB-B295-1479-682C-95D55893ED34}"/>
              </a:ext>
            </a:extLst>
          </p:cNvPr>
          <p:cNvCxnSpPr>
            <a:cxnSpLocks/>
          </p:cNvCxnSpPr>
          <p:nvPr/>
        </p:nvCxnSpPr>
        <p:spPr>
          <a:xfrm flipH="1">
            <a:off x="4129708" y="3287047"/>
            <a:ext cx="69077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28867B7F-3B4E-5E8B-D5EB-50C9E5F3E8DB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5" name="Rechthoek 339">
              <a:extLst>
                <a:ext uri="{FF2B5EF4-FFF2-40B4-BE49-F238E27FC236}">
                  <a16:creationId xmlns:a16="http://schemas.microsoft.com/office/drawing/2014/main" id="{C4733595-A18D-D621-DFF0-4135D26320DA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EC337646-7C98-B2FC-8AD1-4A350A1638B3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" name="Rechthoek 342">
              <a:extLst>
                <a:ext uri="{FF2B5EF4-FFF2-40B4-BE49-F238E27FC236}">
                  <a16:creationId xmlns:a16="http://schemas.microsoft.com/office/drawing/2014/main" id="{E7196D66-162A-CD67-2859-DE7ED1C340B9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688948DB-C8A3-54ED-FA5E-12C3CD68C86C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9" name="Rechthoek 299">
                <a:extLst>
                  <a:ext uri="{FF2B5EF4-FFF2-40B4-BE49-F238E27FC236}">
                    <a16:creationId xmlns:a16="http://schemas.microsoft.com/office/drawing/2014/main" id="{00E3EA4C-AA89-96ED-4104-69538D12999F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4B35A466-A84C-8F68-F6FA-E7BA36E0313C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Afbeelding invoegen/veranderen">
                  <a:extLst>
                    <a:ext uri="{FF2B5EF4-FFF2-40B4-BE49-F238E27FC236}">
                      <a16:creationId xmlns:a16="http://schemas.microsoft.com/office/drawing/2014/main" id="{80776971-06FB-CA90-9576-8E24DAC567BA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0" name="Ovaal 301">
                <a:extLst>
                  <a:ext uri="{FF2B5EF4-FFF2-40B4-BE49-F238E27FC236}">
                    <a16:creationId xmlns:a16="http://schemas.microsoft.com/office/drawing/2014/main" id="{BA5B3866-AB85-3985-92E7-3368DFD7E7B3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6FFA3172-C1F8-43A2-6F85-60484A20BDD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1">
                  <a:extLst>
                    <a:ext uri="{FF2B5EF4-FFF2-40B4-BE49-F238E27FC236}">
                      <a16:creationId xmlns:a16="http://schemas.microsoft.com/office/drawing/2014/main" id="{6683BDD3-B899-5319-494B-7A04E45CC09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1" name="Rechthoek 302">
                <a:extLst>
                  <a:ext uri="{FF2B5EF4-FFF2-40B4-BE49-F238E27FC236}">
                    <a16:creationId xmlns:a16="http://schemas.microsoft.com/office/drawing/2014/main" id="{380A1989-B81F-6F9B-76F2-0C177CE65A75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2" name="Ovaal 303">
                <a:extLst>
                  <a:ext uri="{FF2B5EF4-FFF2-40B4-BE49-F238E27FC236}">
                    <a16:creationId xmlns:a16="http://schemas.microsoft.com/office/drawing/2014/main" id="{98EB0C17-5224-A004-C974-EDE78FA882E8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748C5030-1008-DC4F-CD91-6171C474D96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2">
                  <a:extLst>
                    <a:ext uri="{FF2B5EF4-FFF2-40B4-BE49-F238E27FC236}">
                      <a16:creationId xmlns:a16="http://schemas.microsoft.com/office/drawing/2014/main" id="{C0C348D4-95D9-653B-C47F-5FAA462DA10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3" name="Rechthoek 304">
                <a:extLst>
                  <a:ext uri="{FF2B5EF4-FFF2-40B4-BE49-F238E27FC236}">
                    <a16:creationId xmlns:a16="http://schemas.microsoft.com/office/drawing/2014/main" id="{79A5FA68-3F30-59B9-35A1-8472D04854EC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4" name="Groep 305">
                <a:extLst>
                  <a:ext uri="{FF2B5EF4-FFF2-40B4-BE49-F238E27FC236}">
                    <a16:creationId xmlns:a16="http://schemas.microsoft.com/office/drawing/2014/main" id="{0ECBD299-25C6-35B6-946D-5505DE561411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3" name="Rechthoek 332">
                  <a:extLst>
                    <a:ext uri="{FF2B5EF4-FFF2-40B4-BE49-F238E27FC236}">
                      <a16:creationId xmlns:a16="http://schemas.microsoft.com/office/drawing/2014/main" id="{BC64DD90-EA4F-1F0D-3E62-C61E66391AB3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6" name="Rectangle">
                    <a:extLst>
                      <a:ext uri="{FF2B5EF4-FFF2-40B4-BE49-F238E27FC236}">
                        <a16:creationId xmlns:a16="http://schemas.microsoft.com/office/drawing/2014/main" id="{765D2AC7-19B2-BC13-9BA5-97FCFC173263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7" name="Invoegen">
                    <a:extLst>
                      <a:ext uri="{FF2B5EF4-FFF2-40B4-BE49-F238E27FC236}">
                        <a16:creationId xmlns:a16="http://schemas.microsoft.com/office/drawing/2014/main" id="{0A4FE1FE-65FD-068C-DA83-82D20DF70DC5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4" name="Rechte verbindingslijn 333">
                  <a:extLst>
                    <a:ext uri="{FF2B5EF4-FFF2-40B4-BE49-F238E27FC236}">
                      <a16:creationId xmlns:a16="http://schemas.microsoft.com/office/drawing/2014/main" id="{ED63BDF9-DB56-D532-7BB8-D0A9EC2886B6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elijkbenige driehoek 334">
                  <a:extLst>
                    <a:ext uri="{FF2B5EF4-FFF2-40B4-BE49-F238E27FC236}">
                      <a16:creationId xmlns:a16="http://schemas.microsoft.com/office/drawing/2014/main" id="{82467FC9-81EB-841D-ACD4-170CEA794590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5" name="Groep 306">
                <a:extLst>
                  <a:ext uri="{FF2B5EF4-FFF2-40B4-BE49-F238E27FC236}">
                    <a16:creationId xmlns:a16="http://schemas.microsoft.com/office/drawing/2014/main" id="{B723F191-B402-DFC7-BB6F-F41C5A52AEDE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7" name="Rechthoek 326">
                  <a:extLst>
                    <a:ext uri="{FF2B5EF4-FFF2-40B4-BE49-F238E27FC236}">
                      <a16:creationId xmlns:a16="http://schemas.microsoft.com/office/drawing/2014/main" id="{DA65F608-7D0E-9473-9D8F-7EE1E315EF35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Ovaal 327">
                  <a:extLst>
                    <a:ext uri="{FF2B5EF4-FFF2-40B4-BE49-F238E27FC236}">
                      <a16:creationId xmlns:a16="http://schemas.microsoft.com/office/drawing/2014/main" id="{20987E36-355C-EDC5-6F36-077A269BFC63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Vrije vorm: vorm 328">
                  <a:extLst>
                    <a:ext uri="{FF2B5EF4-FFF2-40B4-BE49-F238E27FC236}">
                      <a16:creationId xmlns:a16="http://schemas.microsoft.com/office/drawing/2014/main" id="{4C2A9400-AD0A-6CA0-74B1-48FAFBC52228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hoek: afgeronde hoeken 329">
                  <a:extLst>
                    <a:ext uri="{FF2B5EF4-FFF2-40B4-BE49-F238E27FC236}">
                      <a16:creationId xmlns:a16="http://schemas.microsoft.com/office/drawing/2014/main" id="{65DA8BFE-1E08-09F2-B65D-5EB19DA08D1C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e verbindingslijn 330">
                  <a:extLst>
                    <a:ext uri="{FF2B5EF4-FFF2-40B4-BE49-F238E27FC236}">
                      <a16:creationId xmlns:a16="http://schemas.microsoft.com/office/drawing/2014/main" id="{08CFDB39-AF15-E954-10ED-1FED6F65E44F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 verbindingslijn 331">
                  <a:extLst>
                    <a:ext uri="{FF2B5EF4-FFF2-40B4-BE49-F238E27FC236}">
                      <a16:creationId xmlns:a16="http://schemas.microsoft.com/office/drawing/2014/main" id="{CF567F53-E1CA-2BFC-B3B7-8CB8567D5834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" name="Ovaal 307">
                <a:extLst>
                  <a:ext uri="{FF2B5EF4-FFF2-40B4-BE49-F238E27FC236}">
                    <a16:creationId xmlns:a16="http://schemas.microsoft.com/office/drawing/2014/main" id="{58ED226F-80DA-42D8-219F-73399957763E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5" name="Oval">
                  <a:extLst>
                    <a:ext uri="{FF2B5EF4-FFF2-40B4-BE49-F238E27FC236}">
                      <a16:creationId xmlns:a16="http://schemas.microsoft.com/office/drawing/2014/main" id="{AB36263D-71E0-9478-D2DA-836C57574CDC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6" name="3">
                  <a:extLst>
                    <a:ext uri="{FF2B5EF4-FFF2-40B4-BE49-F238E27FC236}">
                      <a16:creationId xmlns:a16="http://schemas.microsoft.com/office/drawing/2014/main" id="{5ECB885F-7583-8FB8-549E-71514860DDC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7" name="Rechthoek 308">
                <a:extLst>
                  <a:ext uri="{FF2B5EF4-FFF2-40B4-BE49-F238E27FC236}">
                    <a16:creationId xmlns:a16="http://schemas.microsoft.com/office/drawing/2014/main" id="{C24A84DC-0D14-8793-FD19-4C76A9B06F1C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8" name="Groep 309">
                <a:extLst>
                  <a:ext uri="{FF2B5EF4-FFF2-40B4-BE49-F238E27FC236}">
                    <a16:creationId xmlns:a16="http://schemas.microsoft.com/office/drawing/2014/main" id="{C3A2B862-1A46-08A0-4C41-E6CF0F398FB8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9" name="Groep 310">
                  <a:extLst>
                    <a:ext uri="{FF2B5EF4-FFF2-40B4-BE49-F238E27FC236}">
                      <a16:creationId xmlns:a16="http://schemas.microsoft.com/office/drawing/2014/main" id="{478C5EBA-4E46-B012-7FE1-D6520F2C09E0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2" name="Groep 313">
                    <a:extLst>
                      <a:ext uri="{FF2B5EF4-FFF2-40B4-BE49-F238E27FC236}">
                        <a16:creationId xmlns:a16="http://schemas.microsoft.com/office/drawing/2014/main" id="{C38D8EE7-32BA-F694-0ABB-99B045B5A442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9" name="Groep 320">
                      <a:extLst>
                        <a:ext uri="{FF2B5EF4-FFF2-40B4-BE49-F238E27FC236}">
                          <a16:creationId xmlns:a16="http://schemas.microsoft.com/office/drawing/2014/main" id="{E8A22749-F623-897D-DE1C-1B2AABEE971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2" name="Rechthoek 323">
                        <a:extLst>
                          <a:ext uri="{FF2B5EF4-FFF2-40B4-BE49-F238E27FC236}">
                            <a16:creationId xmlns:a16="http://schemas.microsoft.com/office/drawing/2014/main" id="{92532CBC-605E-0B28-13D6-8063DAB0C83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Rechthoek 324">
                        <a:extLst>
                          <a:ext uri="{FF2B5EF4-FFF2-40B4-BE49-F238E27FC236}">
                            <a16:creationId xmlns:a16="http://schemas.microsoft.com/office/drawing/2014/main" id="{CABCE108-82D3-4B28-F59D-6F3F12E461E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Ovaal 325">
                        <a:extLst>
                          <a:ext uri="{FF2B5EF4-FFF2-40B4-BE49-F238E27FC236}">
                            <a16:creationId xmlns:a16="http://schemas.microsoft.com/office/drawing/2014/main" id="{59CD4F29-8D15-ED08-7BE4-4651E290314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0" name="Afbeelding 321" descr="Afbeelding 321">
                      <a:extLst>
                        <a:ext uri="{FF2B5EF4-FFF2-40B4-BE49-F238E27FC236}">
                          <a16:creationId xmlns:a16="http://schemas.microsoft.com/office/drawing/2014/main" id="{7F92CF71-2BB1-CE29-54F3-A950BD24D03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" name="Afbeelding 322" descr="Afbeelding 322">
                      <a:extLst>
                        <a:ext uri="{FF2B5EF4-FFF2-40B4-BE49-F238E27FC236}">
                          <a16:creationId xmlns:a16="http://schemas.microsoft.com/office/drawing/2014/main" id="{3A49E566-0BAB-D8D1-4E24-A334F22346A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3" name="Groep 314">
                    <a:extLst>
                      <a:ext uri="{FF2B5EF4-FFF2-40B4-BE49-F238E27FC236}">
                        <a16:creationId xmlns:a16="http://schemas.microsoft.com/office/drawing/2014/main" id="{671DE2FD-94FA-3AD6-028E-851DB09F9653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7" name="Rechthoek 318">
                      <a:extLst>
                        <a:ext uri="{FF2B5EF4-FFF2-40B4-BE49-F238E27FC236}">
                          <a16:creationId xmlns:a16="http://schemas.microsoft.com/office/drawing/2014/main" id="{0A5AF6BD-CE10-B068-2339-E4E7A22129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9">
                      <a:extLst>
                        <a:ext uri="{FF2B5EF4-FFF2-40B4-BE49-F238E27FC236}">
                          <a16:creationId xmlns:a16="http://schemas.microsoft.com/office/drawing/2014/main" id="{DB66285E-452B-4DFD-CDB8-1AA983CD1610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4" name="Groep 315">
                    <a:extLst>
                      <a:ext uri="{FF2B5EF4-FFF2-40B4-BE49-F238E27FC236}">
                        <a16:creationId xmlns:a16="http://schemas.microsoft.com/office/drawing/2014/main" id="{D674D3DE-C1D9-EB77-1741-D00EAE63F006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5" name="Rechthoek 316">
                      <a:extLst>
                        <a:ext uri="{FF2B5EF4-FFF2-40B4-BE49-F238E27FC236}">
                          <a16:creationId xmlns:a16="http://schemas.microsoft.com/office/drawing/2014/main" id="{4B6ADD07-5962-1512-D6B8-687C22B45D80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6" name="Rechthoek 317">
                      <a:extLst>
                        <a:ext uri="{FF2B5EF4-FFF2-40B4-BE49-F238E27FC236}">
                          <a16:creationId xmlns:a16="http://schemas.microsoft.com/office/drawing/2014/main" id="{EABF9C72-8284-0B8D-8AA0-5EB6C20F9A8B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0" name="Rechthoek 311">
                  <a:extLst>
                    <a:ext uri="{FF2B5EF4-FFF2-40B4-BE49-F238E27FC236}">
                      <a16:creationId xmlns:a16="http://schemas.microsoft.com/office/drawing/2014/main" id="{591BC5CA-399F-BEC1-F8D1-16CBB70A16C9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1" name="Gelijkbenige driehoek 312">
                  <a:extLst>
                    <a:ext uri="{FF2B5EF4-FFF2-40B4-BE49-F238E27FC236}">
                      <a16:creationId xmlns:a16="http://schemas.microsoft.com/office/drawing/2014/main" id="{F65B8677-7A8B-5A41-DB02-4EEADF58CB76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01792A7-18C9-9373-5123-3F268C805147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5" name="Rechthoek 339">
              <a:extLst>
                <a:ext uri="{FF2B5EF4-FFF2-40B4-BE49-F238E27FC236}">
                  <a16:creationId xmlns:a16="http://schemas.microsoft.com/office/drawing/2014/main" id="{650AE854-9443-EE96-03B2-741BF925FA07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6" name="Groeperen 38">
              <a:extLst>
                <a:ext uri="{FF2B5EF4-FFF2-40B4-BE49-F238E27FC236}">
                  <a16:creationId xmlns:a16="http://schemas.microsoft.com/office/drawing/2014/main" id="{46103D30-3AF8-691C-97CD-ECD1144C24B0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0" name="Rechthoek 24">
                <a:extLst>
                  <a:ext uri="{FF2B5EF4-FFF2-40B4-BE49-F238E27FC236}">
                    <a16:creationId xmlns:a16="http://schemas.microsoft.com/office/drawing/2014/main" id="{5126348A-E304-E358-664D-13CD8B825D2D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5">
                <a:extLst>
                  <a:ext uri="{FF2B5EF4-FFF2-40B4-BE49-F238E27FC236}">
                    <a16:creationId xmlns:a16="http://schemas.microsoft.com/office/drawing/2014/main" id="{CD6E910E-55F3-4784-E466-C7B31431084A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6">
                <a:extLst>
                  <a:ext uri="{FF2B5EF4-FFF2-40B4-BE49-F238E27FC236}">
                    <a16:creationId xmlns:a16="http://schemas.microsoft.com/office/drawing/2014/main" id="{CAF3F747-AE70-67D9-4AF6-A7E7AA95F573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7">
                <a:extLst>
                  <a:ext uri="{FF2B5EF4-FFF2-40B4-BE49-F238E27FC236}">
                    <a16:creationId xmlns:a16="http://schemas.microsoft.com/office/drawing/2014/main" id="{BF2DF115-08B2-2BAF-93D3-2EC59BAC099E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2">
                <a:extLst>
                  <a:ext uri="{FF2B5EF4-FFF2-40B4-BE49-F238E27FC236}">
                    <a16:creationId xmlns:a16="http://schemas.microsoft.com/office/drawing/2014/main" id="{F655F058-6440-D57B-D9D7-6F97F58234BC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6">
                <a:extLst>
                  <a:ext uri="{FF2B5EF4-FFF2-40B4-BE49-F238E27FC236}">
                    <a16:creationId xmlns:a16="http://schemas.microsoft.com/office/drawing/2014/main" id="{A6EFF3CB-0353-EC33-61AC-B0D466AC562D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93AF3380-C2CC-BC90-2DBE-9FA5FE9F6DFF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4" name="Rechthoek 33">
                <a:extLst>
                  <a:ext uri="{FF2B5EF4-FFF2-40B4-BE49-F238E27FC236}">
                    <a16:creationId xmlns:a16="http://schemas.microsoft.com/office/drawing/2014/main" id="{F144B0CB-50C3-197A-A28C-420CB119ADD3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8">
                <a:extLst>
                  <a:ext uri="{FF2B5EF4-FFF2-40B4-BE49-F238E27FC236}">
                    <a16:creationId xmlns:a16="http://schemas.microsoft.com/office/drawing/2014/main" id="{513CC3EB-53A4-EF14-6A23-E3F6E1BBD896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9">
                <a:extLst>
                  <a:ext uri="{FF2B5EF4-FFF2-40B4-BE49-F238E27FC236}">
                    <a16:creationId xmlns:a16="http://schemas.microsoft.com/office/drawing/2014/main" id="{12396CF3-88E7-23E0-81B1-22A5A7AF96F1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0">
                <a:extLst>
                  <a:ext uri="{FF2B5EF4-FFF2-40B4-BE49-F238E27FC236}">
                    <a16:creationId xmlns:a16="http://schemas.microsoft.com/office/drawing/2014/main" id="{79EB8A31-58E1-B0A8-8A20-11EEFF5FA8AF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5">
                <a:extLst>
                  <a:ext uri="{FF2B5EF4-FFF2-40B4-BE49-F238E27FC236}">
                    <a16:creationId xmlns:a16="http://schemas.microsoft.com/office/drawing/2014/main" id="{63EE7294-9D3A-3A31-CBE7-35C1D1E94887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7">
                <a:extLst>
                  <a:ext uri="{FF2B5EF4-FFF2-40B4-BE49-F238E27FC236}">
                    <a16:creationId xmlns:a16="http://schemas.microsoft.com/office/drawing/2014/main" id="{3E3B433E-9E15-83E3-56C7-4AE38D8E2899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5106360E-2ED2-CA5C-B46E-306B0CA4707D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93653FBB-7CC0-9CE3-2465-338BB20E95E3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Rectangle">
              <a:extLst>
                <a:ext uri="{FF2B5EF4-FFF2-40B4-BE49-F238E27FC236}">
                  <a16:creationId xmlns:a16="http://schemas.microsoft.com/office/drawing/2014/main" id="{43C0D38D-577F-BB58-1847-A78B3C95F8C0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Afbeelding invoegen/veranderen">
              <a:extLst>
                <a:ext uri="{FF2B5EF4-FFF2-40B4-BE49-F238E27FC236}">
                  <a16:creationId xmlns:a16="http://schemas.microsoft.com/office/drawing/2014/main" id="{82EFAAC3-042D-F9C8-F35B-8AF9A836D56D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2" name="Tijdelijke aanduiding voor inhoud 4">
              <a:extLst>
                <a:ext uri="{FF2B5EF4-FFF2-40B4-BE49-F238E27FC236}">
                  <a16:creationId xmlns:a16="http://schemas.microsoft.com/office/drawing/2014/main" id="{F6B2EF41-4FFA-8E5F-C631-88A871C847B7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3" name="Picture 6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F869F30B-2490-B01E-67C2-D9728C815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F9201B7-8585-AE9A-3622-F47153B408C8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1BA0C720-2375-B749-744E-94747C0C53EA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4EC8699F-78C5-B0DE-0683-828A2DFF5A27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79D5B17F-FF6F-EDA1-F3AC-3B005F9F5A84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8808B0FF-6065-4E9B-A8D9-5BAB8C59F7DE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8" name="Titel 21">
              <a:extLst>
                <a:ext uri="{FF2B5EF4-FFF2-40B4-BE49-F238E27FC236}">
                  <a16:creationId xmlns:a16="http://schemas.microsoft.com/office/drawing/2014/main" id="{31F9DE31-23E9-2B87-02F3-E11D8AF9FA2C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D0ECE565-3B6E-C139-3716-665E3FA8DE4E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9B2658FC-4789-5239-3BAE-6DA7BBC04EEA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BC9AD80E-0CDA-0FFD-4AFE-DF7B6174C3DC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ADE4E455-5BD5-8B11-D5B7-78C3A3BBF50B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C46BFF1F-866B-59FE-C472-C205EB883C68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65011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ijdelijke aanduiding voor grafiek 11">
            <a:extLst>
              <a:ext uri="{FF2B5EF4-FFF2-40B4-BE49-F238E27FC236}">
                <a16:creationId xmlns:a16="http://schemas.microsoft.com/office/drawing/2014/main" id="{CAEA6D55-8133-387D-58E4-F15C3DC915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75530874"/>
              </p:ext>
            </p:extLst>
          </p:nvPr>
        </p:nvGraphicFramePr>
        <p:xfrm>
          <a:off x="1938004" y="180068"/>
          <a:ext cx="5767566" cy="4258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3" name="Instructie">
            <a:extLst>
              <a:ext uri="{FF2B5EF4-FFF2-40B4-BE49-F238E27FC236}">
                <a16:creationId xmlns:a16="http://schemas.microsoft.com/office/drawing/2014/main" id="{F1B0F7BB-8123-3ECE-3708-D60384BD5540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4" name="Rechthoek 339">
              <a:extLst>
                <a:ext uri="{FF2B5EF4-FFF2-40B4-BE49-F238E27FC236}">
                  <a16:creationId xmlns:a16="http://schemas.microsoft.com/office/drawing/2014/main" id="{2F8E8F3D-5A9C-0FB5-58F3-18AC68CDD534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5" name="Graphic 163">
              <a:extLst>
                <a:ext uri="{FF2B5EF4-FFF2-40B4-BE49-F238E27FC236}">
                  <a16:creationId xmlns:a16="http://schemas.microsoft.com/office/drawing/2014/main" id="{9C141CD0-98BD-C629-4C12-0A7312719CA6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6" name="Rechthoek 342">
              <a:extLst>
                <a:ext uri="{FF2B5EF4-FFF2-40B4-BE49-F238E27FC236}">
                  <a16:creationId xmlns:a16="http://schemas.microsoft.com/office/drawing/2014/main" id="{1B1E8AF5-F669-39C7-7F44-921F2A06B58B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7" name="INSTRUCTIE">
              <a:extLst>
                <a:ext uri="{FF2B5EF4-FFF2-40B4-BE49-F238E27FC236}">
                  <a16:creationId xmlns:a16="http://schemas.microsoft.com/office/drawing/2014/main" id="{D3E65E1B-A65D-9005-05FA-9E54E8845DB4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8" name="Rechthoek 299">
                <a:extLst>
                  <a:ext uri="{FF2B5EF4-FFF2-40B4-BE49-F238E27FC236}">
                    <a16:creationId xmlns:a16="http://schemas.microsoft.com/office/drawing/2014/main" id="{3A4C95A0-B39E-C5AF-5179-A037092B93FD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1" name="Rectangle">
                  <a:extLst>
                    <a:ext uri="{FF2B5EF4-FFF2-40B4-BE49-F238E27FC236}">
                      <a16:creationId xmlns:a16="http://schemas.microsoft.com/office/drawing/2014/main" id="{108DFBA0-E660-B7B0-D53B-D23A699F76BA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2" name="Afbeelding invoegen/veranderen">
                  <a:extLst>
                    <a:ext uri="{FF2B5EF4-FFF2-40B4-BE49-F238E27FC236}">
                      <a16:creationId xmlns:a16="http://schemas.microsoft.com/office/drawing/2014/main" id="{33671E23-D79E-BA8E-C5B3-0ED8E5CB4815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9" name="Ovaal 301">
                <a:extLst>
                  <a:ext uri="{FF2B5EF4-FFF2-40B4-BE49-F238E27FC236}">
                    <a16:creationId xmlns:a16="http://schemas.microsoft.com/office/drawing/2014/main" id="{B4460364-94AA-BE7F-6FC1-35DC38A81600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49" name="Oval">
                  <a:extLst>
                    <a:ext uri="{FF2B5EF4-FFF2-40B4-BE49-F238E27FC236}">
                      <a16:creationId xmlns:a16="http://schemas.microsoft.com/office/drawing/2014/main" id="{4A38B6B9-BCAF-9D6B-3CDC-EACECF0CEE2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0" name="1">
                  <a:extLst>
                    <a:ext uri="{FF2B5EF4-FFF2-40B4-BE49-F238E27FC236}">
                      <a16:creationId xmlns:a16="http://schemas.microsoft.com/office/drawing/2014/main" id="{17330F12-E2C3-91BB-7695-C0C90208F6E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0" name="Rechthoek 302">
                <a:extLst>
                  <a:ext uri="{FF2B5EF4-FFF2-40B4-BE49-F238E27FC236}">
                    <a16:creationId xmlns:a16="http://schemas.microsoft.com/office/drawing/2014/main" id="{76FA725A-2D7C-01A8-C3A2-EAD9AA3B0BE4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1" name="Ovaal 303">
                <a:extLst>
                  <a:ext uri="{FF2B5EF4-FFF2-40B4-BE49-F238E27FC236}">
                    <a16:creationId xmlns:a16="http://schemas.microsoft.com/office/drawing/2014/main" id="{CC099CFB-486C-06C9-7589-DCF1BDC1848A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7" name="Oval">
                  <a:extLst>
                    <a:ext uri="{FF2B5EF4-FFF2-40B4-BE49-F238E27FC236}">
                      <a16:creationId xmlns:a16="http://schemas.microsoft.com/office/drawing/2014/main" id="{B5CF69A3-2A2E-CFCA-FEE8-380B305AD3A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8" name="2">
                  <a:extLst>
                    <a:ext uri="{FF2B5EF4-FFF2-40B4-BE49-F238E27FC236}">
                      <a16:creationId xmlns:a16="http://schemas.microsoft.com/office/drawing/2014/main" id="{79378750-87D3-54B2-7E95-D2ECDE85469C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2" name="Rechthoek 304">
                <a:extLst>
                  <a:ext uri="{FF2B5EF4-FFF2-40B4-BE49-F238E27FC236}">
                    <a16:creationId xmlns:a16="http://schemas.microsoft.com/office/drawing/2014/main" id="{532F3B0D-9259-6C06-737F-B6D9800D26ED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3" name="Groep 305">
                <a:extLst>
                  <a:ext uri="{FF2B5EF4-FFF2-40B4-BE49-F238E27FC236}">
                    <a16:creationId xmlns:a16="http://schemas.microsoft.com/office/drawing/2014/main" id="{70D3584A-CB10-47F5-134B-0148BE26BBD2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2" name="Rechthoek 332">
                  <a:extLst>
                    <a:ext uri="{FF2B5EF4-FFF2-40B4-BE49-F238E27FC236}">
                      <a16:creationId xmlns:a16="http://schemas.microsoft.com/office/drawing/2014/main" id="{B6710CB0-8CB1-7E36-932A-27BDE92563E3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5" name="Rectangle">
                    <a:extLst>
                      <a:ext uri="{FF2B5EF4-FFF2-40B4-BE49-F238E27FC236}">
                        <a16:creationId xmlns:a16="http://schemas.microsoft.com/office/drawing/2014/main" id="{764528F0-05F3-DD92-C4CA-A3EDF79B3C28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6" name="Invoegen">
                    <a:extLst>
                      <a:ext uri="{FF2B5EF4-FFF2-40B4-BE49-F238E27FC236}">
                        <a16:creationId xmlns:a16="http://schemas.microsoft.com/office/drawing/2014/main" id="{93A4CD88-9A25-920F-9CA4-EC793B532C47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3" name="Rechte verbindingslijn 333">
                  <a:extLst>
                    <a:ext uri="{FF2B5EF4-FFF2-40B4-BE49-F238E27FC236}">
                      <a16:creationId xmlns:a16="http://schemas.microsoft.com/office/drawing/2014/main" id="{88FD21CD-D5D5-FE82-02DA-F8FA78A8A5F7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4" name="Gelijkbenige driehoek 334">
                  <a:extLst>
                    <a:ext uri="{FF2B5EF4-FFF2-40B4-BE49-F238E27FC236}">
                      <a16:creationId xmlns:a16="http://schemas.microsoft.com/office/drawing/2014/main" id="{DEAADB1A-844B-233A-E0F1-82F999807DA8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4" name="Groep 306">
                <a:extLst>
                  <a:ext uri="{FF2B5EF4-FFF2-40B4-BE49-F238E27FC236}">
                    <a16:creationId xmlns:a16="http://schemas.microsoft.com/office/drawing/2014/main" id="{89943530-E6A6-2B8F-370D-705844B751B4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6" name="Rechthoek 326">
                  <a:extLst>
                    <a:ext uri="{FF2B5EF4-FFF2-40B4-BE49-F238E27FC236}">
                      <a16:creationId xmlns:a16="http://schemas.microsoft.com/office/drawing/2014/main" id="{BEAED292-541C-74E6-1CE5-67002573B2B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7" name="Ovaal 327">
                  <a:extLst>
                    <a:ext uri="{FF2B5EF4-FFF2-40B4-BE49-F238E27FC236}">
                      <a16:creationId xmlns:a16="http://schemas.microsoft.com/office/drawing/2014/main" id="{96D5182A-8CEF-CFBF-2D62-E75E21EB613D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Vrije vorm: vorm 328">
                  <a:extLst>
                    <a:ext uri="{FF2B5EF4-FFF2-40B4-BE49-F238E27FC236}">
                      <a16:creationId xmlns:a16="http://schemas.microsoft.com/office/drawing/2014/main" id="{F031D817-5210-9FD7-BCDD-1D56AD1D9D6E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Rechthoek: afgeronde hoeken 329">
                  <a:extLst>
                    <a:ext uri="{FF2B5EF4-FFF2-40B4-BE49-F238E27FC236}">
                      <a16:creationId xmlns:a16="http://schemas.microsoft.com/office/drawing/2014/main" id="{03E04864-AD40-BE04-BB06-944CF9520BB1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e verbindingslijn 330">
                  <a:extLst>
                    <a:ext uri="{FF2B5EF4-FFF2-40B4-BE49-F238E27FC236}">
                      <a16:creationId xmlns:a16="http://schemas.microsoft.com/office/drawing/2014/main" id="{E353E87B-59A1-5DD6-CA0E-CA765219A374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1" name="Rechte verbindingslijn 331">
                  <a:extLst>
                    <a:ext uri="{FF2B5EF4-FFF2-40B4-BE49-F238E27FC236}">
                      <a16:creationId xmlns:a16="http://schemas.microsoft.com/office/drawing/2014/main" id="{E26D8316-DD7C-9B1B-C8E8-8BC09B67ADE6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5" name="Ovaal 307">
                <a:extLst>
                  <a:ext uri="{FF2B5EF4-FFF2-40B4-BE49-F238E27FC236}">
                    <a16:creationId xmlns:a16="http://schemas.microsoft.com/office/drawing/2014/main" id="{3E035461-83B0-72BB-6FF7-774CF3DBCD46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4" name="Oval">
                  <a:extLst>
                    <a:ext uri="{FF2B5EF4-FFF2-40B4-BE49-F238E27FC236}">
                      <a16:creationId xmlns:a16="http://schemas.microsoft.com/office/drawing/2014/main" id="{D9243F8A-4732-6DDA-59DD-B052A77568D5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5" name="3">
                  <a:extLst>
                    <a:ext uri="{FF2B5EF4-FFF2-40B4-BE49-F238E27FC236}">
                      <a16:creationId xmlns:a16="http://schemas.microsoft.com/office/drawing/2014/main" id="{483CD508-1FE8-4951-3F8D-73545C385B7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6" name="Rechthoek 308">
                <a:extLst>
                  <a:ext uri="{FF2B5EF4-FFF2-40B4-BE49-F238E27FC236}">
                    <a16:creationId xmlns:a16="http://schemas.microsoft.com/office/drawing/2014/main" id="{97B861BC-BEBF-8AA8-6A7F-93346F405D60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7" name="Groep 309">
                <a:extLst>
                  <a:ext uri="{FF2B5EF4-FFF2-40B4-BE49-F238E27FC236}">
                    <a16:creationId xmlns:a16="http://schemas.microsoft.com/office/drawing/2014/main" id="{68597FBE-10AD-D4C0-2D91-8F13EDAA5E05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8" name="Groep 310">
                  <a:extLst>
                    <a:ext uri="{FF2B5EF4-FFF2-40B4-BE49-F238E27FC236}">
                      <a16:creationId xmlns:a16="http://schemas.microsoft.com/office/drawing/2014/main" id="{527E9B51-2896-91C6-ABF5-3D3F588F83E3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1" name="Groep 313">
                    <a:extLst>
                      <a:ext uri="{FF2B5EF4-FFF2-40B4-BE49-F238E27FC236}">
                        <a16:creationId xmlns:a16="http://schemas.microsoft.com/office/drawing/2014/main" id="{DDE14565-F6A7-69E3-E997-00B710D926A2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8" name="Groep 320">
                      <a:extLst>
                        <a:ext uri="{FF2B5EF4-FFF2-40B4-BE49-F238E27FC236}">
                          <a16:creationId xmlns:a16="http://schemas.microsoft.com/office/drawing/2014/main" id="{20DF1EC9-D6EA-A1E2-22E6-8D27F3F82CC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1" name="Rechthoek 323">
                        <a:extLst>
                          <a:ext uri="{FF2B5EF4-FFF2-40B4-BE49-F238E27FC236}">
                            <a16:creationId xmlns:a16="http://schemas.microsoft.com/office/drawing/2014/main" id="{661FFA48-71B5-C2CF-5A11-C31B760D23C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2" name="Rechthoek 324">
                        <a:extLst>
                          <a:ext uri="{FF2B5EF4-FFF2-40B4-BE49-F238E27FC236}">
                            <a16:creationId xmlns:a16="http://schemas.microsoft.com/office/drawing/2014/main" id="{FC62DFA6-F5C5-3244-71AA-0ACEC6CBCAB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Ovaal 325">
                        <a:extLst>
                          <a:ext uri="{FF2B5EF4-FFF2-40B4-BE49-F238E27FC236}">
                            <a16:creationId xmlns:a16="http://schemas.microsoft.com/office/drawing/2014/main" id="{4D131E68-5DBF-E584-9046-AA1347A38E7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29" name="Afbeelding 321" descr="Afbeelding 321">
                      <a:extLst>
                        <a:ext uri="{FF2B5EF4-FFF2-40B4-BE49-F238E27FC236}">
                          <a16:creationId xmlns:a16="http://schemas.microsoft.com/office/drawing/2014/main" id="{363017EC-5607-09DC-53C9-8D6DC80E9E2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0" name="Afbeelding 322" descr="Afbeelding 322">
                      <a:extLst>
                        <a:ext uri="{FF2B5EF4-FFF2-40B4-BE49-F238E27FC236}">
                          <a16:creationId xmlns:a16="http://schemas.microsoft.com/office/drawing/2014/main" id="{E278E9E4-D9AC-13AC-632B-63EB72F9A46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2" name="Groep 314">
                    <a:extLst>
                      <a:ext uri="{FF2B5EF4-FFF2-40B4-BE49-F238E27FC236}">
                        <a16:creationId xmlns:a16="http://schemas.microsoft.com/office/drawing/2014/main" id="{CF59E245-AC1F-A585-FCBB-91075B7661E7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6" name="Rechthoek 318">
                      <a:extLst>
                        <a:ext uri="{FF2B5EF4-FFF2-40B4-BE49-F238E27FC236}">
                          <a16:creationId xmlns:a16="http://schemas.microsoft.com/office/drawing/2014/main" id="{59D0D642-A6DE-DCC8-D99F-FB3FB81D829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7" name="Rechthoek 319">
                      <a:extLst>
                        <a:ext uri="{FF2B5EF4-FFF2-40B4-BE49-F238E27FC236}">
                          <a16:creationId xmlns:a16="http://schemas.microsoft.com/office/drawing/2014/main" id="{6A71C317-AADB-3D36-ED19-CC47D41BFE39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3" name="Groep 315">
                    <a:extLst>
                      <a:ext uri="{FF2B5EF4-FFF2-40B4-BE49-F238E27FC236}">
                        <a16:creationId xmlns:a16="http://schemas.microsoft.com/office/drawing/2014/main" id="{D57CBB20-1620-A04A-1CA6-8118EA04EFBB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4" name="Rechthoek 316">
                      <a:extLst>
                        <a:ext uri="{FF2B5EF4-FFF2-40B4-BE49-F238E27FC236}">
                          <a16:creationId xmlns:a16="http://schemas.microsoft.com/office/drawing/2014/main" id="{C83238C4-00EA-9B43-7847-6AF3E4E83A6F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5" name="Rechthoek 317">
                      <a:extLst>
                        <a:ext uri="{FF2B5EF4-FFF2-40B4-BE49-F238E27FC236}">
                          <a16:creationId xmlns:a16="http://schemas.microsoft.com/office/drawing/2014/main" id="{D24BAEF9-42F6-E717-6EBF-E971783A017E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19" name="Rechthoek 311">
                  <a:extLst>
                    <a:ext uri="{FF2B5EF4-FFF2-40B4-BE49-F238E27FC236}">
                      <a16:creationId xmlns:a16="http://schemas.microsoft.com/office/drawing/2014/main" id="{9927186F-37E0-5EE4-CF54-2DCC2689C40E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0" name="Gelijkbenige driehoek 312">
                  <a:extLst>
                    <a:ext uri="{FF2B5EF4-FFF2-40B4-BE49-F238E27FC236}">
                      <a16:creationId xmlns:a16="http://schemas.microsoft.com/office/drawing/2014/main" id="{FD14F068-79C5-CD32-5720-FCB747EF1482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8736FF3-9550-4124-4723-B3EEF808A54A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4" name="Rechthoek 339">
              <a:extLst>
                <a:ext uri="{FF2B5EF4-FFF2-40B4-BE49-F238E27FC236}">
                  <a16:creationId xmlns:a16="http://schemas.microsoft.com/office/drawing/2014/main" id="{7390EB8F-C974-2D90-67D4-C3FE727FFFC9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5" name="Groeperen 38">
              <a:extLst>
                <a:ext uri="{FF2B5EF4-FFF2-40B4-BE49-F238E27FC236}">
                  <a16:creationId xmlns:a16="http://schemas.microsoft.com/office/drawing/2014/main" id="{CA634D88-5EC4-0DB2-4065-9BB3FAD2EFD6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69" name="Rechthoek 24">
                <a:extLst>
                  <a:ext uri="{FF2B5EF4-FFF2-40B4-BE49-F238E27FC236}">
                    <a16:creationId xmlns:a16="http://schemas.microsoft.com/office/drawing/2014/main" id="{A7FA0B84-6146-9678-A3F2-85006B9082CB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25">
                <a:extLst>
                  <a:ext uri="{FF2B5EF4-FFF2-40B4-BE49-F238E27FC236}">
                    <a16:creationId xmlns:a16="http://schemas.microsoft.com/office/drawing/2014/main" id="{BDA4CEA0-BAF6-F865-7087-46893C625184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6">
                <a:extLst>
                  <a:ext uri="{FF2B5EF4-FFF2-40B4-BE49-F238E27FC236}">
                    <a16:creationId xmlns:a16="http://schemas.microsoft.com/office/drawing/2014/main" id="{79989B5F-87AC-6FEF-07A3-F406D2F93C49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7">
                <a:extLst>
                  <a:ext uri="{FF2B5EF4-FFF2-40B4-BE49-F238E27FC236}">
                    <a16:creationId xmlns:a16="http://schemas.microsoft.com/office/drawing/2014/main" id="{DE2D266C-A135-C0A0-2BC9-B53EEDB9CD0A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32">
                <a:extLst>
                  <a:ext uri="{FF2B5EF4-FFF2-40B4-BE49-F238E27FC236}">
                    <a16:creationId xmlns:a16="http://schemas.microsoft.com/office/drawing/2014/main" id="{97676438-19D7-5248-B5EC-5F7AA41FBF94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6">
                <a:extLst>
                  <a:ext uri="{FF2B5EF4-FFF2-40B4-BE49-F238E27FC236}">
                    <a16:creationId xmlns:a16="http://schemas.microsoft.com/office/drawing/2014/main" id="{16141744-35B3-A9C7-F340-5584D46A82F1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E21440AB-3F21-8779-8005-0B0F92B2702C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3" name="Rechthoek 33">
                <a:extLst>
                  <a:ext uri="{FF2B5EF4-FFF2-40B4-BE49-F238E27FC236}">
                    <a16:creationId xmlns:a16="http://schemas.microsoft.com/office/drawing/2014/main" id="{52C5CE45-8778-3B26-3E30-8BB2E7921D6C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4" name="Rechthoek 28">
                <a:extLst>
                  <a:ext uri="{FF2B5EF4-FFF2-40B4-BE49-F238E27FC236}">
                    <a16:creationId xmlns:a16="http://schemas.microsoft.com/office/drawing/2014/main" id="{97E403C9-14EE-99F4-F51D-90A335098635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9">
                <a:extLst>
                  <a:ext uri="{FF2B5EF4-FFF2-40B4-BE49-F238E27FC236}">
                    <a16:creationId xmlns:a16="http://schemas.microsoft.com/office/drawing/2014/main" id="{2713238F-AC46-9FDD-5DB2-D7B9B75B77CB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30">
                <a:extLst>
                  <a:ext uri="{FF2B5EF4-FFF2-40B4-BE49-F238E27FC236}">
                    <a16:creationId xmlns:a16="http://schemas.microsoft.com/office/drawing/2014/main" id="{61B98D40-7BE2-45F5-EC8D-3361AB94C581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5">
                <a:extLst>
                  <a:ext uri="{FF2B5EF4-FFF2-40B4-BE49-F238E27FC236}">
                    <a16:creationId xmlns:a16="http://schemas.microsoft.com/office/drawing/2014/main" id="{AE64409B-2388-E6ED-1353-BE9A4455F7AC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7">
                <a:extLst>
                  <a:ext uri="{FF2B5EF4-FFF2-40B4-BE49-F238E27FC236}">
                    <a16:creationId xmlns:a16="http://schemas.microsoft.com/office/drawing/2014/main" id="{743C7E4D-B7F5-CEB8-45E7-FD23AF4D66B2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7" name="Tijdelijke aanduiding voor tekst 10">
              <a:extLst>
                <a:ext uri="{FF2B5EF4-FFF2-40B4-BE49-F238E27FC236}">
                  <a16:creationId xmlns:a16="http://schemas.microsoft.com/office/drawing/2014/main" id="{E7F5B23C-2C18-CBE7-3526-D0529CE80FCB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5500C07E-BAF9-22BC-99EC-7516970AD0EE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Rectangle">
              <a:extLst>
                <a:ext uri="{FF2B5EF4-FFF2-40B4-BE49-F238E27FC236}">
                  <a16:creationId xmlns:a16="http://schemas.microsoft.com/office/drawing/2014/main" id="{CE5FB6F3-0867-3310-7FB4-396ED0850FE4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0" name="Afbeelding invoegen/veranderen">
              <a:extLst>
                <a:ext uri="{FF2B5EF4-FFF2-40B4-BE49-F238E27FC236}">
                  <a16:creationId xmlns:a16="http://schemas.microsoft.com/office/drawing/2014/main" id="{47E35C1D-AA81-6FAC-B873-5D4E00B9BF4D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1" name="Tijdelijke aanduiding voor inhoud 4">
              <a:extLst>
                <a:ext uri="{FF2B5EF4-FFF2-40B4-BE49-F238E27FC236}">
                  <a16:creationId xmlns:a16="http://schemas.microsoft.com/office/drawing/2014/main" id="{6447CB94-C361-1F79-308B-E39F09B31FA0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2" name="Picture 61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032F0CC0-D43E-1E00-E8B5-CFA144AE8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DB34F469-DFA9-D8F3-5352-8EE3FAB107CA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4E1DAC0F-FA68-8E69-F1A9-3C4F9E2EDF80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3" name="Rechthoek 339">
                <a:extLst>
                  <a:ext uri="{FF2B5EF4-FFF2-40B4-BE49-F238E27FC236}">
                    <a16:creationId xmlns:a16="http://schemas.microsoft.com/office/drawing/2014/main" id="{8FE73AE0-A893-A53D-D0D9-07300DEBCD98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4" name="Rectangle">
                <a:extLst>
                  <a:ext uri="{FF2B5EF4-FFF2-40B4-BE49-F238E27FC236}">
                    <a16:creationId xmlns:a16="http://schemas.microsoft.com/office/drawing/2014/main" id="{20619C30-8ACC-0C63-52F4-5FBB419043B9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5" name="Afbeelding invoegen/veranderen">
                <a:extLst>
                  <a:ext uri="{FF2B5EF4-FFF2-40B4-BE49-F238E27FC236}">
                    <a16:creationId xmlns:a16="http://schemas.microsoft.com/office/drawing/2014/main" id="{445061A3-A800-5FF2-D911-959060B765B9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7" name="Titel 21">
              <a:extLst>
                <a:ext uri="{FF2B5EF4-FFF2-40B4-BE49-F238E27FC236}">
                  <a16:creationId xmlns:a16="http://schemas.microsoft.com/office/drawing/2014/main" id="{7BE968FE-3628-549B-F329-271EB80237BA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8" name="Tijdelijke aanduiding voor inhoud 4">
              <a:extLst>
                <a:ext uri="{FF2B5EF4-FFF2-40B4-BE49-F238E27FC236}">
                  <a16:creationId xmlns:a16="http://schemas.microsoft.com/office/drawing/2014/main" id="{1E1D3A49-F7A7-8EB6-D937-ADDF4E0FE8D2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79" name="Rechthoek 3">
              <a:extLst>
                <a:ext uri="{FF2B5EF4-FFF2-40B4-BE49-F238E27FC236}">
                  <a16:creationId xmlns:a16="http://schemas.microsoft.com/office/drawing/2014/main" id="{06BC8BE9-0383-E4FF-4CED-5EDB74E2844C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0" name="Rechthoek 31">
              <a:extLst>
                <a:ext uri="{FF2B5EF4-FFF2-40B4-BE49-F238E27FC236}">
                  <a16:creationId xmlns:a16="http://schemas.microsoft.com/office/drawing/2014/main" id="{14DEBB6E-CF18-4F0F-4CD1-585CACB86705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Tijdelijke aanduiding voor tekst 10">
              <a:extLst>
                <a:ext uri="{FF2B5EF4-FFF2-40B4-BE49-F238E27FC236}">
                  <a16:creationId xmlns:a16="http://schemas.microsoft.com/office/drawing/2014/main" id="{0F6FFBB0-F086-EF06-5874-8F091A15DB5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3F54E3FB-BB6A-7265-B588-67BEAAF256A2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  <p:sp>
        <p:nvSpPr>
          <p:cNvPr id="89" name="TextBox 4">
            <a:extLst>
              <a:ext uri="{FF2B5EF4-FFF2-40B4-BE49-F238E27FC236}">
                <a16:creationId xmlns:a16="http://schemas.microsoft.com/office/drawing/2014/main" id="{51164C75-2AEB-C87B-C86B-9C13A8BAC702}"/>
              </a:ext>
            </a:extLst>
          </p:cNvPr>
          <p:cNvSpPr txBox="1"/>
          <p:nvPr/>
        </p:nvSpPr>
        <p:spPr bwMode="auto">
          <a:xfrm>
            <a:off x="2593920" y="4422547"/>
            <a:ext cx="698234" cy="25391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Subject 1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9DF5C018-F710-F4F7-96F3-A7700E4CC245}"/>
              </a:ext>
            </a:extLst>
          </p:cNvPr>
          <p:cNvSpPr/>
          <p:nvPr/>
        </p:nvSpPr>
        <p:spPr>
          <a:xfrm>
            <a:off x="2359865" y="4452275"/>
            <a:ext cx="190832" cy="190832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TextBox 4">
            <a:extLst>
              <a:ext uri="{FF2B5EF4-FFF2-40B4-BE49-F238E27FC236}">
                <a16:creationId xmlns:a16="http://schemas.microsoft.com/office/drawing/2014/main" id="{CA6EBD32-A145-9CCC-5FD9-ED4195FB0DFE}"/>
              </a:ext>
            </a:extLst>
          </p:cNvPr>
          <p:cNvSpPr txBox="1"/>
          <p:nvPr/>
        </p:nvSpPr>
        <p:spPr bwMode="auto">
          <a:xfrm>
            <a:off x="3611687" y="4422547"/>
            <a:ext cx="698234" cy="25391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Subject 2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17AC278D-51FB-75D5-0742-D7AAF82AD781}"/>
              </a:ext>
            </a:extLst>
          </p:cNvPr>
          <p:cNvSpPr/>
          <p:nvPr/>
        </p:nvSpPr>
        <p:spPr>
          <a:xfrm>
            <a:off x="3377632" y="4452275"/>
            <a:ext cx="190832" cy="190832"/>
          </a:xfrm>
          <a:prstGeom prst="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3" name="TextBox 4">
            <a:extLst>
              <a:ext uri="{FF2B5EF4-FFF2-40B4-BE49-F238E27FC236}">
                <a16:creationId xmlns:a16="http://schemas.microsoft.com/office/drawing/2014/main" id="{084AF7E0-B40D-9782-F49F-C812DA2697FF}"/>
              </a:ext>
            </a:extLst>
          </p:cNvPr>
          <p:cNvSpPr txBox="1"/>
          <p:nvPr/>
        </p:nvSpPr>
        <p:spPr bwMode="auto">
          <a:xfrm>
            <a:off x="4589698" y="4422547"/>
            <a:ext cx="698234" cy="25391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Subject 3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0E07FD40-B6D6-6F03-CE3B-52AD279CB8D6}"/>
              </a:ext>
            </a:extLst>
          </p:cNvPr>
          <p:cNvSpPr/>
          <p:nvPr/>
        </p:nvSpPr>
        <p:spPr>
          <a:xfrm>
            <a:off x="4355643" y="4452275"/>
            <a:ext cx="190832" cy="190832"/>
          </a:xfrm>
          <a:prstGeom prst="rect">
            <a:avLst/>
          </a:prstGeom>
          <a:solidFill>
            <a:srgbClr val="5B9BD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TextBox 4">
            <a:extLst>
              <a:ext uri="{FF2B5EF4-FFF2-40B4-BE49-F238E27FC236}">
                <a16:creationId xmlns:a16="http://schemas.microsoft.com/office/drawing/2014/main" id="{4A229014-ECD9-5D8D-173E-D993031CC3AC}"/>
              </a:ext>
            </a:extLst>
          </p:cNvPr>
          <p:cNvSpPr txBox="1"/>
          <p:nvPr/>
        </p:nvSpPr>
        <p:spPr bwMode="auto">
          <a:xfrm>
            <a:off x="5607465" y="4422547"/>
            <a:ext cx="698234" cy="25391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Subject 4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B8E65ED3-48F1-B451-27D7-A309D1B5AD56}"/>
              </a:ext>
            </a:extLst>
          </p:cNvPr>
          <p:cNvSpPr/>
          <p:nvPr/>
        </p:nvSpPr>
        <p:spPr>
          <a:xfrm>
            <a:off x="5373410" y="4452275"/>
            <a:ext cx="190832" cy="1908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" name="TextBox 4">
            <a:extLst>
              <a:ext uri="{FF2B5EF4-FFF2-40B4-BE49-F238E27FC236}">
                <a16:creationId xmlns:a16="http://schemas.microsoft.com/office/drawing/2014/main" id="{DC34F3FA-9095-0E2D-246B-BC253AA75C84}"/>
              </a:ext>
            </a:extLst>
          </p:cNvPr>
          <p:cNvSpPr txBox="1"/>
          <p:nvPr/>
        </p:nvSpPr>
        <p:spPr bwMode="auto">
          <a:xfrm>
            <a:off x="6585475" y="4422547"/>
            <a:ext cx="698234" cy="253916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Subject 5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4023D388-78DE-0D57-7DF8-2DAAC0B99058}"/>
              </a:ext>
            </a:extLst>
          </p:cNvPr>
          <p:cNvSpPr/>
          <p:nvPr/>
        </p:nvSpPr>
        <p:spPr>
          <a:xfrm>
            <a:off x="6351420" y="4452275"/>
            <a:ext cx="190832" cy="190832"/>
          </a:xfrm>
          <a:prstGeom prst="rect">
            <a:avLst/>
          </a:prstGeom>
          <a:solidFill>
            <a:srgbClr val="A2A2A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182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Chart bld="category"/>
        </p:bldSub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554124E6-70A0-C03A-583F-0B7DCC35D6E2}"/>
              </a:ext>
            </a:extLst>
          </p:cNvPr>
          <p:cNvGrpSpPr>
            <a:grpSpLocks/>
          </p:cNvGrpSpPr>
          <p:nvPr/>
        </p:nvGrpSpPr>
        <p:grpSpPr bwMode="auto">
          <a:xfrm>
            <a:off x="2150705" y="864632"/>
            <a:ext cx="4842590" cy="3862810"/>
            <a:chOff x="3366052" y="1954000"/>
            <a:chExt cx="5459896" cy="4355642"/>
          </a:xfrm>
        </p:grpSpPr>
        <p:grpSp>
          <p:nvGrpSpPr>
            <p:cNvPr id="4" name="Group 19">
              <a:extLst>
                <a:ext uri="{FF2B5EF4-FFF2-40B4-BE49-F238E27FC236}">
                  <a16:creationId xmlns:a16="http://schemas.microsoft.com/office/drawing/2014/main" id="{24A3E163-6ACD-777B-813C-990C905C810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66052" y="2258994"/>
              <a:ext cx="5459896" cy="3638724"/>
              <a:chOff x="1706563" y="1339850"/>
              <a:chExt cx="7186613" cy="4789487"/>
            </a:xfrm>
          </p:grpSpPr>
          <p:sp>
            <p:nvSpPr>
              <p:cNvPr id="19" name="Freeform 5">
                <a:extLst>
                  <a:ext uri="{FF2B5EF4-FFF2-40B4-BE49-F238E27FC236}">
                    <a16:creationId xmlns:a16="http://schemas.microsoft.com/office/drawing/2014/main" id="{C24AEBC7-2A9C-0145-6A54-D0B0720A2A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06563" y="5259142"/>
                <a:ext cx="7186613" cy="869163"/>
              </a:xfrm>
              <a:custGeom>
                <a:avLst/>
                <a:gdLst>
                  <a:gd name="T0" fmla="*/ 4527 w 4527"/>
                  <a:gd name="T1" fmla="*/ 547 h 547"/>
                  <a:gd name="T2" fmla="*/ 0 w 4527"/>
                  <a:gd name="T3" fmla="*/ 547 h 547"/>
                  <a:gd name="T4" fmla="*/ 218 w 4527"/>
                  <a:gd name="T5" fmla="*/ 0 h 547"/>
                  <a:gd name="T6" fmla="*/ 4338 w 4527"/>
                  <a:gd name="T7" fmla="*/ 0 h 547"/>
                  <a:gd name="T8" fmla="*/ 4527 w 4527"/>
                  <a:gd name="T9" fmla="*/ 547 h 5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527" h="547">
                    <a:moveTo>
                      <a:pt x="4527" y="547"/>
                    </a:moveTo>
                    <a:lnTo>
                      <a:pt x="0" y="547"/>
                    </a:lnTo>
                    <a:lnTo>
                      <a:pt x="218" y="0"/>
                    </a:lnTo>
                    <a:lnTo>
                      <a:pt x="4338" y="0"/>
                    </a:lnTo>
                    <a:lnTo>
                      <a:pt x="4527" y="547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" name="Freeform 6">
                <a:extLst>
                  <a:ext uri="{FF2B5EF4-FFF2-40B4-BE49-F238E27FC236}">
                    <a16:creationId xmlns:a16="http://schemas.microsoft.com/office/drawing/2014/main" id="{316A4907-C05B-820F-39A8-04D5E1A0B5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2384" y="1339552"/>
                <a:ext cx="484679" cy="504225"/>
              </a:xfrm>
              <a:custGeom>
                <a:avLst/>
                <a:gdLst>
                  <a:gd name="T0" fmla="*/ 306 w 306"/>
                  <a:gd name="T1" fmla="*/ 57 h 317"/>
                  <a:gd name="T2" fmla="*/ 229 w 306"/>
                  <a:gd name="T3" fmla="*/ 0 h 317"/>
                  <a:gd name="T4" fmla="*/ 0 w 306"/>
                  <a:gd name="T5" fmla="*/ 57 h 317"/>
                  <a:gd name="T6" fmla="*/ 0 w 306"/>
                  <a:gd name="T7" fmla="*/ 317 h 317"/>
                  <a:gd name="T8" fmla="*/ 306 w 306"/>
                  <a:gd name="T9" fmla="*/ 317 h 317"/>
                  <a:gd name="T10" fmla="*/ 306 w 306"/>
                  <a:gd name="T11" fmla="*/ 57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317">
                    <a:moveTo>
                      <a:pt x="306" y="57"/>
                    </a:moveTo>
                    <a:lnTo>
                      <a:pt x="229" y="0"/>
                    </a:lnTo>
                    <a:lnTo>
                      <a:pt x="0" y="57"/>
                    </a:lnTo>
                    <a:lnTo>
                      <a:pt x="0" y="317"/>
                    </a:lnTo>
                    <a:lnTo>
                      <a:pt x="306" y="317"/>
                    </a:lnTo>
                    <a:lnTo>
                      <a:pt x="306" y="57"/>
                    </a:lnTo>
                    <a:close/>
                  </a:path>
                </a:pathLst>
              </a:custGeom>
              <a:solidFill>
                <a:srgbClr val="288D8E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Freeform 7">
                <a:extLst>
                  <a:ext uri="{FF2B5EF4-FFF2-40B4-BE49-F238E27FC236}">
                    <a16:creationId xmlns:a16="http://schemas.microsoft.com/office/drawing/2014/main" id="{06819743-CB75-E410-A63E-F862CBDED6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02384" y="1843777"/>
                <a:ext cx="484679" cy="3966950"/>
              </a:xfrm>
              <a:custGeom>
                <a:avLst/>
                <a:gdLst>
                  <a:gd name="T0" fmla="*/ 0 w 306"/>
                  <a:gd name="T1" fmla="*/ 0 h 2500"/>
                  <a:gd name="T2" fmla="*/ 0 w 306"/>
                  <a:gd name="T3" fmla="*/ 2441 h 2500"/>
                  <a:gd name="T4" fmla="*/ 233 w 306"/>
                  <a:gd name="T5" fmla="*/ 2500 h 2500"/>
                  <a:gd name="T6" fmla="*/ 306 w 306"/>
                  <a:gd name="T7" fmla="*/ 2441 h 2500"/>
                  <a:gd name="T8" fmla="*/ 306 w 306"/>
                  <a:gd name="T9" fmla="*/ 0 h 2500"/>
                  <a:gd name="T10" fmla="*/ 0 w 306"/>
                  <a:gd name="T11" fmla="*/ 0 h 2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2500">
                    <a:moveTo>
                      <a:pt x="0" y="0"/>
                    </a:moveTo>
                    <a:lnTo>
                      <a:pt x="0" y="2441"/>
                    </a:lnTo>
                    <a:lnTo>
                      <a:pt x="233" y="2500"/>
                    </a:lnTo>
                    <a:lnTo>
                      <a:pt x="306" y="244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88D8E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Freeform 8">
                <a:extLst>
                  <a:ext uri="{FF2B5EF4-FFF2-40B4-BE49-F238E27FC236}">
                    <a16:creationId xmlns:a16="http://schemas.microsoft.com/office/drawing/2014/main" id="{213E487C-1C23-150F-7BC5-C401FFEC61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3385" y="1637629"/>
                <a:ext cx="487463" cy="501440"/>
              </a:xfrm>
              <a:custGeom>
                <a:avLst/>
                <a:gdLst>
                  <a:gd name="T0" fmla="*/ 308 w 308"/>
                  <a:gd name="T1" fmla="*/ 56 h 317"/>
                  <a:gd name="T2" fmla="*/ 229 w 308"/>
                  <a:gd name="T3" fmla="*/ 0 h 317"/>
                  <a:gd name="T4" fmla="*/ 0 w 308"/>
                  <a:gd name="T5" fmla="*/ 56 h 317"/>
                  <a:gd name="T6" fmla="*/ 0 w 308"/>
                  <a:gd name="T7" fmla="*/ 317 h 317"/>
                  <a:gd name="T8" fmla="*/ 308 w 308"/>
                  <a:gd name="T9" fmla="*/ 317 h 317"/>
                  <a:gd name="T10" fmla="*/ 308 w 308"/>
                  <a:gd name="T11" fmla="*/ 56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317">
                    <a:moveTo>
                      <a:pt x="308" y="56"/>
                    </a:moveTo>
                    <a:lnTo>
                      <a:pt x="229" y="0"/>
                    </a:lnTo>
                    <a:lnTo>
                      <a:pt x="0" y="56"/>
                    </a:lnTo>
                    <a:lnTo>
                      <a:pt x="0" y="317"/>
                    </a:lnTo>
                    <a:lnTo>
                      <a:pt x="308" y="317"/>
                    </a:lnTo>
                    <a:lnTo>
                      <a:pt x="308" y="56"/>
                    </a:lnTo>
                    <a:close/>
                  </a:path>
                </a:pathLst>
              </a:custGeom>
              <a:solidFill>
                <a:srgbClr val="7CD3D0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Freeform 9">
                <a:extLst>
                  <a:ext uri="{FF2B5EF4-FFF2-40B4-BE49-F238E27FC236}">
                    <a16:creationId xmlns:a16="http://schemas.microsoft.com/office/drawing/2014/main" id="{16974E2C-55DE-6542-6E1D-72AAAC93F1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3385" y="2122355"/>
                <a:ext cx="487463" cy="3688372"/>
              </a:xfrm>
              <a:custGeom>
                <a:avLst/>
                <a:gdLst>
                  <a:gd name="T0" fmla="*/ 0 w 308"/>
                  <a:gd name="T1" fmla="*/ 0 h 2323"/>
                  <a:gd name="T2" fmla="*/ 0 w 308"/>
                  <a:gd name="T3" fmla="*/ 2268 h 2323"/>
                  <a:gd name="T4" fmla="*/ 233 w 308"/>
                  <a:gd name="T5" fmla="*/ 2323 h 2323"/>
                  <a:gd name="T6" fmla="*/ 308 w 308"/>
                  <a:gd name="T7" fmla="*/ 2268 h 2323"/>
                  <a:gd name="T8" fmla="*/ 308 w 308"/>
                  <a:gd name="T9" fmla="*/ 0 h 2323"/>
                  <a:gd name="T10" fmla="*/ 0 w 308"/>
                  <a:gd name="T11" fmla="*/ 0 h 2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2323">
                    <a:moveTo>
                      <a:pt x="0" y="0"/>
                    </a:moveTo>
                    <a:lnTo>
                      <a:pt x="0" y="2268"/>
                    </a:lnTo>
                    <a:lnTo>
                      <a:pt x="233" y="2323"/>
                    </a:lnTo>
                    <a:lnTo>
                      <a:pt x="308" y="2268"/>
                    </a:lnTo>
                    <a:lnTo>
                      <a:pt x="30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CD3D0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" name="Freeform 10">
                <a:extLst>
                  <a:ext uri="{FF2B5EF4-FFF2-40B4-BE49-F238E27FC236}">
                    <a16:creationId xmlns:a16="http://schemas.microsoft.com/office/drawing/2014/main" id="{C11742E6-31A4-ACC3-3EFA-8C48161860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171" y="2621010"/>
                <a:ext cx="484679" cy="504225"/>
              </a:xfrm>
              <a:custGeom>
                <a:avLst/>
                <a:gdLst>
                  <a:gd name="T0" fmla="*/ 306 w 306"/>
                  <a:gd name="T1" fmla="*/ 57 h 317"/>
                  <a:gd name="T2" fmla="*/ 229 w 306"/>
                  <a:gd name="T3" fmla="*/ 0 h 317"/>
                  <a:gd name="T4" fmla="*/ 0 w 306"/>
                  <a:gd name="T5" fmla="*/ 57 h 317"/>
                  <a:gd name="T6" fmla="*/ 0 w 306"/>
                  <a:gd name="T7" fmla="*/ 317 h 317"/>
                  <a:gd name="T8" fmla="*/ 306 w 306"/>
                  <a:gd name="T9" fmla="*/ 317 h 317"/>
                  <a:gd name="T10" fmla="*/ 306 w 306"/>
                  <a:gd name="T11" fmla="*/ 57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317">
                    <a:moveTo>
                      <a:pt x="306" y="57"/>
                    </a:moveTo>
                    <a:lnTo>
                      <a:pt x="229" y="0"/>
                    </a:lnTo>
                    <a:lnTo>
                      <a:pt x="0" y="57"/>
                    </a:lnTo>
                    <a:lnTo>
                      <a:pt x="0" y="317"/>
                    </a:lnTo>
                    <a:lnTo>
                      <a:pt x="306" y="317"/>
                    </a:lnTo>
                    <a:lnTo>
                      <a:pt x="306" y="57"/>
                    </a:lnTo>
                    <a:close/>
                  </a:path>
                </a:pathLst>
              </a:custGeom>
              <a:solidFill>
                <a:srgbClr val="91DEA1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Freeform 11">
                <a:extLst>
                  <a:ext uri="{FF2B5EF4-FFF2-40B4-BE49-F238E27FC236}">
                    <a16:creationId xmlns:a16="http://schemas.microsoft.com/office/drawing/2014/main" id="{4FCDEA81-C862-0BA5-63E4-DE9FA23B4D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27171" y="3125235"/>
                <a:ext cx="484679" cy="2685491"/>
              </a:xfrm>
              <a:custGeom>
                <a:avLst/>
                <a:gdLst>
                  <a:gd name="T0" fmla="*/ 0 w 306"/>
                  <a:gd name="T1" fmla="*/ 0 h 1692"/>
                  <a:gd name="T2" fmla="*/ 0 w 306"/>
                  <a:gd name="T3" fmla="*/ 1651 h 1692"/>
                  <a:gd name="T4" fmla="*/ 232 w 306"/>
                  <a:gd name="T5" fmla="*/ 1692 h 1692"/>
                  <a:gd name="T6" fmla="*/ 306 w 306"/>
                  <a:gd name="T7" fmla="*/ 1651 h 1692"/>
                  <a:gd name="T8" fmla="*/ 306 w 306"/>
                  <a:gd name="T9" fmla="*/ 0 h 1692"/>
                  <a:gd name="T10" fmla="*/ 0 w 306"/>
                  <a:gd name="T11" fmla="*/ 0 h 16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1692">
                    <a:moveTo>
                      <a:pt x="0" y="0"/>
                    </a:moveTo>
                    <a:lnTo>
                      <a:pt x="0" y="1651"/>
                    </a:lnTo>
                    <a:lnTo>
                      <a:pt x="232" y="1692"/>
                    </a:lnTo>
                    <a:lnTo>
                      <a:pt x="306" y="165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1DEA1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Freeform 12">
                <a:extLst>
                  <a:ext uri="{FF2B5EF4-FFF2-40B4-BE49-F238E27FC236}">
                    <a16:creationId xmlns:a16="http://schemas.microsoft.com/office/drawing/2014/main" id="{A89507AB-960E-3BD4-A011-5262E8FB12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5386" y="1384124"/>
                <a:ext cx="490250" cy="504225"/>
              </a:xfrm>
              <a:custGeom>
                <a:avLst/>
                <a:gdLst>
                  <a:gd name="T0" fmla="*/ 308 w 308"/>
                  <a:gd name="T1" fmla="*/ 56 h 318"/>
                  <a:gd name="T2" fmla="*/ 229 w 308"/>
                  <a:gd name="T3" fmla="*/ 0 h 318"/>
                  <a:gd name="T4" fmla="*/ 0 w 308"/>
                  <a:gd name="T5" fmla="*/ 56 h 318"/>
                  <a:gd name="T6" fmla="*/ 0 w 308"/>
                  <a:gd name="T7" fmla="*/ 318 h 318"/>
                  <a:gd name="T8" fmla="*/ 308 w 308"/>
                  <a:gd name="T9" fmla="*/ 318 h 318"/>
                  <a:gd name="T10" fmla="*/ 308 w 308"/>
                  <a:gd name="T11" fmla="*/ 56 h 3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318">
                    <a:moveTo>
                      <a:pt x="308" y="56"/>
                    </a:moveTo>
                    <a:lnTo>
                      <a:pt x="229" y="0"/>
                    </a:lnTo>
                    <a:lnTo>
                      <a:pt x="0" y="56"/>
                    </a:lnTo>
                    <a:lnTo>
                      <a:pt x="0" y="318"/>
                    </a:lnTo>
                    <a:lnTo>
                      <a:pt x="308" y="318"/>
                    </a:lnTo>
                    <a:lnTo>
                      <a:pt x="308" y="56"/>
                    </a:lnTo>
                    <a:close/>
                  </a:path>
                </a:pathLst>
              </a:custGeom>
              <a:solidFill>
                <a:srgbClr val="FBE766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Freeform 13">
                <a:extLst>
                  <a:ext uri="{FF2B5EF4-FFF2-40B4-BE49-F238E27FC236}">
                    <a16:creationId xmlns:a16="http://schemas.microsoft.com/office/drawing/2014/main" id="{D263B528-C5A7-1D5B-E803-8972C225E0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85386" y="1888349"/>
                <a:ext cx="490250" cy="3922377"/>
              </a:xfrm>
              <a:custGeom>
                <a:avLst/>
                <a:gdLst>
                  <a:gd name="T0" fmla="*/ 0 w 308"/>
                  <a:gd name="T1" fmla="*/ 0 h 2471"/>
                  <a:gd name="T2" fmla="*/ 0 w 308"/>
                  <a:gd name="T3" fmla="*/ 2412 h 2471"/>
                  <a:gd name="T4" fmla="*/ 233 w 308"/>
                  <a:gd name="T5" fmla="*/ 2471 h 2471"/>
                  <a:gd name="T6" fmla="*/ 308 w 308"/>
                  <a:gd name="T7" fmla="*/ 2412 h 2471"/>
                  <a:gd name="T8" fmla="*/ 308 w 308"/>
                  <a:gd name="T9" fmla="*/ 0 h 2471"/>
                  <a:gd name="T10" fmla="*/ 0 w 308"/>
                  <a:gd name="T11" fmla="*/ 0 h 2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2471">
                    <a:moveTo>
                      <a:pt x="0" y="0"/>
                    </a:moveTo>
                    <a:lnTo>
                      <a:pt x="0" y="2412"/>
                    </a:lnTo>
                    <a:lnTo>
                      <a:pt x="233" y="2471"/>
                    </a:lnTo>
                    <a:lnTo>
                      <a:pt x="308" y="2412"/>
                    </a:lnTo>
                    <a:lnTo>
                      <a:pt x="30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E766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Freeform 14">
                <a:extLst>
                  <a:ext uri="{FF2B5EF4-FFF2-40B4-BE49-F238E27FC236}">
                    <a16:creationId xmlns:a16="http://schemas.microsoft.com/office/drawing/2014/main" id="{7AA3CC34-8E67-01CF-1E75-BF169420CA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9172" y="1991424"/>
                <a:ext cx="487463" cy="501440"/>
              </a:xfrm>
              <a:custGeom>
                <a:avLst/>
                <a:gdLst>
                  <a:gd name="T0" fmla="*/ 306 w 306"/>
                  <a:gd name="T1" fmla="*/ 57 h 317"/>
                  <a:gd name="T2" fmla="*/ 227 w 306"/>
                  <a:gd name="T3" fmla="*/ 0 h 317"/>
                  <a:gd name="T4" fmla="*/ 0 w 306"/>
                  <a:gd name="T5" fmla="*/ 57 h 317"/>
                  <a:gd name="T6" fmla="*/ 0 w 306"/>
                  <a:gd name="T7" fmla="*/ 317 h 317"/>
                  <a:gd name="T8" fmla="*/ 306 w 306"/>
                  <a:gd name="T9" fmla="*/ 317 h 317"/>
                  <a:gd name="T10" fmla="*/ 306 w 306"/>
                  <a:gd name="T11" fmla="*/ 57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317">
                    <a:moveTo>
                      <a:pt x="306" y="57"/>
                    </a:moveTo>
                    <a:lnTo>
                      <a:pt x="227" y="0"/>
                    </a:lnTo>
                    <a:lnTo>
                      <a:pt x="0" y="57"/>
                    </a:lnTo>
                    <a:lnTo>
                      <a:pt x="0" y="317"/>
                    </a:lnTo>
                    <a:lnTo>
                      <a:pt x="306" y="317"/>
                    </a:lnTo>
                    <a:lnTo>
                      <a:pt x="306" y="57"/>
                    </a:lnTo>
                    <a:close/>
                  </a:path>
                </a:pathLst>
              </a:custGeom>
              <a:solidFill>
                <a:srgbClr val="EE7334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Freeform 15">
                <a:extLst>
                  <a:ext uri="{FF2B5EF4-FFF2-40B4-BE49-F238E27FC236}">
                    <a16:creationId xmlns:a16="http://schemas.microsoft.com/office/drawing/2014/main" id="{C1686978-2E3E-611A-E7C5-7878E8D6E0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9172" y="2492864"/>
                <a:ext cx="487463" cy="3317862"/>
              </a:xfrm>
              <a:custGeom>
                <a:avLst/>
                <a:gdLst>
                  <a:gd name="T0" fmla="*/ 0 w 306"/>
                  <a:gd name="T1" fmla="*/ 0 h 2090"/>
                  <a:gd name="T2" fmla="*/ 0 w 306"/>
                  <a:gd name="T3" fmla="*/ 2040 h 2090"/>
                  <a:gd name="T4" fmla="*/ 231 w 306"/>
                  <a:gd name="T5" fmla="*/ 2090 h 2090"/>
                  <a:gd name="T6" fmla="*/ 306 w 306"/>
                  <a:gd name="T7" fmla="*/ 2040 h 2090"/>
                  <a:gd name="T8" fmla="*/ 306 w 306"/>
                  <a:gd name="T9" fmla="*/ 0 h 2090"/>
                  <a:gd name="T10" fmla="*/ 0 w 306"/>
                  <a:gd name="T11" fmla="*/ 0 h 2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2090">
                    <a:moveTo>
                      <a:pt x="0" y="0"/>
                    </a:moveTo>
                    <a:lnTo>
                      <a:pt x="0" y="2040"/>
                    </a:lnTo>
                    <a:lnTo>
                      <a:pt x="231" y="2090"/>
                    </a:lnTo>
                    <a:lnTo>
                      <a:pt x="306" y="2040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E7334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0" name="Freeform 16">
                <a:extLst>
                  <a:ext uri="{FF2B5EF4-FFF2-40B4-BE49-F238E27FC236}">
                    <a16:creationId xmlns:a16="http://schemas.microsoft.com/office/drawing/2014/main" id="{8491B3BF-B05D-2888-CE12-AB3B611294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0172" y="2543008"/>
                <a:ext cx="490250" cy="504225"/>
              </a:xfrm>
              <a:custGeom>
                <a:avLst/>
                <a:gdLst>
                  <a:gd name="T0" fmla="*/ 308 w 308"/>
                  <a:gd name="T1" fmla="*/ 57 h 317"/>
                  <a:gd name="T2" fmla="*/ 229 w 308"/>
                  <a:gd name="T3" fmla="*/ 0 h 317"/>
                  <a:gd name="T4" fmla="*/ 0 w 308"/>
                  <a:gd name="T5" fmla="*/ 57 h 317"/>
                  <a:gd name="T6" fmla="*/ 0 w 308"/>
                  <a:gd name="T7" fmla="*/ 317 h 317"/>
                  <a:gd name="T8" fmla="*/ 308 w 308"/>
                  <a:gd name="T9" fmla="*/ 317 h 317"/>
                  <a:gd name="T10" fmla="*/ 308 w 308"/>
                  <a:gd name="T11" fmla="*/ 57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317">
                    <a:moveTo>
                      <a:pt x="308" y="57"/>
                    </a:moveTo>
                    <a:lnTo>
                      <a:pt x="229" y="0"/>
                    </a:lnTo>
                    <a:lnTo>
                      <a:pt x="0" y="57"/>
                    </a:lnTo>
                    <a:lnTo>
                      <a:pt x="0" y="317"/>
                    </a:lnTo>
                    <a:lnTo>
                      <a:pt x="308" y="317"/>
                    </a:lnTo>
                    <a:lnTo>
                      <a:pt x="308" y="57"/>
                    </a:lnTo>
                    <a:close/>
                  </a:path>
                </a:pathLst>
              </a:custGeom>
              <a:solidFill>
                <a:srgbClr val="288D8E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Freeform 17">
                <a:extLst>
                  <a:ext uri="{FF2B5EF4-FFF2-40B4-BE49-F238E27FC236}">
                    <a16:creationId xmlns:a16="http://schemas.microsoft.com/office/drawing/2014/main" id="{60F89389-DF89-9948-1391-2B64E781D8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10172" y="3047233"/>
                <a:ext cx="490250" cy="2763493"/>
              </a:xfrm>
              <a:custGeom>
                <a:avLst/>
                <a:gdLst>
                  <a:gd name="T0" fmla="*/ 0 w 308"/>
                  <a:gd name="T1" fmla="*/ 0 h 1742"/>
                  <a:gd name="T2" fmla="*/ 0 w 308"/>
                  <a:gd name="T3" fmla="*/ 1700 h 1742"/>
                  <a:gd name="T4" fmla="*/ 233 w 308"/>
                  <a:gd name="T5" fmla="*/ 1742 h 1742"/>
                  <a:gd name="T6" fmla="*/ 308 w 308"/>
                  <a:gd name="T7" fmla="*/ 1700 h 1742"/>
                  <a:gd name="T8" fmla="*/ 308 w 308"/>
                  <a:gd name="T9" fmla="*/ 0 h 1742"/>
                  <a:gd name="T10" fmla="*/ 0 w 308"/>
                  <a:gd name="T11" fmla="*/ 0 h 17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8" h="1742">
                    <a:moveTo>
                      <a:pt x="0" y="0"/>
                    </a:moveTo>
                    <a:lnTo>
                      <a:pt x="0" y="1700"/>
                    </a:lnTo>
                    <a:lnTo>
                      <a:pt x="233" y="1742"/>
                    </a:lnTo>
                    <a:lnTo>
                      <a:pt x="308" y="1700"/>
                    </a:lnTo>
                    <a:lnTo>
                      <a:pt x="308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88D8E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2" name="Freeform 18">
                <a:extLst>
                  <a:ext uri="{FF2B5EF4-FFF2-40B4-BE49-F238E27FC236}">
                    <a16:creationId xmlns:a16="http://schemas.microsoft.com/office/drawing/2014/main" id="{19354D40-0556-3C56-DCE7-B298F4D04A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73958" y="1637629"/>
                <a:ext cx="484679" cy="501440"/>
              </a:xfrm>
              <a:custGeom>
                <a:avLst/>
                <a:gdLst>
                  <a:gd name="T0" fmla="*/ 306 w 306"/>
                  <a:gd name="T1" fmla="*/ 56 h 317"/>
                  <a:gd name="T2" fmla="*/ 227 w 306"/>
                  <a:gd name="T3" fmla="*/ 0 h 317"/>
                  <a:gd name="T4" fmla="*/ 0 w 306"/>
                  <a:gd name="T5" fmla="*/ 56 h 317"/>
                  <a:gd name="T6" fmla="*/ 0 w 306"/>
                  <a:gd name="T7" fmla="*/ 317 h 317"/>
                  <a:gd name="T8" fmla="*/ 306 w 306"/>
                  <a:gd name="T9" fmla="*/ 317 h 317"/>
                  <a:gd name="T10" fmla="*/ 306 w 306"/>
                  <a:gd name="T11" fmla="*/ 56 h 3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317">
                    <a:moveTo>
                      <a:pt x="306" y="56"/>
                    </a:moveTo>
                    <a:lnTo>
                      <a:pt x="227" y="0"/>
                    </a:lnTo>
                    <a:lnTo>
                      <a:pt x="0" y="56"/>
                    </a:lnTo>
                    <a:lnTo>
                      <a:pt x="0" y="317"/>
                    </a:lnTo>
                    <a:lnTo>
                      <a:pt x="306" y="317"/>
                    </a:lnTo>
                    <a:lnTo>
                      <a:pt x="306" y="56"/>
                    </a:lnTo>
                    <a:close/>
                  </a:path>
                </a:pathLst>
              </a:custGeom>
              <a:solidFill>
                <a:srgbClr val="7CD3D0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Freeform 19">
                <a:extLst>
                  <a:ext uri="{FF2B5EF4-FFF2-40B4-BE49-F238E27FC236}">
                    <a16:creationId xmlns:a16="http://schemas.microsoft.com/office/drawing/2014/main" id="{B39AC8CB-F839-D985-56AE-FDA867C40A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73958" y="2122355"/>
                <a:ext cx="484679" cy="3688372"/>
              </a:xfrm>
              <a:custGeom>
                <a:avLst/>
                <a:gdLst>
                  <a:gd name="T0" fmla="*/ 0 w 306"/>
                  <a:gd name="T1" fmla="*/ 0 h 2323"/>
                  <a:gd name="T2" fmla="*/ 0 w 306"/>
                  <a:gd name="T3" fmla="*/ 2268 h 2323"/>
                  <a:gd name="T4" fmla="*/ 231 w 306"/>
                  <a:gd name="T5" fmla="*/ 2323 h 2323"/>
                  <a:gd name="T6" fmla="*/ 306 w 306"/>
                  <a:gd name="T7" fmla="*/ 2268 h 2323"/>
                  <a:gd name="T8" fmla="*/ 306 w 306"/>
                  <a:gd name="T9" fmla="*/ 0 h 2323"/>
                  <a:gd name="T10" fmla="*/ 0 w 306"/>
                  <a:gd name="T11" fmla="*/ 0 h 23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06" h="2323">
                    <a:moveTo>
                      <a:pt x="0" y="0"/>
                    </a:moveTo>
                    <a:lnTo>
                      <a:pt x="0" y="2268"/>
                    </a:lnTo>
                    <a:lnTo>
                      <a:pt x="231" y="2323"/>
                    </a:lnTo>
                    <a:lnTo>
                      <a:pt x="306" y="2268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7CD3D0"/>
              </a:solidFill>
              <a:ln>
                <a:noFill/>
              </a:ln>
            </p:spPr>
            <p:txBody>
              <a:bodyPr lIns="68580" tIns="34290" rIns="68580" bIns="34290"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1013" b="1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A8F28B0-C2FF-9F1D-CFB0-24DBF062B5AC}"/>
                </a:ext>
              </a:extLst>
            </p:cNvPr>
            <p:cNvSpPr txBox="1"/>
            <p:nvPr/>
          </p:nvSpPr>
          <p:spPr>
            <a:xfrm>
              <a:off x="3533236" y="5971010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2000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AF94CA0-3C84-E398-7A1C-D825DE382DAD}"/>
                </a:ext>
              </a:extLst>
            </p:cNvPr>
            <p:cNvSpPr txBox="1"/>
            <p:nvPr/>
          </p:nvSpPr>
          <p:spPr>
            <a:xfrm>
              <a:off x="4265454" y="5971011"/>
              <a:ext cx="785124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2001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804E265-3536-3089-26E2-195B85D383CF}"/>
                </a:ext>
              </a:extLst>
            </p:cNvPr>
            <p:cNvSpPr txBox="1"/>
            <p:nvPr/>
          </p:nvSpPr>
          <p:spPr>
            <a:xfrm>
              <a:off x="4995556" y="5971011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2002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1ED0402-FD86-191F-2D1F-913840EFF60C}"/>
                </a:ext>
              </a:extLst>
            </p:cNvPr>
            <p:cNvSpPr txBox="1"/>
            <p:nvPr/>
          </p:nvSpPr>
          <p:spPr>
            <a:xfrm>
              <a:off x="5702380" y="5971011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2003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93806FE-4A38-3B1F-B82D-A2D2C13FC8C8}"/>
                </a:ext>
              </a:extLst>
            </p:cNvPr>
            <p:cNvSpPr txBox="1"/>
            <p:nvPr/>
          </p:nvSpPr>
          <p:spPr>
            <a:xfrm>
              <a:off x="6457877" y="5971011"/>
              <a:ext cx="785124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2004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F11D62C-BD7C-510D-91E7-575DBD404991}"/>
                </a:ext>
              </a:extLst>
            </p:cNvPr>
            <p:cNvSpPr txBox="1"/>
            <p:nvPr/>
          </p:nvSpPr>
          <p:spPr>
            <a:xfrm>
              <a:off x="7187979" y="5971011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2005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8D2C4C9-89F3-7098-60FF-0CE10247EB73}"/>
                </a:ext>
              </a:extLst>
            </p:cNvPr>
            <p:cNvSpPr txBox="1"/>
            <p:nvPr/>
          </p:nvSpPr>
          <p:spPr>
            <a:xfrm>
              <a:off x="7918082" y="5971011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2006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67E5FB9-A120-F0BC-62FB-67DAAD2ECFD5}"/>
                </a:ext>
              </a:extLst>
            </p:cNvPr>
            <p:cNvSpPr txBox="1"/>
            <p:nvPr/>
          </p:nvSpPr>
          <p:spPr>
            <a:xfrm>
              <a:off x="3533236" y="1954000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100%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A3229A3-D4EB-1920-FB06-6470FDAD438A}"/>
                </a:ext>
              </a:extLst>
            </p:cNvPr>
            <p:cNvSpPr txBox="1"/>
            <p:nvPr/>
          </p:nvSpPr>
          <p:spPr>
            <a:xfrm>
              <a:off x="4265454" y="2180459"/>
              <a:ext cx="785124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80B22D7-1818-89CD-64B7-2145706E4E16}"/>
                </a:ext>
              </a:extLst>
            </p:cNvPr>
            <p:cNvSpPr txBox="1"/>
            <p:nvPr/>
          </p:nvSpPr>
          <p:spPr>
            <a:xfrm>
              <a:off x="4995556" y="2925447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50%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9F397F7-4204-AE69-5BE7-7BB1D93E847E}"/>
                </a:ext>
              </a:extLst>
            </p:cNvPr>
            <p:cNvSpPr txBox="1"/>
            <p:nvPr/>
          </p:nvSpPr>
          <p:spPr>
            <a:xfrm>
              <a:off x="5702380" y="1985746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100%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4C59433-1DE1-47EB-287C-5F9FA75F6DD0}"/>
                </a:ext>
              </a:extLst>
            </p:cNvPr>
            <p:cNvSpPr txBox="1"/>
            <p:nvPr/>
          </p:nvSpPr>
          <p:spPr>
            <a:xfrm>
              <a:off x="6457877" y="2445015"/>
              <a:ext cx="785124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70%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DE7906F-7FAE-B27E-AA0D-2A8C73358942}"/>
                </a:ext>
              </a:extLst>
            </p:cNvPr>
            <p:cNvSpPr txBox="1"/>
            <p:nvPr/>
          </p:nvSpPr>
          <p:spPr>
            <a:xfrm>
              <a:off x="7187979" y="2866187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60%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43C1A09-D12B-FFA0-ED1D-64A2294AF60C}"/>
                </a:ext>
              </a:extLst>
            </p:cNvPr>
            <p:cNvSpPr txBox="1"/>
            <p:nvPr/>
          </p:nvSpPr>
          <p:spPr>
            <a:xfrm>
              <a:off x="7918082" y="2176226"/>
              <a:ext cx="787241" cy="3386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05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90%</a:t>
              </a:r>
            </a:p>
          </p:txBody>
        </p:sp>
      </p:grpSp>
      <p:grpSp>
        <p:nvGrpSpPr>
          <p:cNvPr id="2" name="Instructie">
            <a:extLst>
              <a:ext uri="{FF2B5EF4-FFF2-40B4-BE49-F238E27FC236}">
                <a16:creationId xmlns:a16="http://schemas.microsoft.com/office/drawing/2014/main" id="{7B526B34-57A4-7096-DEE3-E077843BFD9E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34" name="Rechthoek 339">
              <a:extLst>
                <a:ext uri="{FF2B5EF4-FFF2-40B4-BE49-F238E27FC236}">
                  <a16:creationId xmlns:a16="http://schemas.microsoft.com/office/drawing/2014/main" id="{B6CCC6A8-C803-2EF0-0312-B1DDB9B66354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35" name="Graphic 163">
              <a:extLst>
                <a:ext uri="{FF2B5EF4-FFF2-40B4-BE49-F238E27FC236}">
                  <a16:creationId xmlns:a16="http://schemas.microsoft.com/office/drawing/2014/main" id="{A63AD8A5-FA51-3157-C1BD-FD2AC16A4C81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6" name="Rechthoek 342">
              <a:extLst>
                <a:ext uri="{FF2B5EF4-FFF2-40B4-BE49-F238E27FC236}">
                  <a16:creationId xmlns:a16="http://schemas.microsoft.com/office/drawing/2014/main" id="{4584FDFA-7301-2896-CFC4-601B4F7539BC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37" name="INSTRUCTIE">
              <a:extLst>
                <a:ext uri="{FF2B5EF4-FFF2-40B4-BE49-F238E27FC236}">
                  <a16:creationId xmlns:a16="http://schemas.microsoft.com/office/drawing/2014/main" id="{DE81A9D2-E5FC-E54C-7454-C48CE9DC5F05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38" name="Rechthoek 299">
                <a:extLst>
                  <a:ext uri="{FF2B5EF4-FFF2-40B4-BE49-F238E27FC236}">
                    <a16:creationId xmlns:a16="http://schemas.microsoft.com/office/drawing/2014/main" id="{08AEB7E4-B90F-98C4-F1A6-4EA9407747DE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81" name="Rectangle">
                  <a:extLst>
                    <a:ext uri="{FF2B5EF4-FFF2-40B4-BE49-F238E27FC236}">
                      <a16:creationId xmlns:a16="http://schemas.microsoft.com/office/drawing/2014/main" id="{F31D3241-DAD8-952B-8AD6-5DC4E7B6EC58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82" name="Afbeelding invoegen/veranderen">
                  <a:extLst>
                    <a:ext uri="{FF2B5EF4-FFF2-40B4-BE49-F238E27FC236}">
                      <a16:creationId xmlns:a16="http://schemas.microsoft.com/office/drawing/2014/main" id="{7B46461C-956E-558F-2B84-F3E877EB7A9E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39" name="Ovaal 301">
                <a:extLst>
                  <a:ext uri="{FF2B5EF4-FFF2-40B4-BE49-F238E27FC236}">
                    <a16:creationId xmlns:a16="http://schemas.microsoft.com/office/drawing/2014/main" id="{CEB8B9DE-2C60-4BB9-5709-58A69EA20B8B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79" name="Oval">
                  <a:extLst>
                    <a:ext uri="{FF2B5EF4-FFF2-40B4-BE49-F238E27FC236}">
                      <a16:creationId xmlns:a16="http://schemas.microsoft.com/office/drawing/2014/main" id="{E62933B2-E18A-5EB0-A8F7-1042B4714CB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80" name="1">
                  <a:extLst>
                    <a:ext uri="{FF2B5EF4-FFF2-40B4-BE49-F238E27FC236}">
                      <a16:creationId xmlns:a16="http://schemas.microsoft.com/office/drawing/2014/main" id="{B6FC3A66-F863-7273-1C90-0BEC26FCC6F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40" name="Rechthoek 302">
                <a:extLst>
                  <a:ext uri="{FF2B5EF4-FFF2-40B4-BE49-F238E27FC236}">
                    <a16:creationId xmlns:a16="http://schemas.microsoft.com/office/drawing/2014/main" id="{20953ED8-59EE-A40F-1A21-AF8240F1C659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41" name="Ovaal 303">
                <a:extLst>
                  <a:ext uri="{FF2B5EF4-FFF2-40B4-BE49-F238E27FC236}">
                    <a16:creationId xmlns:a16="http://schemas.microsoft.com/office/drawing/2014/main" id="{81D57B45-1C86-BA29-0625-8DB9557282CB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77" name="Oval">
                  <a:extLst>
                    <a:ext uri="{FF2B5EF4-FFF2-40B4-BE49-F238E27FC236}">
                      <a16:creationId xmlns:a16="http://schemas.microsoft.com/office/drawing/2014/main" id="{1CBA40F2-4AAB-C39E-28EF-F2F8BCFB973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78" name="2">
                  <a:extLst>
                    <a:ext uri="{FF2B5EF4-FFF2-40B4-BE49-F238E27FC236}">
                      <a16:creationId xmlns:a16="http://schemas.microsoft.com/office/drawing/2014/main" id="{88FA6E76-2482-869F-2538-DC36F0B21A6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42" name="Rechthoek 304">
                <a:extLst>
                  <a:ext uri="{FF2B5EF4-FFF2-40B4-BE49-F238E27FC236}">
                    <a16:creationId xmlns:a16="http://schemas.microsoft.com/office/drawing/2014/main" id="{52D50061-55C3-F37C-0DDF-C2B2F7AC2418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43" name="Groep 305">
                <a:extLst>
                  <a:ext uri="{FF2B5EF4-FFF2-40B4-BE49-F238E27FC236}">
                    <a16:creationId xmlns:a16="http://schemas.microsoft.com/office/drawing/2014/main" id="{CA0E5566-08D3-17A2-81DA-6BDF08841F90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72" name="Rechthoek 332">
                  <a:extLst>
                    <a:ext uri="{FF2B5EF4-FFF2-40B4-BE49-F238E27FC236}">
                      <a16:creationId xmlns:a16="http://schemas.microsoft.com/office/drawing/2014/main" id="{1A7501C3-9AE8-2934-0D07-9F9F3156FEFC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75" name="Rectangle">
                    <a:extLst>
                      <a:ext uri="{FF2B5EF4-FFF2-40B4-BE49-F238E27FC236}">
                        <a16:creationId xmlns:a16="http://schemas.microsoft.com/office/drawing/2014/main" id="{A25674F9-2A59-ADEB-D2F4-6FEA4CBFC821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76" name="Invoegen">
                    <a:extLst>
                      <a:ext uri="{FF2B5EF4-FFF2-40B4-BE49-F238E27FC236}">
                        <a16:creationId xmlns:a16="http://schemas.microsoft.com/office/drawing/2014/main" id="{D6AC0690-7747-D1F8-BD89-8F06AD31A7CA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73" name="Rechte verbindingslijn 333">
                  <a:extLst>
                    <a:ext uri="{FF2B5EF4-FFF2-40B4-BE49-F238E27FC236}">
                      <a16:creationId xmlns:a16="http://schemas.microsoft.com/office/drawing/2014/main" id="{20026642-0CE7-CE09-77A8-19AEED5DDAE8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4" name="Gelijkbenige driehoek 334">
                  <a:extLst>
                    <a:ext uri="{FF2B5EF4-FFF2-40B4-BE49-F238E27FC236}">
                      <a16:creationId xmlns:a16="http://schemas.microsoft.com/office/drawing/2014/main" id="{A5E75180-5DF2-2231-5848-476AF3A45C08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44" name="Groep 306">
                <a:extLst>
                  <a:ext uri="{FF2B5EF4-FFF2-40B4-BE49-F238E27FC236}">
                    <a16:creationId xmlns:a16="http://schemas.microsoft.com/office/drawing/2014/main" id="{BBEBC3B9-33FC-6473-142F-B0B8C4340356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66" name="Rechthoek 326">
                  <a:extLst>
                    <a:ext uri="{FF2B5EF4-FFF2-40B4-BE49-F238E27FC236}">
                      <a16:creationId xmlns:a16="http://schemas.microsoft.com/office/drawing/2014/main" id="{7AD95D66-DDFC-2F88-B19C-09774276CED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7" name="Ovaal 327">
                  <a:extLst>
                    <a:ext uri="{FF2B5EF4-FFF2-40B4-BE49-F238E27FC236}">
                      <a16:creationId xmlns:a16="http://schemas.microsoft.com/office/drawing/2014/main" id="{131E1F28-1B16-8AEE-5FE5-A6BA4EB1F3F5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8" name="Vrije vorm: vorm 328">
                  <a:extLst>
                    <a:ext uri="{FF2B5EF4-FFF2-40B4-BE49-F238E27FC236}">
                      <a16:creationId xmlns:a16="http://schemas.microsoft.com/office/drawing/2014/main" id="{794E0515-7656-69F3-2C1F-52AB82D55BB6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9" name="Rechthoek: afgeronde hoeken 329">
                  <a:extLst>
                    <a:ext uri="{FF2B5EF4-FFF2-40B4-BE49-F238E27FC236}">
                      <a16:creationId xmlns:a16="http://schemas.microsoft.com/office/drawing/2014/main" id="{769705FD-3349-EA64-4256-CD0830CB00CE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70" name="Rechte verbindingslijn 330">
                  <a:extLst>
                    <a:ext uri="{FF2B5EF4-FFF2-40B4-BE49-F238E27FC236}">
                      <a16:creationId xmlns:a16="http://schemas.microsoft.com/office/drawing/2014/main" id="{621C2976-2049-27F2-C755-B0A651092674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1" name="Rechte verbindingslijn 331">
                  <a:extLst>
                    <a:ext uri="{FF2B5EF4-FFF2-40B4-BE49-F238E27FC236}">
                      <a16:creationId xmlns:a16="http://schemas.microsoft.com/office/drawing/2014/main" id="{A5E96E5A-1F5C-B548-EB2A-9B0EEBD09152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45" name="Ovaal 307">
                <a:extLst>
                  <a:ext uri="{FF2B5EF4-FFF2-40B4-BE49-F238E27FC236}">
                    <a16:creationId xmlns:a16="http://schemas.microsoft.com/office/drawing/2014/main" id="{3E6448F1-14AC-5E92-4A33-93F8AF3DC140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64" name="Oval">
                  <a:extLst>
                    <a:ext uri="{FF2B5EF4-FFF2-40B4-BE49-F238E27FC236}">
                      <a16:creationId xmlns:a16="http://schemas.microsoft.com/office/drawing/2014/main" id="{00E9F43B-F586-D6CB-7517-81C24B35984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5" name="3">
                  <a:extLst>
                    <a:ext uri="{FF2B5EF4-FFF2-40B4-BE49-F238E27FC236}">
                      <a16:creationId xmlns:a16="http://schemas.microsoft.com/office/drawing/2014/main" id="{88C08AA0-956E-C2CF-6033-4BC8E6B0E68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46" name="Rechthoek 308">
                <a:extLst>
                  <a:ext uri="{FF2B5EF4-FFF2-40B4-BE49-F238E27FC236}">
                    <a16:creationId xmlns:a16="http://schemas.microsoft.com/office/drawing/2014/main" id="{9F05332F-9E83-47A3-BE28-421B79026536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47" name="Groep 309">
                <a:extLst>
                  <a:ext uri="{FF2B5EF4-FFF2-40B4-BE49-F238E27FC236}">
                    <a16:creationId xmlns:a16="http://schemas.microsoft.com/office/drawing/2014/main" id="{33E2F6B2-6701-778F-B827-981056A78F07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48" name="Groep 310">
                  <a:extLst>
                    <a:ext uri="{FF2B5EF4-FFF2-40B4-BE49-F238E27FC236}">
                      <a16:creationId xmlns:a16="http://schemas.microsoft.com/office/drawing/2014/main" id="{448A95CC-F523-ED63-DDEA-3CBD065815C1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51" name="Groep 313">
                    <a:extLst>
                      <a:ext uri="{FF2B5EF4-FFF2-40B4-BE49-F238E27FC236}">
                        <a16:creationId xmlns:a16="http://schemas.microsoft.com/office/drawing/2014/main" id="{B4513404-A640-6285-1788-A453488DCBAF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58" name="Groep 320">
                      <a:extLst>
                        <a:ext uri="{FF2B5EF4-FFF2-40B4-BE49-F238E27FC236}">
                          <a16:creationId xmlns:a16="http://schemas.microsoft.com/office/drawing/2014/main" id="{6C5BF4F2-2D83-5413-AA9B-6F9881798CE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61" name="Rechthoek 323">
                        <a:extLst>
                          <a:ext uri="{FF2B5EF4-FFF2-40B4-BE49-F238E27FC236}">
                            <a16:creationId xmlns:a16="http://schemas.microsoft.com/office/drawing/2014/main" id="{14B5F91F-7683-3FB4-0003-945E4D047A3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62" name="Rechthoek 324">
                        <a:extLst>
                          <a:ext uri="{FF2B5EF4-FFF2-40B4-BE49-F238E27FC236}">
                            <a16:creationId xmlns:a16="http://schemas.microsoft.com/office/drawing/2014/main" id="{59B00414-BA27-BDBE-8C07-6DD4DC7607D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63" name="Ovaal 325">
                        <a:extLst>
                          <a:ext uri="{FF2B5EF4-FFF2-40B4-BE49-F238E27FC236}">
                            <a16:creationId xmlns:a16="http://schemas.microsoft.com/office/drawing/2014/main" id="{23EB73FB-883F-D622-21F1-2BF5EA84244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59" name="Afbeelding 321" descr="Afbeelding 321">
                      <a:extLst>
                        <a:ext uri="{FF2B5EF4-FFF2-40B4-BE49-F238E27FC236}">
                          <a16:creationId xmlns:a16="http://schemas.microsoft.com/office/drawing/2014/main" id="{F3560118-3C96-061F-C6C7-4CE6F610A15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60" name="Afbeelding 322" descr="Afbeelding 322">
                      <a:extLst>
                        <a:ext uri="{FF2B5EF4-FFF2-40B4-BE49-F238E27FC236}">
                          <a16:creationId xmlns:a16="http://schemas.microsoft.com/office/drawing/2014/main" id="{E12ACB54-F703-DE34-B496-F81AF26A391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52" name="Groep 314">
                    <a:extLst>
                      <a:ext uri="{FF2B5EF4-FFF2-40B4-BE49-F238E27FC236}">
                        <a16:creationId xmlns:a16="http://schemas.microsoft.com/office/drawing/2014/main" id="{B11349EA-9081-706F-1162-0CC4F2B001B9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56" name="Rechthoek 318">
                      <a:extLst>
                        <a:ext uri="{FF2B5EF4-FFF2-40B4-BE49-F238E27FC236}">
                          <a16:creationId xmlns:a16="http://schemas.microsoft.com/office/drawing/2014/main" id="{8AF223F9-02D2-D96B-64C2-1F17AA13F8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57" name="Rechthoek 319">
                      <a:extLst>
                        <a:ext uri="{FF2B5EF4-FFF2-40B4-BE49-F238E27FC236}">
                          <a16:creationId xmlns:a16="http://schemas.microsoft.com/office/drawing/2014/main" id="{C8F04F33-CFC9-4A57-D3B5-CF03DAE6FC56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53" name="Groep 315">
                    <a:extLst>
                      <a:ext uri="{FF2B5EF4-FFF2-40B4-BE49-F238E27FC236}">
                        <a16:creationId xmlns:a16="http://schemas.microsoft.com/office/drawing/2014/main" id="{89D9CFA8-D11F-1E99-079E-5F0008133E45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54" name="Rechthoek 316">
                      <a:extLst>
                        <a:ext uri="{FF2B5EF4-FFF2-40B4-BE49-F238E27FC236}">
                          <a16:creationId xmlns:a16="http://schemas.microsoft.com/office/drawing/2014/main" id="{DA3661BE-E882-35AE-0CE7-9C6E833B1CA9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55" name="Rechthoek 317">
                      <a:extLst>
                        <a:ext uri="{FF2B5EF4-FFF2-40B4-BE49-F238E27FC236}">
                          <a16:creationId xmlns:a16="http://schemas.microsoft.com/office/drawing/2014/main" id="{6612E658-EE7B-E143-471B-DDB6EF777279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49" name="Rechthoek 311">
                  <a:extLst>
                    <a:ext uri="{FF2B5EF4-FFF2-40B4-BE49-F238E27FC236}">
                      <a16:creationId xmlns:a16="http://schemas.microsoft.com/office/drawing/2014/main" id="{1681426F-1A0E-653D-CAF4-DAAEDED52967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50" name="Gelijkbenige driehoek 312">
                  <a:extLst>
                    <a:ext uri="{FF2B5EF4-FFF2-40B4-BE49-F238E27FC236}">
                      <a16:creationId xmlns:a16="http://schemas.microsoft.com/office/drawing/2014/main" id="{EF700859-0A08-C10C-6E65-A45EE607D86E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884CE23C-A4E2-1BAA-FBCC-40C2F5E63B74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84" name="Rechthoek 339">
              <a:extLst>
                <a:ext uri="{FF2B5EF4-FFF2-40B4-BE49-F238E27FC236}">
                  <a16:creationId xmlns:a16="http://schemas.microsoft.com/office/drawing/2014/main" id="{A4FE2D70-532B-3B3D-AA5E-46B976B88E37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85" name="Groeperen 38">
              <a:extLst>
                <a:ext uri="{FF2B5EF4-FFF2-40B4-BE49-F238E27FC236}">
                  <a16:creationId xmlns:a16="http://schemas.microsoft.com/office/drawing/2014/main" id="{A07EA515-8F9B-CCBC-1CA7-5EAF712906F9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99" name="Rechthoek 24">
                <a:extLst>
                  <a:ext uri="{FF2B5EF4-FFF2-40B4-BE49-F238E27FC236}">
                    <a16:creationId xmlns:a16="http://schemas.microsoft.com/office/drawing/2014/main" id="{CBAA71C9-214C-767A-F5AF-5929536B4235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0" name="Rechthoek 25">
                <a:extLst>
                  <a:ext uri="{FF2B5EF4-FFF2-40B4-BE49-F238E27FC236}">
                    <a16:creationId xmlns:a16="http://schemas.microsoft.com/office/drawing/2014/main" id="{757736FE-7B1C-5DB0-3D9D-8C66716D7F8B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1" name="Rechthoek 26">
                <a:extLst>
                  <a:ext uri="{FF2B5EF4-FFF2-40B4-BE49-F238E27FC236}">
                    <a16:creationId xmlns:a16="http://schemas.microsoft.com/office/drawing/2014/main" id="{98A9B49A-152F-74EB-72A9-CEA8A9815363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2" name="Rechthoek 27">
                <a:extLst>
                  <a:ext uri="{FF2B5EF4-FFF2-40B4-BE49-F238E27FC236}">
                    <a16:creationId xmlns:a16="http://schemas.microsoft.com/office/drawing/2014/main" id="{2816DF5D-20A9-EA17-E147-0103499671D2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3" name="Rechthoek 32">
                <a:extLst>
                  <a:ext uri="{FF2B5EF4-FFF2-40B4-BE49-F238E27FC236}">
                    <a16:creationId xmlns:a16="http://schemas.microsoft.com/office/drawing/2014/main" id="{18A8A2A1-2D68-E3DC-B17F-158AA760A0D6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4" name="Rechthoek 36">
                <a:extLst>
                  <a:ext uri="{FF2B5EF4-FFF2-40B4-BE49-F238E27FC236}">
                    <a16:creationId xmlns:a16="http://schemas.microsoft.com/office/drawing/2014/main" id="{12AF48D8-822F-B092-2A1B-F1723EF6531A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7A8EA9EA-BEE8-6EC1-B754-E8C5060DB331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93" name="Rechthoek 33">
                <a:extLst>
                  <a:ext uri="{FF2B5EF4-FFF2-40B4-BE49-F238E27FC236}">
                    <a16:creationId xmlns:a16="http://schemas.microsoft.com/office/drawing/2014/main" id="{57085233-3C6B-C4A9-3940-F5329E135EC8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4" name="Rechthoek 28">
                <a:extLst>
                  <a:ext uri="{FF2B5EF4-FFF2-40B4-BE49-F238E27FC236}">
                    <a16:creationId xmlns:a16="http://schemas.microsoft.com/office/drawing/2014/main" id="{E2EB16F5-D977-A382-971A-23FA6C7D7A39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5" name="Rechthoek 29">
                <a:extLst>
                  <a:ext uri="{FF2B5EF4-FFF2-40B4-BE49-F238E27FC236}">
                    <a16:creationId xmlns:a16="http://schemas.microsoft.com/office/drawing/2014/main" id="{D6A79D9C-C775-5525-02BD-48A041B5CB3F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6" name="Rechthoek 30">
                <a:extLst>
                  <a:ext uri="{FF2B5EF4-FFF2-40B4-BE49-F238E27FC236}">
                    <a16:creationId xmlns:a16="http://schemas.microsoft.com/office/drawing/2014/main" id="{1A4CB429-8F53-A57C-8BF8-3551C8910A2D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7" name="Rechthoek 35">
                <a:extLst>
                  <a:ext uri="{FF2B5EF4-FFF2-40B4-BE49-F238E27FC236}">
                    <a16:creationId xmlns:a16="http://schemas.microsoft.com/office/drawing/2014/main" id="{AD9A8356-EF88-BCFC-757C-53A9C4C82658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8" name="Rechthoek 37">
                <a:extLst>
                  <a:ext uri="{FF2B5EF4-FFF2-40B4-BE49-F238E27FC236}">
                    <a16:creationId xmlns:a16="http://schemas.microsoft.com/office/drawing/2014/main" id="{A44CA3EE-D0E3-8944-7D9D-02AAA5050DB1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87" name="Tijdelijke aanduiding voor tekst 10">
              <a:extLst>
                <a:ext uri="{FF2B5EF4-FFF2-40B4-BE49-F238E27FC236}">
                  <a16:creationId xmlns:a16="http://schemas.microsoft.com/office/drawing/2014/main" id="{B30FE9AC-3424-4F7F-46DA-AD97A4DD191D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88" name="Tijdelijke aanduiding voor tekst 10">
              <a:extLst>
                <a:ext uri="{FF2B5EF4-FFF2-40B4-BE49-F238E27FC236}">
                  <a16:creationId xmlns:a16="http://schemas.microsoft.com/office/drawing/2014/main" id="{95C1EB55-2AC1-2247-4729-CE834E3A885A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89" name="Rectangle">
              <a:extLst>
                <a:ext uri="{FF2B5EF4-FFF2-40B4-BE49-F238E27FC236}">
                  <a16:creationId xmlns:a16="http://schemas.microsoft.com/office/drawing/2014/main" id="{BDCADB1E-2FC7-143B-70BC-20267D7C704D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0" name="Afbeelding invoegen/veranderen">
              <a:extLst>
                <a:ext uri="{FF2B5EF4-FFF2-40B4-BE49-F238E27FC236}">
                  <a16:creationId xmlns:a16="http://schemas.microsoft.com/office/drawing/2014/main" id="{CC828DCC-E337-D333-AB03-1893A998619C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91" name="Tijdelijke aanduiding voor inhoud 4">
              <a:extLst>
                <a:ext uri="{FF2B5EF4-FFF2-40B4-BE49-F238E27FC236}">
                  <a16:creationId xmlns:a16="http://schemas.microsoft.com/office/drawing/2014/main" id="{7BEB8F0B-4A51-947C-86F5-948DB83EF5CE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92" name="Picture 91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88163433-A87C-ABAB-7A40-EC90D65DBC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D73AE450-3FAD-8D7B-DCAA-6A262B6FA5F6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3F3C5F07-6436-8997-8FA4-A4244F1156C6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113" name="Rechthoek 339">
                <a:extLst>
                  <a:ext uri="{FF2B5EF4-FFF2-40B4-BE49-F238E27FC236}">
                    <a16:creationId xmlns:a16="http://schemas.microsoft.com/office/drawing/2014/main" id="{9711925F-1638-20FD-9B09-FC50028ADF42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114" name="Rectangle">
                <a:extLst>
                  <a:ext uri="{FF2B5EF4-FFF2-40B4-BE49-F238E27FC236}">
                    <a16:creationId xmlns:a16="http://schemas.microsoft.com/office/drawing/2014/main" id="{5D00C12B-5E95-F18C-19B8-4C96811359CA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5" name="Afbeelding invoegen/veranderen">
                <a:extLst>
                  <a:ext uri="{FF2B5EF4-FFF2-40B4-BE49-F238E27FC236}">
                    <a16:creationId xmlns:a16="http://schemas.microsoft.com/office/drawing/2014/main" id="{331EE3BB-C416-F331-DA69-29183C7C4EBA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107" name="Titel 21">
              <a:extLst>
                <a:ext uri="{FF2B5EF4-FFF2-40B4-BE49-F238E27FC236}">
                  <a16:creationId xmlns:a16="http://schemas.microsoft.com/office/drawing/2014/main" id="{87857084-2DB0-BE0A-1FD2-0B58C46DF050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108" name="Tijdelijke aanduiding voor inhoud 4">
              <a:extLst>
                <a:ext uri="{FF2B5EF4-FFF2-40B4-BE49-F238E27FC236}">
                  <a16:creationId xmlns:a16="http://schemas.microsoft.com/office/drawing/2014/main" id="{8145761F-16E4-59A1-6EF2-0E96111E83B6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109" name="Rechthoek 3">
              <a:extLst>
                <a:ext uri="{FF2B5EF4-FFF2-40B4-BE49-F238E27FC236}">
                  <a16:creationId xmlns:a16="http://schemas.microsoft.com/office/drawing/2014/main" id="{27875ADA-41F1-2409-349A-30F846D34FFF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10" name="Rechthoek 31">
              <a:extLst>
                <a:ext uri="{FF2B5EF4-FFF2-40B4-BE49-F238E27FC236}">
                  <a16:creationId xmlns:a16="http://schemas.microsoft.com/office/drawing/2014/main" id="{D13664CD-0D01-D5FE-2342-8D6F973942FE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11" name="Tijdelijke aanduiding voor tekst 10">
              <a:extLst>
                <a:ext uri="{FF2B5EF4-FFF2-40B4-BE49-F238E27FC236}">
                  <a16:creationId xmlns:a16="http://schemas.microsoft.com/office/drawing/2014/main" id="{9C1BCB41-D0D7-BB17-741F-17349F56F474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112" name="Tijdelijke aanduiding voor tekst 10">
              <a:extLst>
                <a:ext uri="{FF2B5EF4-FFF2-40B4-BE49-F238E27FC236}">
                  <a16:creationId xmlns:a16="http://schemas.microsoft.com/office/drawing/2014/main" id="{86CDD4F9-357B-86BA-0650-DF0BF48DE7C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1883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ijdelijke aanduiding voor grafiek 11">
            <a:extLst>
              <a:ext uri="{FF2B5EF4-FFF2-40B4-BE49-F238E27FC236}">
                <a16:creationId xmlns:a16="http://schemas.microsoft.com/office/drawing/2014/main" id="{94606324-D120-B05A-63CF-8942005233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4561483"/>
              </p:ext>
            </p:extLst>
          </p:nvPr>
        </p:nvGraphicFramePr>
        <p:xfrm>
          <a:off x="450891" y="1440180"/>
          <a:ext cx="8242217" cy="3134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95F76760-FFD4-7364-6DD5-8A6516CFBB1A}"/>
              </a:ext>
            </a:extLst>
          </p:cNvPr>
          <p:cNvSpPr txBox="1">
            <a:spLocks/>
          </p:cNvSpPr>
          <p:nvPr/>
        </p:nvSpPr>
        <p:spPr>
          <a:xfrm>
            <a:off x="713242" y="238386"/>
            <a:ext cx="7717516" cy="127010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EE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300" dirty="0">
                <a:solidFill>
                  <a:srgbClr val="2A2A2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Write a title</a:t>
            </a:r>
            <a:endParaRPr lang="en-NL" sz="3300" dirty="0">
              <a:solidFill>
                <a:srgbClr val="2A2A2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Instructie">
            <a:extLst>
              <a:ext uri="{FF2B5EF4-FFF2-40B4-BE49-F238E27FC236}">
                <a16:creationId xmlns:a16="http://schemas.microsoft.com/office/drawing/2014/main" id="{63005D30-308D-0FFB-58F0-294EFA506306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9" name="Rechthoek 339">
              <a:extLst>
                <a:ext uri="{FF2B5EF4-FFF2-40B4-BE49-F238E27FC236}">
                  <a16:creationId xmlns:a16="http://schemas.microsoft.com/office/drawing/2014/main" id="{FA439280-FF8C-44DB-0F1B-1A59BD668321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0" name="Graphic 163">
              <a:extLst>
                <a:ext uri="{FF2B5EF4-FFF2-40B4-BE49-F238E27FC236}">
                  <a16:creationId xmlns:a16="http://schemas.microsoft.com/office/drawing/2014/main" id="{24CEB801-0721-BA4F-EA73-48E0E12FD2A3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1" name="Rechthoek 342">
              <a:extLst>
                <a:ext uri="{FF2B5EF4-FFF2-40B4-BE49-F238E27FC236}">
                  <a16:creationId xmlns:a16="http://schemas.microsoft.com/office/drawing/2014/main" id="{1489D483-2DE6-DD68-58D8-A69422B85030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2" name="INSTRUCTIE">
              <a:extLst>
                <a:ext uri="{FF2B5EF4-FFF2-40B4-BE49-F238E27FC236}">
                  <a16:creationId xmlns:a16="http://schemas.microsoft.com/office/drawing/2014/main" id="{747A6BC2-7171-2B85-FB87-6CF5976CAA2B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3" name="Rechthoek 299">
                <a:extLst>
                  <a:ext uri="{FF2B5EF4-FFF2-40B4-BE49-F238E27FC236}">
                    <a16:creationId xmlns:a16="http://schemas.microsoft.com/office/drawing/2014/main" id="{3AF95831-1504-73BC-45BA-A3AC48BD9CDA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6" name="Rectangle">
                  <a:extLst>
                    <a:ext uri="{FF2B5EF4-FFF2-40B4-BE49-F238E27FC236}">
                      <a16:creationId xmlns:a16="http://schemas.microsoft.com/office/drawing/2014/main" id="{9CB6B964-E38F-C32C-83A6-9717137102C2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7" name="Afbeelding invoegen/veranderen">
                  <a:extLst>
                    <a:ext uri="{FF2B5EF4-FFF2-40B4-BE49-F238E27FC236}">
                      <a16:creationId xmlns:a16="http://schemas.microsoft.com/office/drawing/2014/main" id="{2BA9C0BC-74F1-892C-A8F9-E3DE87326588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4" name="Ovaal 301">
                <a:extLst>
                  <a:ext uri="{FF2B5EF4-FFF2-40B4-BE49-F238E27FC236}">
                    <a16:creationId xmlns:a16="http://schemas.microsoft.com/office/drawing/2014/main" id="{BCC65203-8FE1-B6D6-21E9-A5FB4148C1B6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4" name="Oval">
                  <a:extLst>
                    <a:ext uri="{FF2B5EF4-FFF2-40B4-BE49-F238E27FC236}">
                      <a16:creationId xmlns:a16="http://schemas.microsoft.com/office/drawing/2014/main" id="{4F7FDBB2-87A8-C71F-3BDA-B55219D555A4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5" name="1">
                  <a:extLst>
                    <a:ext uri="{FF2B5EF4-FFF2-40B4-BE49-F238E27FC236}">
                      <a16:creationId xmlns:a16="http://schemas.microsoft.com/office/drawing/2014/main" id="{4274A87F-9BDF-5A7E-CA17-825CF3B0F81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5" name="Rechthoek 302">
                <a:extLst>
                  <a:ext uri="{FF2B5EF4-FFF2-40B4-BE49-F238E27FC236}">
                    <a16:creationId xmlns:a16="http://schemas.microsoft.com/office/drawing/2014/main" id="{39F01378-DFF5-93BE-9141-736FA4BCDC02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6" name="Ovaal 303">
                <a:extLst>
                  <a:ext uri="{FF2B5EF4-FFF2-40B4-BE49-F238E27FC236}">
                    <a16:creationId xmlns:a16="http://schemas.microsoft.com/office/drawing/2014/main" id="{6FD6E392-B24F-B323-EEE0-AEC46FCBD4A0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6ED912B1-0C96-2491-C8D3-3FD146AC6CB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2">
                  <a:extLst>
                    <a:ext uri="{FF2B5EF4-FFF2-40B4-BE49-F238E27FC236}">
                      <a16:creationId xmlns:a16="http://schemas.microsoft.com/office/drawing/2014/main" id="{2374666E-7A00-C3E6-BC51-F8E7059EF9F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7" name="Rechthoek 304">
                <a:extLst>
                  <a:ext uri="{FF2B5EF4-FFF2-40B4-BE49-F238E27FC236}">
                    <a16:creationId xmlns:a16="http://schemas.microsoft.com/office/drawing/2014/main" id="{40C46007-EEB5-584E-9225-D785216E0CBB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8" name="Groep 305">
                <a:extLst>
                  <a:ext uri="{FF2B5EF4-FFF2-40B4-BE49-F238E27FC236}">
                    <a16:creationId xmlns:a16="http://schemas.microsoft.com/office/drawing/2014/main" id="{7EE122A9-C391-A9B0-3E74-303CD35CF986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7" name="Rechthoek 332">
                  <a:extLst>
                    <a:ext uri="{FF2B5EF4-FFF2-40B4-BE49-F238E27FC236}">
                      <a16:creationId xmlns:a16="http://schemas.microsoft.com/office/drawing/2014/main" id="{6B506509-B0B9-A070-4A62-CCDEEB6F646F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0" name="Rectangle">
                    <a:extLst>
                      <a:ext uri="{FF2B5EF4-FFF2-40B4-BE49-F238E27FC236}">
                        <a16:creationId xmlns:a16="http://schemas.microsoft.com/office/drawing/2014/main" id="{88BF91E8-1B7A-4F88-B81E-95F62C6BAA32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1" name="Invoegen">
                    <a:extLst>
                      <a:ext uri="{FF2B5EF4-FFF2-40B4-BE49-F238E27FC236}">
                        <a16:creationId xmlns:a16="http://schemas.microsoft.com/office/drawing/2014/main" id="{63F62020-A8BC-F81B-DE60-81A09978A70E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8" name="Rechte verbindingslijn 333">
                  <a:extLst>
                    <a:ext uri="{FF2B5EF4-FFF2-40B4-BE49-F238E27FC236}">
                      <a16:creationId xmlns:a16="http://schemas.microsoft.com/office/drawing/2014/main" id="{AE24DF40-C1FF-C70C-7E6D-EEE4F9022DEE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9" name="Gelijkbenige driehoek 334">
                  <a:extLst>
                    <a:ext uri="{FF2B5EF4-FFF2-40B4-BE49-F238E27FC236}">
                      <a16:creationId xmlns:a16="http://schemas.microsoft.com/office/drawing/2014/main" id="{46A69A3B-A763-E88C-862D-336E81D36856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9" name="Groep 306">
                <a:extLst>
                  <a:ext uri="{FF2B5EF4-FFF2-40B4-BE49-F238E27FC236}">
                    <a16:creationId xmlns:a16="http://schemas.microsoft.com/office/drawing/2014/main" id="{6769536B-A146-3513-7324-1AA8F52EFC5F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1" name="Rechthoek 326">
                  <a:extLst>
                    <a:ext uri="{FF2B5EF4-FFF2-40B4-BE49-F238E27FC236}">
                      <a16:creationId xmlns:a16="http://schemas.microsoft.com/office/drawing/2014/main" id="{7E7733E7-ACF4-1FC6-A344-5AF087B99FB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Ovaal 327">
                  <a:extLst>
                    <a:ext uri="{FF2B5EF4-FFF2-40B4-BE49-F238E27FC236}">
                      <a16:creationId xmlns:a16="http://schemas.microsoft.com/office/drawing/2014/main" id="{64BB3A69-6929-4D79-8B61-3888FBE8C716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Vrije vorm: vorm 328">
                  <a:extLst>
                    <a:ext uri="{FF2B5EF4-FFF2-40B4-BE49-F238E27FC236}">
                      <a16:creationId xmlns:a16="http://schemas.microsoft.com/office/drawing/2014/main" id="{CB879E0F-2C2A-BD99-0296-1CD367F2F672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4" name="Rechthoek: afgeronde hoeken 329">
                  <a:extLst>
                    <a:ext uri="{FF2B5EF4-FFF2-40B4-BE49-F238E27FC236}">
                      <a16:creationId xmlns:a16="http://schemas.microsoft.com/office/drawing/2014/main" id="{3F7E5796-A8D0-F6AF-6D2B-C009474E8974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" name="Rechte verbindingslijn 330">
                  <a:extLst>
                    <a:ext uri="{FF2B5EF4-FFF2-40B4-BE49-F238E27FC236}">
                      <a16:creationId xmlns:a16="http://schemas.microsoft.com/office/drawing/2014/main" id="{C7856431-57E3-063E-7CFD-55194C5825F8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" name="Rechte verbindingslijn 331">
                  <a:extLst>
                    <a:ext uri="{FF2B5EF4-FFF2-40B4-BE49-F238E27FC236}">
                      <a16:creationId xmlns:a16="http://schemas.microsoft.com/office/drawing/2014/main" id="{7DE93372-4F4C-E5D6-C52D-9CDBBC019D31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0" name="Ovaal 307">
                <a:extLst>
                  <a:ext uri="{FF2B5EF4-FFF2-40B4-BE49-F238E27FC236}">
                    <a16:creationId xmlns:a16="http://schemas.microsoft.com/office/drawing/2014/main" id="{F9161931-2565-CBFA-BCFF-F4F382F19BC6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9" name="Oval">
                  <a:extLst>
                    <a:ext uri="{FF2B5EF4-FFF2-40B4-BE49-F238E27FC236}">
                      <a16:creationId xmlns:a16="http://schemas.microsoft.com/office/drawing/2014/main" id="{782EB417-3E80-614B-3FEA-741B95B71AFD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0" name="3">
                  <a:extLst>
                    <a:ext uri="{FF2B5EF4-FFF2-40B4-BE49-F238E27FC236}">
                      <a16:creationId xmlns:a16="http://schemas.microsoft.com/office/drawing/2014/main" id="{902BF1E2-3964-A6EF-724C-ABE56F2E923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1" name="Rechthoek 308">
                <a:extLst>
                  <a:ext uri="{FF2B5EF4-FFF2-40B4-BE49-F238E27FC236}">
                    <a16:creationId xmlns:a16="http://schemas.microsoft.com/office/drawing/2014/main" id="{358386D7-1D6A-E330-EEA5-9B7EDA4C0CEC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2" name="Groep 309">
                <a:extLst>
                  <a:ext uri="{FF2B5EF4-FFF2-40B4-BE49-F238E27FC236}">
                    <a16:creationId xmlns:a16="http://schemas.microsoft.com/office/drawing/2014/main" id="{E9810518-8F58-5120-F5A6-F377A29C12D3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3" name="Groep 310">
                  <a:extLst>
                    <a:ext uri="{FF2B5EF4-FFF2-40B4-BE49-F238E27FC236}">
                      <a16:creationId xmlns:a16="http://schemas.microsoft.com/office/drawing/2014/main" id="{FB892BFA-6A78-95B2-D4AC-7274178023C4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6" name="Groep 313">
                    <a:extLst>
                      <a:ext uri="{FF2B5EF4-FFF2-40B4-BE49-F238E27FC236}">
                        <a16:creationId xmlns:a16="http://schemas.microsoft.com/office/drawing/2014/main" id="{C53A3666-8E60-4833-93C1-EBB5B2F634A1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3" name="Groep 320">
                      <a:extLst>
                        <a:ext uri="{FF2B5EF4-FFF2-40B4-BE49-F238E27FC236}">
                          <a16:creationId xmlns:a16="http://schemas.microsoft.com/office/drawing/2014/main" id="{254C7FFA-75BB-2C79-14FA-47C0B299A5D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6" name="Rechthoek 323">
                        <a:extLst>
                          <a:ext uri="{FF2B5EF4-FFF2-40B4-BE49-F238E27FC236}">
                            <a16:creationId xmlns:a16="http://schemas.microsoft.com/office/drawing/2014/main" id="{78BBB667-9C60-A0D6-2F4D-FFED2F274CD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7" name="Rechthoek 324">
                        <a:extLst>
                          <a:ext uri="{FF2B5EF4-FFF2-40B4-BE49-F238E27FC236}">
                            <a16:creationId xmlns:a16="http://schemas.microsoft.com/office/drawing/2014/main" id="{81670488-5F84-4EA7-C678-6D71E17FE8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8" name="Ovaal 325">
                        <a:extLst>
                          <a:ext uri="{FF2B5EF4-FFF2-40B4-BE49-F238E27FC236}">
                            <a16:creationId xmlns:a16="http://schemas.microsoft.com/office/drawing/2014/main" id="{641B58A2-C717-0D45-1935-F8D38F04B3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4" name="Afbeelding 321" descr="Afbeelding 321">
                      <a:extLst>
                        <a:ext uri="{FF2B5EF4-FFF2-40B4-BE49-F238E27FC236}">
                          <a16:creationId xmlns:a16="http://schemas.microsoft.com/office/drawing/2014/main" id="{CEC2F163-6A39-2D0D-FBD4-BC736524FF1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5" name="Afbeelding 322" descr="Afbeelding 322">
                      <a:extLst>
                        <a:ext uri="{FF2B5EF4-FFF2-40B4-BE49-F238E27FC236}">
                          <a16:creationId xmlns:a16="http://schemas.microsoft.com/office/drawing/2014/main" id="{57353AA5-E0FA-7E69-4E6D-F9BBB88E387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7" name="Groep 314">
                    <a:extLst>
                      <a:ext uri="{FF2B5EF4-FFF2-40B4-BE49-F238E27FC236}">
                        <a16:creationId xmlns:a16="http://schemas.microsoft.com/office/drawing/2014/main" id="{84F42A8D-A6FF-3F12-C932-6177F153C7B7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1" name="Rechthoek 318">
                      <a:extLst>
                        <a:ext uri="{FF2B5EF4-FFF2-40B4-BE49-F238E27FC236}">
                          <a16:creationId xmlns:a16="http://schemas.microsoft.com/office/drawing/2014/main" id="{0DDFCB67-8536-4BDD-7769-7DEAB3542A2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2" name="Rechthoek 319">
                      <a:extLst>
                        <a:ext uri="{FF2B5EF4-FFF2-40B4-BE49-F238E27FC236}">
                          <a16:creationId xmlns:a16="http://schemas.microsoft.com/office/drawing/2014/main" id="{CD863469-D94B-61E2-280D-1E450C98A43B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8" name="Groep 315">
                    <a:extLst>
                      <a:ext uri="{FF2B5EF4-FFF2-40B4-BE49-F238E27FC236}">
                        <a16:creationId xmlns:a16="http://schemas.microsoft.com/office/drawing/2014/main" id="{511E2E5C-7311-126F-A9B3-22DC2D087B71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9" name="Rechthoek 316">
                      <a:extLst>
                        <a:ext uri="{FF2B5EF4-FFF2-40B4-BE49-F238E27FC236}">
                          <a16:creationId xmlns:a16="http://schemas.microsoft.com/office/drawing/2014/main" id="{498B25D2-8ED1-D8B6-17BC-65AE74E67722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7">
                      <a:extLst>
                        <a:ext uri="{FF2B5EF4-FFF2-40B4-BE49-F238E27FC236}">
                          <a16:creationId xmlns:a16="http://schemas.microsoft.com/office/drawing/2014/main" id="{CC52C120-DCC4-CAD4-DC46-78C531F02529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4" name="Rechthoek 311">
                  <a:extLst>
                    <a:ext uri="{FF2B5EF4-FFF2-40B4-BE49-F238E27FC236}">
                      <a16:creationId xmlns:a16="http://schemas.microsoft.com/office/drawing/2014/main" id="{D9D10281-DF63-B45B-3828-857C3B58DD50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5" name="Gelijkbenige driehoek 312">
                  <a:extLst>
                    <a:ext uri="{FF2B5EF4-FFF2-40B4-BE49-F238E27FC236}">
                      <a16:creationId xmlns:a16="http://schemas.microsoft.com/office/drawing/2014/main" id="{45802604-3E54-CE6B-9E27-6AD04A4D2895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B3B90E4-EC4F-167E-6ACE-5FA73538A346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9" name="Rechthoek 339">
              <a:extLst>
                <a:ext uri="{FF2B5EF4-FFF2-40B4-BE49-F238E27FC236}">
                  <a16:creationId xmlns:a16="http://schemas.microsoft.com/office/drawing/2014/main" id="{2C6BC58C-3371-CFFB-8132-B778CB21AAC5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0" name="Groeperen 38">
              <a:extLst>
                <a:ext uri="{FF2B5EF4-FFF2-40B4-BE49-F238E27FC236}">
                  <a16:creationId xmlns:a16="http://schemas.microsoft.com/office/drawing/2014/main" id="{70872236-12D2-3254-F1D3-AA151CD600E5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4" name="Rechthoek 24">
                <a:extLst>
                  <a:ext uri="{FF2B5EF4-FFF2-40B4-BE49-F238E27FC236}">
                    <a16:creationId xmlns:a16="http://schemas.microsoft.com/office/drawing/2014/main" id="{40BF472A-2CF4-39C2-29A0-CD515718FAD5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5">
                <a:extLst>
                  <a:ext uri="{FF2B5EF4-FFF2-40B4-BE49-F238E27FC236}">
                    <a16:creationId xmlns:a16="http://schemas.microsoft.com/office/drawing/2014/main" id="{B0481970-A313-1C1A-4FEB-38824162A62A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6">
                <a:extLst>
                  <a:ext uri="{FF2B5EF4-FFF2-40B4-BE49-F238E27FC236}">
                    <a16:creationId xmlns:a16="http://schemas.microsoft.com/office/drawing/2014/main" id="{106EB7C8-E6FA-0201-F553-96EF54CC4561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7">
                <a:extLst>
                  <a:ext uri="{FF2B5EF4-FFF2-40B4-BE49-F238E27FC236}">
                    <a16:creationId xmlns:a16="http://schemas.microsoft.com/office/drawing/2014/main" id="{EB83B0D7-7D02-6856-AB24-392BCC7C0629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2">
                <a:extLst>
                  <a:ext uri="{FF2B5EF4-FFF2-40B4-BE49-F238E27FC236}">
                    <a16:creationId xmlns:a16="http://schemas.microsoft.com/office/drawing/2014/main" id="{DC69F750-8338-F244-19F3-3128C1DCD0BD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6">
                <a:extLst>
                  <a:ext uri="{FF2B5EF4-FFF2-40B4-BE49-F238E27FC236}">
                    <a16:creationId xmlns:a16="http://schemas.microsoft.com/office/drawing/2014/main" id="{C80D023F-7DA8-E55B-7FF4-50A263814C34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0F4ADC9B-D788-55B0-B765-997E8C08F702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8" name="Rechthoek 33">
                <a:extLst>
                  <a:ext uri="{FF2B5EF4-FFF2-40B4-BE49-F238E27FC236}">
                    <a16:creationId xmlns:a16="http://schemas.microsoft.com/office/drawing/2014/main" id="{88FCC1A4-A2F6-3294-6EF2-F4A97E5B6A51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28">
                <a:extLst>
                  <a:ext uri="{FF2B5EF4-FFF2-40B4-BE49-F238E27FC236}">
                    <a16:creationId xmlns:a16="http://schemas.microsoft.com/office/drawing/2014/main" id="{DA015CD8-3CB4-D114-E468-4DBFA5D16B5B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29">
                <a:extLst>
                  <a:ext uri="{FF2B5EF4-FFF2-40B4-BE49-F238E27FC236}">
                    <a16:creationId xmlns:a16="http://schemas.microsoft.com/office/drawing/2014/main" id="{FDE2DE77-ED61-3715-9789-8B719D32D36D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0">
                <a:extLst>
                  <a:ext uri="{FF2B5EF4-FFF2-40B4-BE49-F238E27FC236}">
                    <a16:creationId xmlns:a16="http://schemas.microsoft.com/office/drawing/2014/main" id="{56091B9A-C968-1208-81BA-4C107004D68E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35">
                <a:extLst>
                  <a:ext uri="{FF2B5EF4-FFF2-40B4-BE49-F238E27FC236}">
                    <a16:creationId xmlns:a16="http://schemas.microsoft.com/office/drawing/2014/main" id="{C9FE7369-AFD7-7CAD-5247-D5DB635557A5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37">
                <a:extLst>
                  <a:ext uri="{FF2B5EF4-FFF2-40B4-BE49-F238E27FC236}">
                    <a16:creationId xmlns:a16="http://schemas.microsoft.com/office/drawing/2014/main" id="{9BB35D22-6108-BA95-B9E0-7025E9353292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2" name="Tijdelijke aanduiding voor tekst 10">
              <a:extLst>
                <a:ext uri="{FF2B5EF4-FFF2-40B4-BE49-F238E27FC236}">
                  <a16:creationId xmlns:a16="http://schemas.microsoft.com/office/drawing/2014/main" id="{C97E2FEE-23CF-6199-10ED-4F79DCDCB3DC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3" name="Tijdelijke aanduiding voor tekst 10">
              <a:extLst>
                <a:ext uri="{FF2B5EF4-FFF2-40B4-BE49-F238E27FC236}">
                  <a16:creationId xmlns:a16="http://schemas.microsoft.com/office/drawing/2014/main" id="{0F479C14-E6C9-2695-4977-748883C1E7B8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4" name="Rectangle">
              <a:extLst>
                <a:ext uri="{FF2B5EF4-FFF2-40B4-BE49-F238E27FC236}">
                  <a16:creationId xmlns:a16="http://schemas.microsoft.com/office/drawing/2014/main" id="{76A1709B-81A1-AC09-DEC4-0062E73B9706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5" name="Afbeelding invoegen/veranderen">
              <a:extLst>
                <a:ext uri="{FF2B5EF4-FFF2-40B4-BE49-F238E27FC236}">
                  <a16:creationId xmlns:a16="http://schemas.microsoft.com/office/drawing/2014/main" id="{A0D6C7B0-0C72-9F96-4727-1632BA8A2813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6" name="Tijdelijke aanduiding voor inhoud 4">
              <a:extLst>
                <a:ext uri="{FF2B5EF4-FFF2-40B4-BE49-F238E27FC236}">
                  <a16:creationId xmlns:a16="http://schemas.microsoft.com/office/drawing/2014/main" id="{71F29A5A-004E-A40F-298A-FEB57FA2C513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7" name="Picture 66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6EC10DAC-BAEB-B1E9-45E5-8385A71357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215AEF3C-0C50-22B8-F18C-4BF70936110D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936D86E-83B6-B8A2-7F70-8A23A5722FD8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FA289C5B-A70E-E602-D62C-38EFE22EF781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5F8B5914-4A71-11DE-5057-6B52E532DDFB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36DB97E8-C44A-8029-87C5-6A37F0D12654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4" name="Titel 21">
              <a:extLst>
                <a:ext uri="{FF2B5EF4-FFF2-40B4-BE49-F238E27FC236}">
                  <a16:creationId xmlns:a16="http://schemas.microsoft.com/office/drawing/2014/main" id="{57D487E4-C570-792C-94CC-480AF28B70E1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6" name="Tijdelijke aanduiding voor inhoud 4">
              <a:extLst>
                <a:ext uri="{FF2B5EF4-FFF2-40B4-BE49-F238E27FC236}">
                  <a16:creationId xmlns:a16="http://schemas.microsoft.com/office/drawing/2014/main" id="{380DAD02-067E-1752-FD44-6D385FF45D1D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F64B4D53-22B0-797A-7D8F-6D353DE8D32E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A23A72CF-35E7-5F97-4217-4AC66685F868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04DEB682-E38F-2A58-E4F6-F6A2B42693DA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EA36A5BB-49F2-68CD-9B16-80A556D3516F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234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Chart bld="series"/>
        </p:bldSub>
      </p:bldGraphic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473B22CB-1234-7F5C-3301-E1BFD3B3FB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6511562"/>
              </p:ext>
            </p:extLst>
          </p:nvPr>
        </p:nvGraphicFramePr>
        <p:xfrm>
          <a:off x="1795493" y="0"/>
          <a:ext cx="5742445" cy="51549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2" name="Instructie">
            <a:extLst>
              <a:ext uri="{FF2B5EF4-FFF2-40B4-BE49-F238E27FC236}">
                <a16:creationId xmlns:a16="http://schemas.microsoft.com/office/drawing/2014/main" id="{3B45B4C1-F881-E183-9002-BB111CD2F31F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4" name="Rechthoek 339">
              <a:extLst>
                <a:ext uri="{FF2B5EF4-FFF2-40B4-BE49-F238E27FC236}">
                  <a16:creationId xmlns:a16="http://schemas.microsoft.com/office/drawing/2014/main" id="{2D2F425C-0E32-B8F8-E0D0-2A56F122FD4E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5" name="Graphic 163">
              <a:extLst>
                <a:ext uri="{FF2B5EF4-FFF2-40B4-BE49-F238E27FC236}">
                  <a16:creationId xmlns:a16="http://schemas.microsoft.com/office/drawing/2014/main" id="{899B5A84-B10E-CFA0-C70A-67333F0FF44A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6" name="Rechthoek 342">
              <a:extLst>
                <a:ext uri="{FF2B5EF4-FFF2-40B4-BE49-F238E27FC236}">
                  <a16:creationId xmlns:a16="http://schemas.microsoft.com/office/drawing/2014/main" id="{8248BD46-0143-1DD6-8067-256CB4D6839D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7" name="INSTRUCTIE">
              <a:extLst>
                <a:ext uri="{FF2B5EF4-FFF2-40B4-BE49-F238E27FC236}">
                  <a16:creationId xmlns:a16="http://schemas.microsoft.com/office/drawing/2014/main" id="{E45BF388-6631-53D2-0D5C-425CA78F6D73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8" name="Rechthoek 299">
                <a:extLst>
                  <a:ext uri="{FF2B5EF4-FFF2-40B4-BE49-F238E27FC236}">
                    <a16:creationId xmlns:a16="http://schemas.microsoft.com/office/drawing/2014/main" id="{A56D3E1D-11CD-FBFB-39BF-8418D8064476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1" name="Rectangle">
                  <a:extLst>
                    <a:ext uri="{FF2B5EF4-FFF2-40B4-BE49-F238E27FC236}">
                      <a16:creationId xmlns:a16="http://schemas.microsoft.com/office/drawing/2014/main" id="{425176EF-E8F6-AEA2-3D05-A5482BE19828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2" name="Afbeelding invoegen/veranderen">
                  <a:extLst>
                    <a:ext uri="{FF2B5EF4-FFF2-40B4-BE49-F238E27FC236}">
                      <a16:creationId xmlns:a16="http://schemas.microsoft.com/office/drawing/2014/main" id="{F44930C7-C623-577E-4740-A85E9AE51A6D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9" name="Ovaal 301">
                <a:extLst>
                  <a:ext uri="{FF2B5EF4-FFF2-40B4-BE49-F238E27FC236}">
                    <a16:creationId xmlns:a16="http://schemas.microsoft.com/office/drawing/2014/main" id="{A23CCDDF-6D03-118C-6FB4-21F77DF755DD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49" name="Oval">
                  <a:extLst>
                    <a:ext uri="{FF2B5EF4-FFF2-40B4-BE49-F238E27FC236}">
                      <a16:creationId xmlns:a16="http://schemas.microsoft.com/office/drawing/2014/main" id="{CA70CF83-88B9-3D15-5681-06E299C9400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0" name="1">
                  <a:extLst>
                    <a:ext uri="{FF2B5EF4-FFF2-40B4-BE49-F238E27FC236}">
                      <a16:creationId xmlns:a16="http://schemas.microsoft.com/office/drawing/2014/main" id="{1544E8D8-F842-B89B-F60D-020F5EEC840C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0" name="Rechthoek 302">
                <a:extLst>
                  <a:ext uri="{FF2B5EF4-FFF2-40B4-BE49-F238E27FC236}">
                    <a16:creationId xmlns:a16="http://schemas.microsoft.com/office/drawing/2014/main" id="{A0A1BFAA-3C2A-3785-2ACF-26488D235114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1" name="Ovaal 303">
                <a:extLst>
                  <a:ext uri="{FF2B5EF4-FFF2-40B4-BE49-F238E27FC236}">
                    <a16:creationId xmlns:a16="http://schemas.microsoft.com/office/drawing/2014/main" id="{95294381-1606-BD74-48B5-C249FE123677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7" name="Oval">
                  <a:extLst>
                    <a:ext uri="{FF2B5EF4-FFF2-40B4-BE49-F238E27FC236}">
                      <a16:creationId xmlns:a16="http://schemas.microsoft.com/office/drawing/2014/main" id="{7387B36E-E926-7EAD-7567-30405394B1F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8" name="2">
                  <a:extLst>
                    <a:ext uri="{FF2B5EF4-FFF2-40B4-BE49-F238E27FC236}">
                      <a16:creationId xmlns:a16="http://schemas.microsoft.com/office/drawing/2014/main" id="{D9ADD483-97D3-E570-A732-EF93291AB5C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2" name="Rechthoek 304">
                <a:extLst>
                  <a:ext uri="{FF2B5EF4-FFF2-40B4-BE49-F238E27FC236}">
                    <a16:creationId xmlns:a16="http://schemas.microsoft.com/office/drawing/2014/main" id="{30399F2A-90E3-F1BD-067B-9362CD8D5A19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3" name="Groep 305">
                <a:extLst>
                  <a:ext uri="{FF2B5EF4-FFF2-40B4-BE49-F238E27FC236}">
                    <a16:creationId xmlns:a16="http://schemas.microsoft.com/office/drawing/2014/main" id="{DBB09F4B-772D-5C8C-AEA6-BFAA5EE20D67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2" name="Rechthoek 332">
                  <a:extLst>
                    <a:ext uri="{FF2B5EF4-FFF2-40B4-BE49-F238E27FC236}">
                      <a16:creationId xmlns:a16="http://schemas.microsoft.com/office/drawing/2014/main" id="{982DCDE7-15D5-905A-1DF8-CBAAF356F8C9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5" name="Rectangle">
                    <a:extLst>
                      <a:ext uri="{FF2B5EF4-FFF2-40B4-BE49-F238E27FC236}">
                        <a16:creationId xmlns:a16="http://schemas.microsoft.com/office/drawing/2014/main" id="{B3712259-04DA-AD1E-4D8C-8950A0BB2F7A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6" name="Invoegen">
                    <a:extLst>
                      <a:ext uri="{FF2B5EF4-FFF2-40B4-BE49-F238E27FC236}">
                        <a16:creationId xmlns:a16="http://schemas.microsoft.com/office/drawing/2014/main" id="{879355CE-DDA7-34BA-A394-DD7EE52E2193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3" name="Rechte verbindingslijn 333">
                  <a:extLst>
                    <a:ext uri="{FF2B5EF4-FFF2-40B4-BE49-F238E27FC236}">
                      <a16:creationId xmlns:a16="http://schemas.microsoft.com/office/drawing/2014/main" id="{080243F1-2AD3-8F9C-1638-EF6AD32572B1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4" name="Gelijkbenige driehoek 334">
                  <a:extLst>
                    <a:ext uri="{FF2B5EF4-FFF2-40B4-BE49-F238E27FC236}">
                      <a16:creationId xmlns:a16="http://schemas.microsoft.com/office/drawing/2014/main" id="{45C2231E-7050-5BBC-FA28-63698A6D701C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4" name="Groep 306">
                <a:extLst>
                  <a:ext uri="{FF2B5EF4-FFF2-40B4-BE49-F238E27FC236}">
                    <a16:creationId xmlns:a16="http://schemas.microsoft.com/office/drawing/2014/main" id="{FBE02898-8ADB-E685-15C5-D62630274914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6" name="Rechthoek 326">
                  <a:extLst>
                    <a:ext uri="{FF2B5EF4-FFF2-40B4-BE49-F238E27FC236}">
                      <a16:creationId xmlns:a16="http://schemas.microsoft.com/office/drawing/2014/main" id="{44980150-C981-87A7-6D78-6B8E522895F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7" name="Ovaal 327">
                  <a:extLst>
                    <a:ext uri="{FF2B5EF4-FFF2-40B4-BE49-F238E27FC236}">
                      <a16:creationId xmlns:a16="http://schemas.microsoft.com/office/drawing/2014/main" id="{104C6533-DFD6-5E48-5763-0606C56E02A0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Vrije vorm: vorm 328">
                  <a:extLst>
                    <a:ext uri="{FF2B5EF4-FFF2-40B4-BE49-F238E27FC236}">
                      <a16:creationId xmlns:a16="http://schemas.microsoft.com/office/drawing/2014/main" id="{0814CA75-959C-DD32-4EAC-3A2F7B07B618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Rechthoek: afgeronde hoeken 329">
                  <a:extLst>
                    <a:ext uri="{FF2B5EF4-FFF2-40B4-BE49-F238E27FC236}">
                      <a16:creationId xmlns:a16="http://schemas.microsoft.com/office/drawing/2014/main" id="{6DE60833-38D8-E70E-270C-8E07099D1940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e verbindingslijn 330">
                  <a:extLst>
                    <a:ext uri="{FF2B5EF4-FFF2-40B4-BE49-F238E27FC236}">
                      <a16:creationId xmlns:a16="http://schemas.microsoft.com/office/drawing/2014/main" id="{C71E78F3-88BD-C247-F504-D7B432BC241D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1" name="Rechte verbindingslijn 331">
                  <a:extLst>
                    <a:ext uri="{FF2B5EF4-FFF2-40B4-BE49-F238E27FC236}">
                      <a16:creationId xmlns:a16="http://schemas.microsoft.com/office/drawing/2014/main" id="{79672B41-E513-6499-A47E-F92B1DE9CAA0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5" name="Ovaal 307">
                <a:extLst>
                  <a:ext uri="{FF2B5EF4-FFF2-40B4-BE49-F238E27FC236}">
                    <a16:creationId xmlns:a16="http://schemas.microsoft.com/office/drawing/2014/main" id="{75C34F43-C668-40C3-B9EC-736CE723A411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4" name="Oval">
                  <a:extLst>
                    <a:ext uri="{FF2B5EF4-FFF2-40B4-BE49-F238E27FC236}">
                      <a16:creationId xmlns:a16="http://schemas.microsoft.com/office/drawing/2014/main" id="{88F7D859-2A04-17BE-A348-F2BB6EB3738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5" name="3">
                  <a:extLst>
                    <a:ext uri="{FF2B5EF4-FFF2-40B4-BE49-F238E27FC236}">
                      <a16:creationId xmlns:a16="http://schemas.microsoft.com/office/drawing/2014/main" id="{255B53A6-93BB-EA21-D08A-8887BFECF103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6" name="Rechthoek 308">
                <a:extLst>
                  <a:ext uri="{FF2B5EF4-FFF2-40B4-BE49-F238E27FC236}">
                    <a16:creationId xmlns:a16="http://schemas.microsoft.com/office/drawing/2014/main" id="{DE623A4B-8372-4D52-D30E-088F5506C9C4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7" name="Groep 309">
                <a:extLst>
                  <a:ext uri="{FF2B5EF4-FFF2-40B4-BE49-F238E27FC236}">
                    <a16:creationId xmlns:a16="http://schemas.microsoft.com/office/drawing/2014/main" id="{830581C0-C4F7-746C-05F5-586F1C5D6646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8" name="Groep 310">
                  <a:extLst>
                    <a:ext uri="{FF2B5EF4-FFF2-40B4-BE49-F238E27FC236}">
                      <a16:creationId xmlns:a16="http://schemas.microsoft.com/office/drawing/2014/main" id="{BC81913F-2544-BCE1-DA56-9A4FE3A249B4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1" name="Groep 313">
                    <a:extLst>
                      <a:ext uri="{FF2B5EF4-FFF2-40B4-BE49-F238E27FC236}">
                        <a16:creationId xmlns:a16="http://schemas.microsoft.com/office/drawing/2014/main" id="{A4579163-46A7-C4A2-B085-7750585BCFD2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8" name="Groep 320">
                      <a:extLst>
                        <a:ext uri="{FF2B5EF4-FFF2-40B4-BE49-F238E27FC236}">
                          <a16:creationId xmlns:a16="http://schemas.microsoft.com/office/drawing/2014/main" id="{52D755EE-AD9E-1E86-DC62-7868499318C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1" name="Rechthoek 323">
                        <a:extLst>
                          <a:ext uri="{FF2B5EF4-FFF2-40B4-BE49-F238E27FC236}">
                            <a16:creationId xmlns:a16="http://schemas.microsoft.com/office/drawing/2014/main" id="{C5F843B8-7A74-CC59-2369-3C8AC5E2BA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2" name="Rechthoek 324">
                        <a:extLst>
                          <a:ext uri="{FF2B5EF4-FFF2-40B4-BE49-F238E27FC236}">
                            <a16:creationId xmlns:a16="http://schemas.microsoft.com/office/drawing/2014/main" id="{150D6A9C-4A74-93AA-CCD3-D7A076D7E62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Ovaal 325">
                        <a:extLst>
                          <a:ext uri="{FF2B5EF4-FFF2-40B4-BE49-F238E27FC236}">
                            <a16:creationId xmlns:a16="http://schemas.microsoft.com/office/drawing/2014/main" id="{1CEAD1DF-BE91-8E68-A0CD-B0A912486AF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29" name="Afbeelding 321" descr="Afbeelding 321">
                      <a:extLst>
                        <a:ext uri="{FF2B5EF4-FFF2-40B4-BE49-F238E27FC236}">
                          <a16:creationId xmlns:a16="http://schemas.microsoft.com/office/drawing/2014/main" id="{5D83483C-0F3D-DD01-EE3F-8C4709F3CF9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0" name="Afbeelding 322" descr="Afbeelding 322">
                      <a:extLst>
                        <a:ext uri="{FF2B5EF4-FFF2-40B4-BE49-F238E27FC236}">
                          <a16:creationId xmlns:a16="http://schemas.microsoft.com/office/drawing/2014/main" id="{E66BCB69-F9DC-B347-6218-1A29E907832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2" name="Groep 314">
                    <a:extLst>
                      <a:ext uri="{FF2B5EF4-FFF2-40B4-BE49-F238E27FC236}">
                        <a16:creationId xmlns:a16="http://schemas.microsoft.com/office/drawing/2014/main" id="{551A392F-FCF2-DCED-D46E-DA7F0004EC03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6" name="Rechthoek 318">
                      <a:extLst>
                        <a:ext uri="{FF2B5EF4-FFF2-40B4-BE49-F238E27FC236}">
                          <a16:creationId xmlns:a16="http://schemas.microsoft.com/office/drawing/2014/main" id="{81E5317C-B625-2795-A74F-BE5DDE795B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7" name="Rechthoek 319">
                      <a:extLst>
                        <a:ext uri="{FF2B5EF4-FFF2-40B4-BE49-F238E27FC236}">
                          <a16:creationId xmlns:a16="http://schemas.microsoft.com/office/drawing/2014/main" id="{27F2B56E-6C72-4AAC-B345-1D0D0EDC6D86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3" name="Groep 315">
                    <a:extLst>
                      <a:ext uri="{FF2B5EF4-FFF2-40B4-BE49-F238E27FC236}">
                        <a16:creationId xmlns:a16="http://schemas.microsoft.com/office/drawing/2014/main" id="{4EC50673-45BA-DAFE-0024-AA25D7B0C004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4" name="Rechthoek 316">
                      <a:extLst>
                        <a:ext uri="{FF2B5EF4-FFF2-40B4-BE49-F238E27FC236}">
                          <a16:creationId xmlns:a16="http://schemas.microsoft.com/office/drawing/2014/main" id="{AB0D0558-2187-5972-6430-13FEA938FC52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5" name="Rechthoek 317">
                      <a:extLst>
                        <a:ext uri="{FF2B5EF4-FFF2-40B4-BE49-F238E27FC236}">
                          <a16:creationId xmlns:a16="http://schemas.microsoft.com/office/drawing/2014/main" id="{8C47819D-1732-A59D-00F3-5E06D28347FD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19" name="Rechthoek 311">
                  <a:extLst>
                    <a:ext uri="{FF2B5EF4-FFF2-40B4-BE49-F238E27FC236}">
                      <a16:creationId xmlns:a16="http://schemas.microsoft.com/office/drawing/2014/main" id="{BDBB07D6-663A-B2F5-A36B-B89337248D65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0" name="Gelijkbenige driehoek 312">
                  <a:extLst>
                    <a:ext uri="{FF2B5EF4-FFF2-40B4-BE49-F238E27FC236}">
                      <a16:creationId xmlns:a16="http://schemas.microsoft.com/office/drawing/2014/main" id="{0689976A-753F-1E37-92A3-FD82C75C0CC2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EA6A174-6F19-1A32-4432-42D6A2495761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4" name="Rechthoek 339">
              <a:extLst>
                <a:ext uri="{FF2B5EF4-FFF2-40B4-BE49-F238E27FC236}">
                  <a16:creationId xmlns:a16="http://schemas.microsoft.com/office/drawing/2014/main" id="{C767630E-C8C8-E65D-F6DA-0E996E69D7B4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5" name="Groeperen 38">
              <a:extLst>
                <a:ext uri="{FF2B5EF4-FFF2-40B4-BE49-F238E27FC236}">
                  <a16:creationId xmlns:a16="http://schemas.microsoft.com/office/drawing/2014/main" id="{740C0B40-D586-852A-43BB-43F5B65BB53C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69" name="Rechthoek 24">
                <a:extLst>
                  <a:ext uri="{FF2B5EF4-FFF2-40B4-BE49-F238E27FC236}">
                    <a16:creationId xmlns:a16="http://schemas.microsoft.com/office/drawing/2014/main" id="{62DA7921-F05B-8155-FEFE-E6A8D5535504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25">
                <a:extLst>
                  <a:ext uri="{FF2B5EF4-FFF2-40B4-BE49-F238E27FC236}">
                    <a16:creationId xmlns:a16="http://schemas.microsoft.com/office/drawing/2014/main" id="{06BC8A57-A641-CFFF-C787-E2EFCCC45FD3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6">
                <a:extLst>
                  <a:ext uri="{FF2B5EF4-FFF2-40B4-BE49-F238E27FC236}">
                    <a16:creationId xmlns:a16="http://schemas.microsoft.com/office/drawing/2014/main" id="{01BB4C83-CB3B-5884-3943-1573C8AD8B6F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7">
                <a:extLst>
                  <a:ext uri="{FF2B5EF4-FFF2-40B4-BE49-F238E27FC236}">
                    <a16:creationId xmlns:a16="http://schemas.microsoft.com/office/drawing/2014/main" id="{22DB4CA0-D9F1-7970-D71C-FB0675F21F80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32">
                <a:extLst>
                  <a:ext uri="{FF2B5EF4-FFF2-40B4-BE49-F238E27FC236}">
                    <a16:creationId xmlns:a16="http://schemas.microsoft.com/office/drawing/2014/main" id="{6DAB115A-FEDA-CF8E-32B3-89ECDC7BF805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6">
                <a:extLst>
                  <a:ext uri="{FF2B5EF4-FFF2-40B4-BE49-F238E27FC236}">
                    <a16:creationId xmlns:a16="http://schemas.microsoft.com/office/drawing/2014/main" id="{6771EA1C-CA33-F9C6-9C0E-F3A9E60D5701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DF0F2E6F-7568-4CFD-71B4-F3F90D3F45B1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3" name="Rechthoek 33">
                <a:extLst>
                  <a:ext uri="{FF2B5EF4-FFF2-40B4-BE49-F238E27FC236}">
                    <a16:creationId xmlns:a16="http://schemas.microsoft.com/office/drawing/2014/main" id="{5174CE1F-AC6F-13A4-6D1D-58335CC89F0E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4" name="Rechthoek 28">
                <a:extLst>
                  <a:ext uri="{FF2B5EF4-FFF2-40B4-BE49-F238E27FC236}">
                    <a16:creationId xmlns:a16="http://schemas.microsoft.com/office/drawing/2014/main" id="{DDF9462B-FA7A-29A6-C85A-F9F658462F6B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9">
                <a:extLst>
                  <a:ext uri="{FF2B5EF4-FFF2-40B4-BE49-F238E27FC236}">
                    <a16:creationId xmlns:a16="http://schemas.microsoft.com/office/drawing/2014/main" id="{0726181C-1BB9-0AC1-D9B0-4AC94D0E9FFC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30">
                <a:extLst>
                  <a:ext uri="{FF2B5EF4-FFF2-40B4-BE49-F238E27FC236}">
                    <a16:creationId xmlns:a16="http://schemas.microsoft.com/office/drawing/2014/main" id="{42E4B5D5-931B-8765-CFAD-D09D0794464F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5">
                <a:extLst>
                  <a:ext uri="{FF2B5EF4-FFF2-40B4-BE49-F238E27FC236}">
                    <a16:creationId xmlns:a16="http://schemas.microsoft.com/office/drawing/2014/main" id="{E6FA4679-8DC1-9DB7-B964-9D1266765B6D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7">
                <a:extLst>
                  <a:ext uri="{FF2B5EF4-FFF2-40B4-BE49-F238E27FC236}">
                    <a16:creationId xmlns:a16="http://schemas.microsoft.com/office/drawing/2014/main" id="{0CA07F8A-6626-6F90-F0E8-50D6528EEB72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7" name="Tijdelijke aanduiding voor tekst 10">
              <a:extLst>
                <a:ext uri="{FF2B5EF4-FFF2-40B4-BE49-F238E27FC236}">
                  <a16:creationId xmlns:a16="http://schemas.microsoft.com/office/drawing/2014/main" id="{6168A233-68D1-817D-AA54-9FD707F50843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C6C9171A-8CC9-4747-E3C4-9367AD2F8D0D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Rectangle">
              <a:extLst>
                <a:ext uri="{FF2B5EF4-FFF2-40B4-BE49-F238E27FC236}">
                  <a16:creationId xmlns:a16="http://schemas.microsoft.com/office/drawing/2014/main" id="{D95AB0BF-A615-30DF-A0C3-3E7AFFB2CADA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0" name="Afbeelding invoegen/veranderen">
              <a:extLst>
                <a:ext uri="{FF2B5EF4-FFF2-40B4-BE49-F238E27FC236}">
                  <a16:creationId xmlns:a16="http://schemas.microsoft.com/office/drawing/2014/main" id="{FF130863-181A-EC19-731C-365392E0ED1C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1" name="Tijdelijke aanduiding voor inhoud 4">
              <a:extLst>
                <a:ext uri="{FF2B5EF4-FFF2-40B4-BE49-F238E27FC236}">
                  <a16:creationId xmlns:a16="http://schemas.microsoft.com/office/drawing/2014/main" id="{2F3F1BD6-CC3E-CAD3-7F4B-C04812E7B116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2" name="Picture 61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4DEA13BB-8B8A-5EAD-33FB-8CA5E4C3DA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BC00FE11-BD4C-4596-135A-7BE566DD062E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B04EB046-F720-AB37-900C-CAD802C53455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3" name="Rechthoek 339">
                <a:extLst>
                  <a:ext uri="{FF2B5EF4-FFF2-40B4-BE49-F238E27FC236}">
                    <a16:creationId xmlns:a16="http://schemas.microsoft.com/office/drawing/2014/main" id="{D3D3642B-B6C5-9F4B-A6BC-082CE1CB98B8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4" name="Rectangle">
                <a:extLst>
                  <a:ext uri="{FF2B5EF4-FFF2-40B4-BE49-F238E27FC236}">
                    <a16:creationId xmlns:a16="http://schemas.microsoft.com/office/drawing/2014/main" id="{C10A4125-6C66-3813-F26D-62A6F156B3F5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5" name="Afbeelding invoegen/veranderen">
                <a:extLst>
                  <a:ext uri="{FF2B5EF4-FFF2-40B4-BE49-F238E27FC236}">
                    <a16:creationId xmlns:a16="http://schemas.microsoft.com/office/drawing/2014/main" id="{4DE0F119-DEC1-B751-E1D7-28834FBD2FA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7" name="Titel 21">
              <a:extLst>
                <a:ext uri="{FF2B5EF4-FFF2-40B4-BE49-F238E27FC236}">
                  <a16:creationId xmlns:a16="http://schemas.microsoft.com/office/drawing/2014/main" id="{ACB9C5F8-4E6F-DA52-9612-0AB6C4E315BE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8" name="Tijdelijke aanduiding voor inhoud 4">
              <a:extLst>
                <a:ext uri="{FF2B5EF4-FFF2-40B4-BE49-F238E27FC236}">
                  <a16:creationId xmlns:a16="http://schemas.microsoft.com/office/drawing/2014/main" id="{C894B687-F78A-44BD-0BAA-E8AB5208293D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79" name="Rechthoek 3">
              <a:extLst>
                <a:ext uri="{FF2B5EF4-FFF2-40B4-BE49-F238E27FC236}">
                  <a16:creationId xmlns:a16="http://schemas.microsoft.com/office/drawing/2014/main" id="{D5A95C71-8ADC-25F4-401F-3A9D18950C4A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0" name="Rechthoek 31">
              <a:extLst>
                <a:ext uri="{FF2B5EF4-FFF2-40B4-BE49-F238E27FC236}">
                  <a16:creationId xmlns:a16="http://schemas.microsoft.com/office/drawing/2014/main" id="{EE48574B-8F1F-702E-7D13-942891AE3802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Tijdelijke aanduiding voor tekst 10">
              <a:extLst>
                <a:ext uri="{FF2B5EF4-FFF2-40B4-BE49-F238E27FC236}">
                  <a16:creationId xmlns:a16="http://schemas.microsoft.com/office/drawing/2014/main" id="{DF4AAC04-4F20-6996-FC0D-0B495EEF6752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B005C27E-6946-C2C4-DC8C-2BCBF0EF661A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57851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3DF92-C369-C7EB-7D89-DB85935527C3}"/>
              </a:ext>
            </a:extLst>
          </p:cNvPr>
          <p:cNvSpPr txBox="1">
            <a:spLocks/>
          </p:cNvSpPr>
          <p:nvPr/>
        </p:nvSpPr>
        <p:spPr>
          <a:xfrm>
            <a:off x="3341195" y="758359"/>
            <a:ext cx="2461610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What’s this?</a:t>
            </a:r>
            <a:endParaRPr lang="en-NL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0AA275F-B783-33D4-CF2F-E1174549AAF7}"/>
              </a:ext>
            </a:extLst>
          </p:cNvPr>
          <p:cNvSpPr txBox="1">
            <a:spLocks/>
          </p:cNvSpPr>
          <p:nvPr/>
        </p:nvSpPr>
        <p:spPr>
          <a:xfrm>
            <a:off x="662354" y="1398229"/>
            <a:ext cx="7819292" cy="324235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nl-NL" sz="2400" b="0" dirty="0" err="1">
                <a:latin typeface="Calibri" pitchFamily="34" charset="0"/>
              </a:rPr>
              <a:t>This</a:t>
            </a:r>
            <a:r>
              <a:rPr lang="nl-NL" sz="2400" b="0" dirty="0">
                <a:latin typeface="Calibri" pitchFamily="34" charset="0"/>
              </a:rPr>
              <a:t> is </a:t>
            </a:r>
            <a:r>
              <a:rPr lang="nl-NL" sz="2400" b="0" dirty="0" err="1">
                <a:latin typeface="Calibri" pitchFamily="34" charset="0"/>
              </a:rPr>
              <a:t>an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example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for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an</a:t>
            </a:r>
            <a:r>
              <a:rPr lang="nl-NL" sz="2400" b="0" dirty="0">
                <a:latin typeface="Calibri" pitchFamily="34" charset="0"/>
              </a:rPr>
              <a:t> online </a:t>
            </a:r>
            <a:r>
              <a:rPr lang="nl-NL" sz="2400" b="0" dirty="0" err="1">
                <a:latin typeface="Calibri" pitchFamily="34" charset="0"/>
              </a:rPr>
              <a:t>presentation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to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be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used</a:t>
            </a:r>
            <a:r>
              <a:rPr lang="nl-NL" sz="2400" b="0" dirty="0">
                <a:latin typeface="Calibri" pitchFamily="34" charset="0"/>
              </a:rPr>
              <a:t> in </a:t>
            </a:r>
            <a:r>
              <a:rPr lang="nl-NL" sz="2400" b="0" dirty="0" err="1">
                <a:latin typeface="Calibri" pitchFamily="34" charset="0"/>
              </a:rPr>
              <a:t>an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educational</a:t>
            </a:r>
            <a:r>
              <a:rPr lang="nl-NL" sz="2400" b="0" dirty="0">
                <a:latin typeface="Calibri" pitchFamily="34" charset="0"/>
              </a:rPr>
              <a:t> video </a:t>
            </a:r>
            <a:r>
              <a:rPr lang="nl-NL" sz="2400" b="0" dirty="0" err="1">
                <a:latin typeface="Calibri" pitchFamily="34" charset="0"/>
              </a:rPr>
              <a:t>recording</a:t>
            </a:r>
            <a:r>
              <a:rPr lang="nl-NL" sz="2400" b="0" dirty="0">
                <a:latin typeface="Calibri" pitchFamily="34" charset="0"/>
              </a:rPr>
              <a:t> at </a:t>
            </a:r>
            <a:r>
              <a:rPr lang="nl-NL" sz="2400" b="0" dirty="0" err="1">
                <a:latin typeface="Calibri" pitchFamily="34" charset="0"/>
              </a:rPr>
              <a:t>the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NewMedia</a:t>
            </a:r>
            <a:r>
              <a:rPr lang="nl-NL" sz="2400" b="0" dirty="0">
                <a:latin typeface="Calibri" pitchFamily="34" charset="0"/>
              </a:rPr>
              <a:t> Centre.</a:t>
            </a:r>
          </a:p>
          <a:p>
            <a:pPr algn="l"/>
            <a:endParaRPr lang="nl-NL" sz="2400" b="0" dirty="0">
              <a:latin typeface="Calibri" pitchFamily="34" charset="0"/>
            </a:endParaRPr>
          </a:p>
          <a:p>
            <a:pPr algn="l"/>
            <a:r>
              <a:rPr lang="nl-NL" sz="2400" b="0" dirty="0" err="1">
                <a:latin typeface="Calibri" pitchFamily="34" charset="0"/>
              </a:rPr>
              <a:t>Please</a:t>
            </a:r>
            <a:r>
              <a:rPr lang="nl-NL" sz="2400" b="0" dirty="0">
                <a:latin typeface="Calibri" pitchFamily="34" charset="0"/>
              </a:rPr>
              <a:t> take </a:t>
            </a:r>
            <a:r>
              <a:rPr lang="nl-NL" sz="2400" b="0" dirty="0" err="1">
                <a:latin typeface="Calibri" pitchFamily="34" charset="0"/>
              </a:rPr>
              <a:t>some</a:t>
            </a:r>
            <a:r>
              <a:rPr lang="nl-NL" sz="2400" b="0" dirty="0">
                <a:latin typeface="Calibri" pitchFamily="34" charset="0"/>
              </a:rPr>
              <a:t> time </a:t>
            </a:r>
            <a:r>
              <a:rPr lang="nl-NL" sz="2400" b="0" dirty="0" err="1">
                <a:latin typeface="Calibri" pitchFamily="34" charset="0"/>
              </a:rPr>
              <a:t>to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READ</a:t>
            </a:r>
            <a:r>
              <a:rPr lang="nl-NL" sz="2400" b="0" dirty="0">
                <a:latin typeface="Calibri" pitchFamily="34" charset="0"/>
              </a:rPr>
              <a:t> these slides or even </a:t>
            </a:r>
            <a:r>
              <a:rPr lang="nl-NL" sz="2400" b="0" dirty="0" err="1">
                <a:latin typeface="Calibri" pitchFamily="34" charset="0"/>
              </a:rPr>
              <a:t>better</a:t>
            </a:r>
            <a:r>
              <a:rPr lang="nl-NL" sz="2400" b="0" dirty="0">
                <a:latin typeface="Calibri" pitchFamily="34" charset="0"/>
              </a:rPr>
              <a:t>: </a:t>
            </a:r>
            <a:br>
              <a:rPr lang="nl-NL" sz="2400" b="0" dirty="0">
                <a:latin typeface="Calibri" pitchFamily="34" charset="0"/>
              </a:rPr>
            </a:b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WATCH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them</a:t>
            </a:r>
            <a:r>
              <a:rPr lang="nl-NL" sz="2400" b="0" dirty="0">
                <a:latin typeface="Calibri" pitchFamily="34" charset="0"/>
              </a:rPr>
              <a:t> in Presentation mode.</a:t>
            </a:r>
          </a:p>
          <a:p>
            <a:pPr algn="l"/>
            <a:endParaRPr lang="nl-NL" sz="2400" b="0" dirty="0">
              <a:latin typeface="Calibri" pitchFamily="34" charset="0"/>
            </a:endParaRPr>
          </a:p>
          <a:p>
            <a:pPr algn="l"/>
            <a:r>
              <a:rPr lang="nl-NL" sz="2400" b="0" dirty="0" err="1">
                <a:latin typeface="Calibri" pitchFamily="34" charset="0"/>
              </a:rPr>
              <a:t>If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need</a:t>
            </a:r>
            <a:r>
              <a:rPr lang="nl-NL" sz="2400" b="0" dirty="0">
                <a:latin typeface="Calibri" pitchFamily="34" charset="0"/>
              </a:rPr>
              <a:t> help </a:t>
            </a:r>
            <a:r>
              <a:rPr lang="nl-NL" sz="2400" b="0" dirty="0" err="1">
                <a:latin typeface="Calibri" pitchFamily="34" charset="0"/>
              </a:rPr>
              <a:t>with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your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presentation</a:t>
            </a:r>
            <a:r>
              <a:rPr lang="nl-NL" sz="2400" b="0" dirty="0">
                <a:latin typeface="Calibri" pitchFamily="34" charset="0"/>
              </a:rPr>
              <a:t>:</a:t>
            </a:r>
          </a:p>
          <a:p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Contact 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your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course team e-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learning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developer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or NMC: </a:t>
            </a:r>
            <a:r>
              <a:rPr lang="en-US" sz="2400" b="0" i="0" dirty="0" err="1">
                <a:solidFill>
                  <a:schemeClr val="tx1"/>
                </a:solidFill>
                <a:effectLst/>
              </a:rPr>
              <a:t>newmediacentre@tudelft.nl</a:t>
            </a:r>
            <a:endParaRPr lang="nl-NL" sz="2400" b="1" dirty="0">
              <a:solidFill>
                <a:srgbClr val="00AEE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2534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851481AB-66E6-3130-DCF0-7E882C6B1D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9094122"/>
              </p:ext>
            </p:extLst>
          </p:nvPr>
        </p:nvGraphicFramePr>
        <p:xfrm>
          <a:off x="1880244" y="1795945"/>
          <a:ext cx="5383512" cy="3221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E5C5D69-8BAF-A129-021C-225609576B4D}"/>
              </a:ext>
            </a:extLst>
          </p:cNvPr>
          <p:cNvCxnSpPr>
            <a:cxnSpLocks/>
          </p:cNvCxnSpPr>
          <p:nvPr/>
        </p:nvCxnSpPr>
        <p:spPr>
          <a:xfrm>
            <a:off x="958450" y="1963188"/>
            <a:ext cx="1434572" cy="947387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CB50217-029A-8CF6-65B9-09D262BD789F}"/>
              </a:ext>
            </a:extLst>
          </p:cNvPr>
          <p:cNvCxnSpPr>
            <a:cxnSpLocks/>
          </p:cNvCxnSpPr>
          <p:nvPr/>
        </p:nvCxnSpPr>
        <p:spPr>
          <a:xfrm flipH="1">
            <a:off x="4248871" y="1460645"/>
            <a:ext cx="183749" cy="74376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CF4E91B-0BA9-AC2A-6611-0D9BD930967D}"/>
              </a:ext>
            </a:extLst>
          </p:cNvPr>
          <p:cNvCxnSpPr>
            <a:cxnSpLocks/>
          </p:cNvCxnSpPr>
          <p:nvPr/>
        </p:nvCxnSpPr>
        <p:spPr>
          <a:xfrm flipH="1">
            <a:off x="6455558" y="1884098"/>
            <a:ext cx="1403085" cy="120483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C680A782-37F6-3490-F2F3-E8CA3CED99C0}"/>
              </a:ext>
            </a:extLst>
          </p:cNvPr>
          <p:cNvSpPr txBox="1">
            <a:spLocks/>
          </p:cNvSpPr>
          <p:nvPr/>
        </p:nvSpPr>
        <p:spPr>
          <a:xfrm>
            <a:off x="3109940" y="930241"/>
            <a:ext cx="2461610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Pie chart</a:t>
            </a:r>
            <a:endParaRPr lang="en-NL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84FB11B-30B7-34F8-82B2-B5C277FF4456}"/>
              </a:ext>
            </a:extLst>
          </p:cNvPr>
          <p:cNvSpPr txBox="1">
            <a:spLocks/>
          </p:cNvSpPr>
          <p:nvPr/>
        </p:nvSpPr>
        <p:spPr>
          <a:xfrm>
            <a:off x="6801247" y="1433191"/>
            <a:ext cx="2461610" cy="3627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Pie chart</a:t>
            </a:r>
            <a:endParaRPr lang="en-NL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0C5A7A0-FBF2-52FF-A524-1921BEB315E9}"/>
              </a:ext>
            </a:extLst>
          </p:cNvPr>
          <p:cNvSpPr txBox="1">
            <a:spLocks/>
          </p:cNvSpPr>
          <p:nvPr/>
        </p:nvSpPr>
        <p:spPr>
          <a:xfrm>
            <a:off x="-371468" y="1530336"/>
            <a:ext cx="2461610" cy="36275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Pie chart</a:t>
            </a:r>
            <a:endParaRPr lang="en-NL" dirty="0"/>
          </a:p>
        </p:txBody>
      </p:sp>
      <p:grpSp>
        <p:nvGrpSpPr>
          <p:cNvPr id="9" name="Instructie">
            <a:extLst>
              <a:ext uri="{FF2B5EF4-FFF2-40B4-BE49-F238E27FC236}">
                <a16:creationId xmlns:a16="http://schemas.microsoft.com/office/drawing/2014/main" id="{0824B34F-AFEA-8813-0401-43CDE6235FC7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0" name="Rechthoek 339">
              <a:extLst>
                <a:ext uri="{FF2B5EF4-FFF2-40B4-BE49-F238E27FC236}">
                  <a16:creationId xmlns:a16="http://schemas.microsoft.com/office/drawing/2014/main" id="{56C48CBD-1D2A-C1FA-D2B8-8BC7623FAC53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1" name="Graphic 163">
              <a:extLst>
                <a:ext uri="{FF2B5EF4-FFF2-40B4-BE49-F238E27FC236}">
                  <a16:creationId xmlns:a16="http://schemas.microsoft.com/office/drawing/2014/main" id="{0D184DBF-F9BE-B16C-0B83-1AFFA64700AD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2" name="Rechthoek 342">
              <a:extLst>
                <a:ext uri="{FF2B5EF4-FFF2-40B4-BE49-F238E27FC236}">
                  <a16:creationId xmlns:a16="http://schemas.microsoft.com/office/drawing/2014/main" id="{F314D0F9-27C0-E50D-641F-C64201613336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3" name="INSTRUCTIE">
              <a:extLst>
                <a:ext uri="{FF2B5EF4-FFF2-40B4-BE49-F238E27FC236}">
                  <a16:creationId xmlns:a16="http://schemas.microsoft.com/office/drawing/2014/main" id="{A372364D-B663-1812-7996-786A745C5F56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4" name="Rechthoek 299">
                <a:extLst>
                  <a:ext uri="{FF2B5EF4-FFF2-40B4-BE49-F238E27FC236}">
                    <a16:creationId xmlns:a16="http://schemas.microsoft.com/office/drawing/2014/main" id="{213DE801-CFEF-D778-E64B-0C6E65CAEA41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7" name="Rectangle">
                  <a:extLst>
                    <a:ext uri="{FF2B5EF4-FFF2-40B4-BE49-F238E27FC236}">
                      <a16:creationId xmlns:a16="http://schemas.microsoft.com/office/drawing/2014/main" id="{459B97E5-2AB7-9AA7-D70F-1D27371DD6FB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8" name="Afbeelding invoegen/veranderen">
                  <a:extLst>
                    <a:ext uri="{FF2B5EF4-FFF2-40B4-BE49-F238E27FC236}">
                      <a16:creationId xmlns:a16="http://schemas.microsoft.com/office/drawing/2014/main" id="{52801EDA-5D14-4975-B25C-84105DA1455A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5" name="Ovaal 301">
                <a:extLst>
                  <a:ext uri="{FF2B5EF4-FFF2-40B4-BE49-F238E27FC236}">
                    <a16:creationId xmlns:a16="http://schemas.microsoft.com/office/drawing/2014/main" id="{64690D41-30F0-76C6-4342-DDAC0D69B1CA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5" name="Oval">
                  <a:extLst>
                    <a:ext uri="{FF2B5EF4-FFF2-40B4-BE49-F238E27FC236}">
                      <a16:creationId xmlns:a16="http://schemas.microsoft.com/office/drawing/2014/main" id="{7B83A3BF-594C-EA3D-ED06-897A9D1B770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6" name="1">
                  <a:extLst>
                    <a:ext uri="{FF2B5EF4-FFF2-40B4-BE49-F238E27FC236}">
                      <a16:creationId xmlns:a16="http://schemas.microsoft.com/office/drawing/2014/main" id="{0550540F-F688-7262-82F9-5E35F8BF7AE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6" name="Rechthoek 302">
                <a:extLst>
                  <a:ext uri="{FF2B5EF4-FFF2-40B4-BE49-F238E27FC236}">
                    <a16:creationId xmlns:a16="http://schemas.microsoft.com/office/drawing/2014/main" id="{15BB925E-791B-851C-5F52-DE0D8EBEB495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7" name="Ovaal 303">
                <a:extLst>
                  <a:ext uri="{FF2B5EF4-FFF2-40B4-BE49-F238E27FC236}">
                    <a16:creationId xmlns:a16="http://schemas.microsoft.com/office/drawing/2014/main" id="{A77DB03C-608F-EEEF-C055-08BD86D4238F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3" name="Oval">
                  <a:extLst>
                    <a:ext uri="{FF2B5EF4-FFF2-40B4-BE49-F238E27FC236}">
                      <a16:creationId xmlns:a16="http://schemas.microsoft.com/office/drawing/2014/main" id="{ED0099F2-5FBA-DC77-52AF-171DA538A1F0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4" name="2">
                  <a:extLst>
                    <a:ext uri="{FF2B5EF4-FFF2-40B4-BE49-F238E27FC236}">
                      <a16:creationId xmlns:a16="http://schemas.microsoft.com/office/drawing/2014/main" id="{1645694D-6464-E8BD-158B-055417E5C8F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8" name="Rechthoek 304">
                <a:extLst>
                  <a:ext uri="{FF2B5EF4-FFF2-40B4-BE49-F238E27FC236}">
                    <a16:creationId xmlns:a16="http://schemas.microsoft.com/office/drawing/2014/main" id="{F33999C1-0FB7-8A1D-5D86-BA53A96E5EC3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9" name="Groep 305">
                <a:extLst>
                  <a:ext uri="{FF2B5EF4-FFF2-40B4-BE49-F238E27FC236}">
                    <a16:creationId xmlns:a16="http://schemas.microsoft.com/office/drawing/2014/main" id="{50445D65-B920-4EC7-D8C0-45C8868B856C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8" name="Rechthoek 332">
                  <a:extLst>
                    <a:ext uri="{FF2B5EF4-FFF2-40B4-BE49-F238E27FC236}">
                      <a16:creationId xmlns:a16="http://schemas.microsoft.com/office/drawing/2014/main" id="{884E5B31-5558-843E-AB0C-EFB0297B528B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1" name="Rectangle">
                    <a:extLst>
                      <a:ext uri="{FF2B5EF4-FFF2-40B4-BE49-F238E27FC236}">
                        <a16:creationId xmlns:a16="http://schemas.microsoft.com/office/drawing/2014/main" id="{EA98D703-7A7C-7E19-3C30-E85C3ED819AB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2" name="Invoegen">
                    <a:extLst>
                      <a:ext uri="{FF2B5EF4-FFF2-40B4-BE49-F238E27FC236}">
                        <a16:creationId xmlns:a16="http://schemas.microsoft.com/office/drawing/2014/main" id="{B29F3217-253D-F24D-6158-BD865478B173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9" name="Rechte verbindingslijn 333">
                  <a:extLst>
                    <a:ext uri="{FF2B5EF4-FFF2-40B4-BE49-F238E27FC236}">
                      <a16:creationId xmlns:a16="http://schemas.microsoft.com/office/drawing/2014/main" id="{41481F6E-BA99-495B-0489-D54F9DA74D18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0" name="Gelijkbenige driehoek 334">
                  <a:extLst>
                    <a:ext uri="{FF2B5EF4-FFF2-40B4-BE49-F238E27FC236}">
                      <a16:creationId xmlns:a16="http://schemas.microsoft.com/office/drawing/2014/main" id="{3160AFAA-8D6B-6A61-1294-4466753A8FA6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0" name="Groep 306">
                <a:extLst>
                  <a:ext uri="{FF2B5EF4-FFF2-40B4-BE49-F238E27FC236}">
                    <a16:creationId xmlns:a16="http://schemas.microsoft.com/office/drawing/2014/main" id="{83E1A53C-AF00-B65B-E66D-6BAA01CCC323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2" name="Rechthoek 326">
                  <a:extLst>
                    <a:ext uri="{FF2B5EF4-FFF2-40B4-BE49-F238E27FC236}">
                      <a16:creationId xmlns:a16="http://schemas.microsoft.com/office/drawing/2014/main" id="{9A96D0A9-56F1-860D-B006-7EB98EE3F2F4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Ovaal 327">
                  <a:extLst>
                    <a:ext uri="{FF2B5EF4-FFF2-40B4-BE49-F238E27FC236}">
                      <a16:creationId xmlns:a16="http://schemas.microsoft.com/office/drawing/2014/main" id="{C54180C2-0D5E-8C14-4BE5-858200F4E71C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4" name="Vrije vorm: vorm 328">
                  <a:extLst>
                    <a:ext uri="{FF2B5EF4-FFF2-40B4-BE49-F238E27FC236}">
                      <a16:creationId xmlns:a16="http://schemas.microsoft.com/office/drawing/2014/main" id="{CBDA0123-0BB3-D1C4-5C5F-E535471B837E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" name="Rechthoek: afgeronde hoeken 329">
                  <a:extLst>
                    <a:ext uri="{FF2B5EF4-FFF2-40B4-BE49-F238E27FC236}">
                      <a16:creationId xmlns:a16="http://schemas.microsoft.com/office/drawing/2014/main" id="{2BDF01BB-D7E2-55F2-DC04-5AEFE1C06A7C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6" name="Rechte verbindingslijn 330">
                  <a:extLst>
                    <a:ext uri="{FF2B5EF4-FFF2-40B4-BE49-F238E27FC236}">
                      <a16:creationId xmlns:a16="http://schemas.microsoft.com/office/drawing/2014/main" id="{B07B7664-6A41-CC9B-5269-A7EB6349BFE0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" name="Rechte verbindingslijn 331">
                  <a:extLst>
                    <a:ext uri="{FF2B5EF4-FFF2-40B4-BE49-F238E27FC236}">
                      <a16:creationId xmlns:a16="http://schemas.microsoft.com/office/drawing/2014/main" id="{9D01318D-D9D0-FA71-873E-14302B1B8420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1" name="Ovaal 307">
                <a:extLst>
                  <a:ext uri="{FF2B5EF4-FFF2-40B4-BE49-F238E27FC236}">
                    <a16:creationId xmlns:a16="http://schemas.microsoft.com/office/drawing/2014/main" id="{E24B5F5A-FF33-4DA2-3E9B-92BEDF891FF3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0" name="Oval">
                  <a:extLst>
                    <a:ext uri="{FF2B5EF4-FFF2-40B4-BE49-F238E27FC236}">
                      <a16:creationId xmlns:a16="http://schemas.microsoft.com/office/drawing/2014/main" id="{46479940-E0F7-60A5-A7E2-57AB058AD83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1" name="3">
                  <a:extLst>
                    <a:ext uri="{FF2B5EF4-FFF2-40B4-BE49-F238E27FC236}">
                      <a16:creationId xmlns:a16="http://schemas.microsoft.com/office/drawing/2014/main" id="{E46943AC-8BCD-097A-B86B-F5FD787C57A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2" name="Rechthoek 308">
                <a:extLst>
                  <a:ext uri="{FF2B5EF4-FFF2-40B4-BE49-F238E27FC236}">
                    <a16:creationId xmlns:a16="http://schemas.microsoft.com/office/drawing/2014/main" id="{42CAA80F-C66F-1BA8-776E-CC2AF1841FD0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3" name="Groep 309">
                <a:extLst>
                  <a:ext uri="{FF2B5EF4-FFF2-40B4-BE49-F238E27FC236}">
                    <a16:creationId xmlns:a16="http://schemas.microsoft.com/office/drawing/2014/main" id="{257C4596-78C7-D97A-E2E0-609DADC3D6F7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4" name="Groep 310">
                  <a:extLst>
                    <a:ext uri="{FF2B5EF4-FFF2-40B4-BE49-F238E27FC236}">
                      <a16:creationId xmlns:a16="http://schemas.microsoft.com/office/drawing/2014/main" id="{FBC4DBEE-4193-4DF8-7CFD-64F401BD146A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7" name="Groep 313">
                    <a:extLst>
                      <a:ext uri="{FF2B5EF4-FFF2-40B4-BE49-F238E27FC236}">
                        <a16:creationId xmlns:a16="http://schemas.microsoft.com/office/drawing/2014/main" id="{3C870105-C4FD-5228-2FFA-09EED6724903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4" name="Groep 320">
                      <a:extLst>
                        <a:ext uri="{FF2B5EF4-FFF2-40B4-BE49-F238E27FC236}">
                          <a16:creationId xmlns:a16="http://schemas.microsoft.com/office/drawing/2014/main" id="{5F71CB61-F45C-8E77-FBA1-7F1EACEB740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7" name="Rechthoek 323">
                        <a:extLst>
                          <a:ext uri="{FF2B5EF4-FFF2-40B4-BE49-F238E27FC236}">
                            <a16:creationId xmlns:a16="http://schemas.microsoft.com/office/drawing/2014/main" id="{1EEF60E5-85A7-8416-960C-13BF835BE6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8" name="Rechthoek 324">
                        <a:extLst>
                          <a:ext uri="{FF2B5EF4-FFF2-40B4-BE49-F238E27FC236}">
                            <a16:creationId xmlns:a16="http://schemas.microsoft.com/office/drawing/2014/main" id="{98E6165D-CD0A-2A2B-B14D-CB8B2AC873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9" name="Ovaal 325">
                        <a:extLst>
                          <a:ext uri="{FF2B5EF4-FFF2-40B4-BE49-F238E27FC236}">
                            <a16:creationId xmlns:a16="http://schemas.microsoft.com/office/drawing/2014/main" id="{401137EE-16DB-C29D-C877-9985A99B6C3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5" name="Afbeelding 321" descr="Afbeelding 321">
                      <a:extLst>
                        <a:ext uri="{FF2B5EF4-FFF2-40B4-BE49-F238E27FC236}">
                          <a16:creationId xmlns:a16="http://schemas.microsoft.com/office/drawing/2014/main" id="{43A275CC-97C8-6E89-7895-44A75B3657B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6" name="Afbeelding 322" descr="Afbeelding 322">
                      <a:extLst>
                        <a:ext uri="{FF2B5EF4-FFF2-40B4-BE49-F238E27FC236}">
                          <a16:creationId xmlns:a16="http://schemas.microsoft.com/office/drawing/2014/main" id="{8E817627-BA3B-C21C-39B1-9D53386FC47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8" name="Groep 314">
                    <a:extLst>
                      <a:ext uri="{FF2B5EF4-FFF2-40B4-BE49-F238E27FC236}">
                        <a16:creationId xmlns:a16="http://schemas.microsoft.com/office/drawing/2014/main" id="{CCB18D7F-B49E-F760-1390-92127EDA9D74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2" name="Rechthoek 318">
                      <a:extLst>
                        <a:ext uri="{FF2B5EF4-FFF2-40B4-BE49-F238E27FC236}">
                          <a16:creationId xmlns:a16="http://schemas.microsoft.com/office/drawing/2014/main" id="{5C91BF40-2EF1-96C6-A3F6-E3A2A20F222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3" name="Rechthoek 319">
                      <a:extLst>
                        <a:ext uri="{FF2B5EF4-FFF2-40B4-BE49-F238E27FC236}">
                          <a16:creationId xmlns:a16="http://schemas.microsoft.com/office/drawing/2014/main" id="{B18DE204-7B85-0701-787C-DC88C5664BBE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9" name="Groep 315">
                    <a:extLst>
                      <a:ext uri="{FF2B5EF4-FFF2-40B4-BE49-F238E27FC236}">
                        <a16:creationId xmlns:a16="http://schemas.microsoft.com/office/drawing/2014/main" id="{47698A83-73CF-4979-223B-6401275105CE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0" name="Rechthoek 316">
                      <a:extLst>
                        <a:ext uri="{FF2B5EF4-FFF2-40B4-BE49-F238E27FC236}">
                          <a16:creationId xmlns:a16="http://schemas.microsoft.com/office/drawing/2014/main" id="{8020B216-B14A-6721-C7DC-00DDA64CEA34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1" name="Rechthoek 317">
                      <a:extLst>
                        <a:ext uri="{FF2B5EF4-FFF2-40B4-BE49-F238E27FC236}">
                          <a16:creationId xmlns:a16="http://schemas.microsoft.com/office/drawing/2014/main" id="{16B9FD0B-C02D-67E1-C1FA-525EA100BF21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5" name="Rechthoek 311">
                  <a:extLst>
                    <a:ext uri="{FF2B5EF4-FFF2-40B4-BE49-F238E27FC236}">
                      <a16:creationId xmlns:a16="http://schemas.microsoft.com/office/drawing/2014/main" id="{810DA88C-4A76-6C09-FC75-D98E2D0264E6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6" name="Gelijkbenige driehoek 312">
                  <a:extLst>
                    <a:ext uri="{FF2B5EF4-FFF2-40B4-BE49-F238E27FC236}">
                      <a16:creationId xmlns:a16="http://schemas.microsoft.com/office/drawing/2014/main" id="{58CFDE99-E1DA-FAF8-1201-422BC9243B50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E9C24E9-1F9E-EC70-5E68-D6D9C81E442A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0" name="Rechthoek 339">
              <a:extLst>
                <a:ext uri="{FF2B5EF4-FFF2-40B4-BE49-F238E27FC236}">
                  <a16:creationId xmlns:a16="http://schemas.microsoft.com/office/drawing/2014/main" id="{3A54B378-99B5-194C-D904-F773B4FDE1B9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1" name="Groeperen 38">
              <a:extLst>
                <a:ext uri="{FF2B5EF4-FFF2-40B4-BE49-F238E27FC236}">
                  <a16:creationId xmlns:a16="http://schemas.microsoft.com/office/drawing/2014/main" id="{6CF21305-2DE7-F5AF-F9CC-1B1C1F657657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5" name="Rechthoek 24">
                <a:extLst>
                  <a:ext uri="{FF2B5EF4-FFF2-40B4-BE49-F238E27FC236}">
                    <a16:creationId xmlns:a16="http://schemas.microsoft.com/office/drawing/2014/main" id="{641D057A-7FD9-453C-1B29-C2FD1494679C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5">
                <a:extLst>
                  <a:ext uri="{FF2B5EF4-FFF2-40B4-BE49-F238E27FC236}">
                    <a16:creationId xmlns:a16="http://schemas.microsoft.com/office/drawing/2014/main" id="{E5CD9C03-EA5E-F485-E968-655BFB4511D3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6">
                <a:extLst>
                  <a:ext uri="{FF2B5EF4-FFF2-40B4-BE49-F238E27FC236}">
                    <a16:creationId xmlns:a16="http://schemas.microsoft.com/office/drawing/2014/main" id="{3DA64297-4036-1273-4598-B2C8505666D2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7">
                <a:extLst>
                  <a:ext uri="{FF2B5EF4-FFF2-40B4-BE49-F238E27FC236}">
                    <a16:creationId xmlns:a16="http://schemas.microsoft.com/office/drawing/2014/main" id="{FE6C7D29-CE9A-E5AD-4A50-314B481A487C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2">
                <a:extLst>
                  <a:ext uri="{FF2B5EF4-FFF2-40B4-BE49-F238E27FC236}">
                    <a16:creationId xmlns:a16="http://schemas.microsoft.com/office/drawing/2014/main" id="{3DD37D26-F055-8241-0ABC-D630948BB2DE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6">
                <a:extLst>
                  <a:ext uri="{FF2B5EF4-FFF2-40B4-BE49-F238E27FC236}">
                    <a16:creationId xmlns:a16="http://schemas.microsoft.com/office/drawing/2014/main" id="{CD6928ED-2383-6A7A-2694-D64DE7E57826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83BF14D5-7CF1-4A21-BEAA-ECB3C4937E02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9" name="Rechthoek 33">
                <a:extLst>
                  <a:ext uri="{FF2B5EF4-FFF2-40B4-BE49-F238E27FC236}">
                    <a16:creationId xmlns:a16="http://schemas.microsoft.com/office/drawing/2014/main" id="{56C0BBA4-56E5-483D-7B15-495433F9DD8B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28">
                <a:extLst>
                  <a:ext uri="{FF2B5EF4-FFF2-40B4-BE49-F238E27FC236}">
                    <a16:creationId xmlns:a16="http://schemas.microsoft.com/office/drawing/2014/main" id="{B957DF3E-E4DD-0C12-A6FD-755CEFBFE2F9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9">
                <a:extLst>
                  <a:ext uri="{FF2B5EF4-FFF2-40B4-BE49-F238E27FC236}">
                    <a16:creationId xmlns:a16="http://schemas.microsoft.com/office/drawing/2014/main" id="{E3B88466-F364-4A6A-A736-13CCED71A9A0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30">
                <a:extLst>
                  <a:ext uri="{FF2B5EF4-FFF2-40B4-BE49-F238E27FC236}">
                    <a16:creationId xmlns:a16="http://schemas.microsoft.com/office/drawing/2014/main" id="{6D4A218C-9519-8D62-1590-88C85F71E7A8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35">
                <a:extLst>
                  <a:ext uri="{FF2B5EF4-FFF2-40B4-BE49-F238E27FC236}">
                    <a16:creationId xmlns:a16="http://schemas.microsoft.com/office/drawing/2014/main" id="{597E2730-991F-AD77-1406-2DEA314D4D64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7">
                <a:extLst>
                  <a:ext uri="{FF2B5EF4-FFF2-40B4-BE49-F238E27FC236}">
                    <a16:creationId xmlns:a16="http://schemas.microsoft.com/office/drawing/2014/main" id="{9FC1120D-9D18-3444-863D-2EE6E4D4BB8B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3" name="Tijdelijke aanduiding voor tekst 10">
              <a:extLst>
                <a:ext uri="{FF2B5EF4-FFF2-40B4-BE49-F238E27FC236}">
                  <a16:creationId xmlns:a16="http://schemas.microsoft.com/office/drawing/2014/main" id="{ECFBA548-9021-8D87-E58D-72D77F5729FC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4" name="Tijdelijke aanduiding voor tekst 10">
              <a:extLst>
                <a:ext uri="{FF2B5EF4-FFF2-40B4-BE49-F238E27FC236}">
                  <a16:creationId xmlns:a16="http://schemas.microsoft.com/office/drawing/2014/main" id="{C5D8C17D-8536-B162-1591-9B7EED7EA515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5" name="Rectangle">
              <a:extLst>
                <a:ext uri="{FF2B5EF4-FFF2-40B4-BE49-F238E27FC236}">
                  <a16:creationId xmlns:a16="http://schemas.microsoft.com/office/drawing/2014/main" id="{EFE49B88-F0FE-8975-BE6C-99E58CA0B5F9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6" name="Afbeelding invoegen/veranderen">
              <a:extLst>
                <a:ext uri="{FF2B5EF4-FFF2-40B4-BE49-F238E27FC236}">
                  <a16:creationId xmlns:a16="http://schemas.microsoft.com/office/drawing/2014/main" id="{98D8D75F-53A0-37FE-B21B-C47DCFC27657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7" name="Tijdelijke aanduiding voor inhoud 4">
              <a:extLst>
                <a:ext uri="{FF2B5EF4-FFF2-40B4-BE49-F238E27FC236}">
                  <a16:creationId xmlns:a16="http://schemas.microsoft.com/office/drawing/2014/main" id="{B3F8026F-EC51-3932-4A11-945A2FA5AB03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8" name="Picture 67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43BC7C86-279E-89DB-36AE-D8CAE1BFE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682A971A-ADA4-FD05-D4F1-0A12F48E49C7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9B72EC34-3A88-9D65-1A03-E64979E941B6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9" name="Rechthoek 339">
                <a:extLst>
                  <a:ext uri="{FF2B5EF4-FFF2-40B4-BE49-F238E27FC236}">
                    <a16:creationId xmlns:a16="http://schemas.microsoft.com/office/drawing/2014/main" id="{FD521AD9-1813-203E-FD86-7C63489BBD4B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0" name="Rectangle">
                <a:extLst>
                  <a:ext uri="{FF2B5EF4-FFF2-40B4-BE49-F238E27FC236}">
                    <a16:creationId xmlns:a16="http://schemas.microsoft.com/office/drawing/2014/main" id="{B1053AD0-838E-C75F-DAA9-1ED6CEE81B89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1" name="Afbeelding invoegen/veranderen">
                <a:extLst>
                  <a:ext uri="{FF2B5EF4-FFF2-40B4-BE49-F238E27FC236}">
                    <a16:creationId xmlns:a16="http://schemas.microsoft.com/office/drawing/2014/main" id="{1D3623E7-4D1E-EFE8-F786-8199783E196A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3" name="Titel 21">
              <a:extLst>
                <a:ext uri="{FF2B5EF4-FFF2-40B4-BE49-F238E27FC236}">
                  <a16:creationId xmlns:a16="http://schemas.microsoft.com/office/drawing/2014/main" id="{D48C5239-8169-A5B1-91E0-0D9E5FB9506A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4" name="Tijdelijke aanduiding voor inhoud 4">
              <a:extLst>
                <a:ext uri="{FF2B5EF4-FFF2-40B4-BE49-F238E27FC236}">
                  <a16:creationId xmlns:a16="http://schemas.microsoft.com/office/drawing/2014/main" id="{D5097817-AF31-77CC-C931-C5A8B123CFA4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5" name="Rechthoek 3">
              <a:extLst>
                <a:ext uri="{FF2B5EF4-FFF2-40B4-BE49-F238E27FC236}">
                  <a16:creationId xmlns:a16="http://schemas.microsoft.com/office/drawing/2014/main" id="{603C90A3-A7E4-42AC-74F4-CAD35C515A7A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6" name="Rechthoek 31">
              <a:extLst>
                <a:ext uri="{FF2B5EF4-FFF2-40B4-BE49-F238E27FC236}">
                  <a16:creationId xmlns:a16="http://schemas.microsoft.com/office/drawing/2014/main" id="{E1627ECA-1574-44E6-9513-9B774F247787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7" name="Tijdelijke aanduiding voor tekst 10">
              <a:extLst>
                <a:ext uri="{FF2B5EF4-FFF2-40B4-BE49-F238E27FC236}">
                  <a16:creationId xmlns:a16="http://schemas.microsoft.com/office/drawing/2014/main" id="{289F8B96-FCFF-3979-4587-628ADAD923D3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8" name="Tijdelijke aanduiding voor tekst 10">
              <a:extLst>
                <a:ext uri="{FF2B5EF4-FFF2-40B4-BE49-F238E27FC236}">
                  <a16:creationId xmlns:a16="http://schemas.microsoft.com/office/drawing/2014/main" id="{CAB82F99-427B-8982-1DCC-178E29399C76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535485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53A59B13-C934-4557-C73A-CBC9B4E85B74}"/>
              </a:ext>
            </a:extLst>
          </p:cNvPr>
          <p:cNvCxnSpPr>
            <a:cxnSpLocks/>
          </p:cNvCxnSpPr>
          <p:nvPr/>
        </p:nvCxnSpPr>
        <p:spPr>
          <a:xfrm>
            <a:off x="4571999" y="515094"/>
            <a:ext cx="0" cy="2908043"/>
          </a:xfrm>
          <a:prstGeom prst="straightConnector1">
            <a:avLst/>
          </a:prstGeom>
          <a:ln w="15875">
            <a:solidFill>
              <a:srgbClr val="001832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1">
            <a:extLst>
              <a:ext uri="{FF2B5EF4-FFF2-40B4-BE49-F238E27FC236}">
                <a16:creationId xmlns:a16="http://schemas.microsoft.com/office/drawing/2014/main" id="{B897A6C9-35D2-518D-4453-E1870C3F0708}"/>
              </a:ext>
            </a:extLst>
          </p:cNvPr>
          <p:cNvSpPr txBox="1">
            <a:spLocks/>
          </p:cNvSpPr>
          <p:nvPr/>
        </p:nvSpPr>
        <p:spPr>
          <a:xfrm>
            <a:off x="3341195" y="4060302"/>
            <a:ext cx="2461610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This vs that</a:t>
            </a:r>
            <a:endParaRPr lang="en-NL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459A2B4-4382-9C02-FDFB-FE8CE3D457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1607881"/>
              </p:ext>
            </p:extLst>
          </p:nvPr>
        </p:nvGraphicFramePr>
        <p:xfrm>
          <a:off x="730153" y="1048688"/>
          <a:ext cx="3079116" cy="2091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16624F1-A4AC-1C9B-5FA4-CA2E13076C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249192"/>
              </p:ext>
            </p:extLst>
          </p:nvPr>
        </p:nvGraphicFramePr>
        <p:xfrm>
          <a:off x="5334730" y="1048688"/>
          <a:ext cx="3079116" cy="2091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6" name="Instructie">
            <a:extLst>
              <a:ext uri="{FF2B5EF4-FFF2-40B4-BE49-F238E27FC236}">
                <a16:creationId xmlns:a16="http://schemas.microsoft.com/office/drawing/2014/main" id="{201CA79C-1CBD-8DAA-471B-99F3F1DD847B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7" name="Rechthoek 339">
              <a:extLst>
                <a:ext uri="{FF2B5EF4-FFF2-40B4-BE49-F238E27FC236}">
                  <a16:creationId xmlns:a16="http://schemas.microsoft.com/office/drawing/2014/main" id="{D48EBBEE-5893-5069-5499-7C1F879611D5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8" name="Graphic 163">
              <a:extLst>
                <a:ext uri="{FF2B5EF4-FFF2-40B4-BE49-F238E27FC236}">
                  <a16:creationId xmlns:a16="http://schemas.microsoft.com/office/drawing/2014/main" id="{EF1D8A21-0DD1-931E-78AE-DCA29D0D5F14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9" name="Rechthoek 342">
              <a:extLst>
                <a:ext uri="{FF2B5EF4-FFF2-40B4-BE49-F238E27FC236}">
                  <a16:creationId xmlns:a16="http://schemas.microsoft.com/office/drawing/2014/main" id="{62F4F22A-24CB-BF88-F4FF-0DB9EB80E052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0" name="INSTRUCTIE">
              <a:extLst>
                <a:ext uri="{FF2B5EF4-FFF2-40B4-BE49-F238E27FC236}">
                  <a16:creationId xmlns:a16="http://schemas.microsoft.com/office/drawing/2014/main" id="{8C416F24-40D3-A7FF-F508-DE14E5434380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1" name="Rechthoek 299">
                <a:extLst>
                  <a:ext uri="{FF2B5EF4-FFF2-40B4-BE49-F238E27FC236}">
                    <a16:creationId xmlns:a16="http://schemas.microsoft.com/office/drawing/2014/main" id="{2C2D8C99-9CF2-0766-DC7D-8AB274007194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4" name="Rectangle">
                  <a:extLst>
                    <a:ext uri="{FF2B5EF4-FFF2-40B4-BE49-F238E27FC236}">
                      <a16:creationId xmlns:a16="http://schemas.microsoft.com/office/drawing/2014/main" id="{38044C0A-B37A-4D4C-665D-880DEEFED466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5" name="Afbeelding invoegen/veranderen">
                  <a:extLst>
                    <a:ext uri="{FF2B5EF4-FFF2-40B4-BE49-F238E27FC236}">
                      <a16:creationId xmlns:a16="http://schemas.microsoft.com/office/drawing/2014/main" id="{78177BB0-85B1-97F2-563C-71DE4DBD485F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2" name="Ovaal 301">
                <a:extLst>
                  <a:ext uri="{FF2B5EF4-FFF2-40B4-BE49-F238E27FC236}">
                    <a16:creationId xmlns:a16="http://schemas.microsoft.com/office/drawing/2014/main" id="{A1541831-F484-5612-878F-1931027F72A0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845F0CF7-1173-A4EA-E1D4-B4C0CA665F65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1">
                  <a:extLst>
                    <a:ext uri="{FF2B5EF4-FFF2-40B4-BE49-F238E27FC236}">
                      <a16:creationId xmlns:a16="http://schemas.microsoft.com/office/drawing/2014/main" id="{295F016F-0A6F-31CF-EDE5-0F5F0B00CD2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3" name="Rechthoek 302">
                <a:extLst>
                  <a:ext uri="{FF2B5EF4-FFF2-40B4-BE49-F238E27FC236}">
                    <a16:creationId xmlns:a16="http://schemas.microsoft.com/office/drawing/2014/main" id="{CBAD5693-9433-534D-94A5-06C7094AE482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4" name="Ovaal 303">
                <a:extLst>
                  <a:ext uri="{FF2B5EF4-FFF2-40B4-BE49-F238E27FC236}">
                    <a16:creationId xmlns:a16="http://schemas.microsoft.com/office/drawing/2014/main" id="{2C026040-C57A-8FBB-8136-B21D2082BB08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FDC0B901-2092-BE84-AFA7-9689E5CD1E8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2">
                  <a:extLst>
                    <a:ext uri="{FF2B5EF4-FFF2-40B4-BE49-F238E27FC236}">
                      <a16:creationId xmlns:a16="http://schemas.microsoft.com/office/drawing/2014/main" id="{B5621FB1-03CA-B0FE-6219-66F88CDDAD29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5" name="Rechthoek 304">
                <a:extLst>
                  <a:ext uri="{FF2B5EF4-FFF2-40B4-BE49-F238E27FC236}">
                    <a16:creationId xmlns:a16="http://schemas.microsoft.com/office/drawing/2014/main" id="{CCC36924-0476-E82A-81E1-DBA1FCECD33D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6" name="Groep 305">
                <a:extLst>
                  <a:ext uri="{FF2B5EF4-FFF2-40B4-BE49-F238E27FC236}">
                    <a16:creationId xmlns:a16="http://schemas.microsoft.com/office/drawing/2014/main" id="{DD91E32C-2BA9-650C-29E0-1895EE7531FF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5" name="Rechthoek 332">
                  <a:extLst>
                    <a:ext uri="{FF2B5EF4-FFF2-40B4-BE49-F238E27FC236}">
                      <a16:creationId xmlns:a16="http://schemas.microsoft.com/office/drawing/2014/main" id="{220C0400-05E0-7EF4-7FC6-22B90FE6E17D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8" name="Rectangle">
                    <a:extLst>
                      <a:ext uri="{FF2B5EF4-FFF2-40B4-BE49-F238E27FC236}">
                        <a16:creationId xmlns:a16="http://schemas.microsoft.com/office/drawing/2014/main" id="{0CF2D4D7-400D-16AD-E49F-BAE40B0E63EC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9" name="Invoegen">
                    <a:extLst>
                      <a:ext uri="{FF2B5EF4-FFF2-40B4-BE49-F238E27FC236}">
                        <a16:creationId xmlns:a16="http://schemas.microsoft.com/office/drawing/2014/main" id="{46C2A08B-18E7-FB25-63EA-61E649B480B9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6" name="Rechte verbindingslijn 333">
                  <a:extLst>
                    <a:ext uri="{FF2B5EF4-FFF2-40B4-BE49-F238E27FC236}">
                      <a16:creationId xmlns:a16="http://schemas.microsoft.com/office/drawing/2014/main" id="{3775D91B-534F-E47A-7357-F40BC2B5FDFD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" name="Gelijkbenige driehoek 334">
                  <a:extLst>
                    <a:ext uri="{FF2B5EF4-FFF2-40B4-BE49-F238E27FC236}">
                      <a16:creationId xmlns:a16="http://schemas.microsoft.com/office/drawing/2014/main" id="{996772B8-B125-46D0-C7FA-4BFE3FFCFF97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7" name="Groep 306">
                <a:extLst>
                  <a:ext uri="{FF2B5EF4-FFF2-40B4-BE49-F238E27FC236}">
                    <a16:creationId xmlns:a16="http://schemas.microsoft.com/office/drawing/2014/main" id="{421C1740-2954-DC66-5499-8AF2B1A999C9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9" name="Rechthoek 326">
                  <a:extLst>
                    <a:ext uri="{FF2B5EF4-FFF2-40B4-BE49-F238E27FC236}">
                      <a16:creationId xmlns:a16="http://schemas.microsoft.com/office/drawing/2014/main" id="{1780D7A5-5958-3C52-40C8-4F7D3EE37A8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Ovaal 327">
                  <a:extLst>
                    <a:ext uri="{FF2B5EF4-FFF2-40B4-BE49-F238E27FC236}">
                      <a16:creationId xmlns:a16="http://schemas.microsoft.com/office/drawing/2014/main" id="{83E2573A-0F40-6562-F1E9-E5F3ADAD6B47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Vrije vorm: vorm 328">
                  <a:extLst>
                    <a:ext uri="{FF2B5EF4-FFF2-40B4-BE49-F238E27FC236}">
                      <a16:creationId xmlns:a16="http://schemas.microsoft.com/office/drawing/2014/main" id="{B8BFB118-DFF6-CED5-5AA5-9E7DF0F1DB56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Rechthoek: afgeronde hoeken 329">
                  <a:extLst>
                    <a:ext uri="{FF2B5EF4-FFF2-40B4-BE49-F238E27FC236}">
                      <a16:creationId xmlns:a16="http://schemas.microsoft.com/office/drawing/2014/main" id="{1F06AFEF-09E5-30A5-9314-FA60BDCDCB8D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Rechte verbindingslijn 330">
                  <a:extLst>
                    <a:ext uri="{FF2B5EF4-FFF2-40B4-BE49-F238E27FC236}">
                      <a16:creationId xmlns:a16="http://schemas.microsoft.com/office/drawing/2014/main" id="{A33A0629-D38F-6C9B-E5CC-D8361240274C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4" name="Rechte verbindingslijn 331">
                  <a:extLst>
                    <a:ext uri="{FF2B5EF4-FFF2-40B4-BE49-F238E27FC236}">
                      <a16:creationId xmlns:a16="http://schemas.microsoft.com/office/drawing/2014/main" id="{C48264F2-0670-5CE6-FF09-17C150AADB23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8" name="Ovaal 307">
                <a:extLst>
                  <a:ext uri="{FF2B5EF4-FFF2-40B4-BE49-F238E27FC236}">
                    <a16:creationId xmlns:a16="http://schemas.microsoft.com/office/drawing/2014/main" id="{378C66F3-E86C-BDE3-45F8-D2968FCA2313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7" name="Oval">
                  <a:extLst>
                    <a:ext uri="{FF2B5EF4-FFF2-40B4-BE49-F238E27FC236}">
                      <a16:creationId xmlns:a16="http://schemas.microsoft.com/office/drawing/2014/main" id="{0E8C1ADA-BFDD-315B-FC43-8200594E7A7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8" name="3">
                  <a:extLst>
                    <a:ext uri="{FF2B5EF4-FFF2-40B4-BE49-F238E27FC236}">
                      <a16:creationId xmlns:a16="http://schemas.microsoft.com/office/drawing/2014/main" id="{76E050AD-A548-5593-D705-87DAF4CF08E8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9" name="Rechthoek 308">
                <a:extLst>
                  <a:ext uri="{FF2B5EF4-FFF2-40B4-BE49-F238E27FC236}">
                    <a16:creationId xmlns:a16="http://schemas.microsoft.com/office/drawing/2014/main" id="{F7ADBB08-CB47-9C3B-8976-628425647417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0" name="Groep 309">
                <a:extLst>
                  <a:ext uri="{FF2B5EF4-FFF2-40B4-BE49-F238E27FC236}">
                    <a16:creationId xmlns:a16="http://schemas.microsoft.com/office/drawing/2014/main" id="{FCDC7803-BBFE-E11C-FAC6-AC248C720200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1" name="Groep 310">
                  <a:extLst>
                    <a:ext uri="{FF2B5EF4-FFF2-40B4-BE49-F238E27FC236}">
                      <a16:creationId xmlns:a16="http://schemas.microsoft.com/office/drawing/2014/main" id="{458ECF08-D114-7149-1E80-0F350A88E43C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4" name="Groep 313">
                    <a:extLst>
                      <a:ext uri="{FF2B5EF4-FFF2-40B4-BE49-F238E27FC236}">
                        <a16:creationId xmlns:a16="http://schemas.microsoft.com/office/drawing/2014/main" id="{1DD1CB8D-06F1-8CB2-64AA-C8C3CF31D6F3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1" name="Groep 320">
                      <a:extLst>
                        <a:ext uri="{FF2B5EF4-FFF2-40B4-BE49-F238E27FC236}">
                          <a16:creationId xmlns:a16="http://schemas.microsoft.com/office/drawing/2014/main" id="{E4AF0F6D-4D5B-C965-1C03-033253A626C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4" name="Rechthoek 323">
                        <a:extLst>
                          <a:ext uri="{FF2B5EF4-FFF2-40B4-BE49-F238E27FC236}">
                            <a16:creationId xmlns:a16="http://schemas.microsoft.com/office/drawing/2014/main" id="{4E189CFE-C326-269E-4D10-A2D6BEA343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" name="Rechthoek 324">
                        <a:extLst>
                          <a:ext uri="{FF2B5EF4-FFF2-40B4-BE49-F238E27FC236}">
                            <a16:creationId xmlns:a16="http://schemas.microsoft.com/office/drawing/2014/main" id="{47EF4CAE-378D-F06E-82F3-36B44324758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6" name="Ovaal 325">
                        <a:extLst>
                          <a:ext uri="{FF2B5EF4-FFF2-40B4-BE49-F238E27FC236}">
                            <a16:creationId xmlns:a16="http://schemas.microsoft.com/office/drawing/2014/main" id="{B3E19908-6DE8-4744-DA99-8DF9362925E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2" name="Afbeelding 321" descr="Afbeelding 321">
                      <a:extLst>
                        <a:ext uri="{FF2B5EF4-FFF2-40B4-BE49-F238E27FC236}">
                          <a16:creationId xmlns:a16="http://schemas.microsoft.com/office/drawing/2014/main" id="{71AD42E2-01A6-CA1E-611B-559D4F2285E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3" name="Afbeelding 322" descr="Afbeelding 322">
                      <a:extLst>
                        <a:ext uri="{FF2B5EF4-FFF2-40B4-BE49-F238E27FC236}">
                          <a16:creationId xmlns:a16="http://schemas.microsoft.com/office/drawing/2014/main" id="{3062B659-DDAC-AD34-CC73-6DDF939F7C0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5" name="Groep 314">
                    <a:extLst>
                      <a:ext uri="{FF2B5EF4-FFF2-40B4-BE49-F238E27FC236}">
                        <a16:creationId xmlns:a16="http://schemas.microsoft.com/office/drawing/2014/main" id="{FF5F8EC8-5816-1EF7-4870-86155B6A5300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9" name="Rechthoek 318">
                      <a:extLst>
                        <a:ext uri="{FF2B5EF4-FFF2-40B4-BE49-F238E27FC236}">
                          <a16:creationId xmlns:a16="http://schemas.microsoft.com/office/drawing/2014/main" id="{3F625362-B775-6C9B-FD32-62FDAA96E9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9">
                      <a:extLst>
                        <a:ext uri="{FF2B5EF4-FFF2-40B4-BE49-F238E27FC236}">
                          <a16:creationId xmlns:a16="http://schemas.microsoft.com/office/drawing/2014/main" id="{6EB1736B-AEA1-41CD-B016-3DF1F5BCA2B0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6" name="Groep 315">
                    <a:extLst>
                      <a:ext uri="{FF2B5EF4-FFF2-40B4-BE49-F238E27FC236}">
                        <a16:creationId xmlns:a16="http://schemas.microsoft.com/office/drawing/2014/main" id="{40A97748-0AC2-5A9C-9DF7-EC3DF3720A06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7" name="Rechthoek 316">
                      <a:extLst>
                        <a:ext uri="{FF2B5EF4-FFF2-40B4-BE49-F238E27FC236}">
                          <a16:creationId xmlns:a16="http://schemas.microsoft.com/office/drawing/2014/main" id="{22C831CA-5B1F-1B40-0E55-5D9115E0AA29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7">
                      <a:extLst>
                        <a:ext uri="{FF2B5EF4-FFF2-40B4-BE49-F238E27FC236}">
                          <a16:creationId xmlns:a16="http://schemas.microsoft.com/office/drawing/2014/main" id="{0AFBB9F9-B386-C870-ED48-18354926D579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2" name="Rechthoek 311">
                  <a:extLst>
                    <a:ext uri="{FF2B5EF4-FFF2-40B4-BE49-F238E27FC236}">
                      <a16:creationId xmlns:a16="http://schemas.microsoft.com/office/drawing/2014/main" id="{9BDB15A8-AD61-0D1A-F1E3-CC77D82D7A44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3" name="Gelijkbenige driehoek 312">
                  <a:extLst>
                    <a:ext uri="{FF2B5EF4-FFF2-40B4-BE49-F238E27FC236}">
                      <a16:creationId xmlns:a16="http://schemas.microsoft.com/office/drawing/2014/main" id="{D10A39CF-F3F2-AF35-20D6-CA10D9A416DD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748CDEBB-6A03-C443-7C33-7A251B4780D0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7" name="Rechthoek 339">
              <a:extLst>
                <a:ext uri="{FF2B5EF4-FFF2-40B4-BE49-F238E27FC236}">
                  <a16:creationId xmlns:a16="http://schemas.microsoft.com/office/drawing/2014/main" id="{CF4EFCFB-6074-6259-6D77-0E01AD35CAB2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8" name="Groeperen 38">
              <a:extLst>
                <a:ext uri="{FF2B5EF4-FFF2-40B4-BE49-F238E27FC236}">
                  <a16:creationId xmlns:a16="http://schemas.microsoft.com/office/drawing/2014/main" id="{2D239ABC-49EF-1124-64A3-0FE51882F1CB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2" name="Rechthoek 24">
                <a:extLst>
                  <a:ext uri="{FF2B5EF4-FFF2-40B4-BE49-F238E27FC236}">
                    <a16:creationId xmlns:a16="http://schemas.microsoft.com/office/drawing/2014/main" id="{66E67836-595C-E80D-C6BE-7A71DD013A51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5">
                <a:extLst>
                  <a:ext uri="{FF2B5EF4-FFF2-40B4-BE49-F238E27FC236}">
                    <a16:creationId xmlns:a16="http://schemas.microsoft.com/office/drawing/2014/main" id="{9BD400D2-64A2-4528-8AF8-374459E0B048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6">
                <a:extLst>
                  <a:ext uri="{FF2B5EF4-FFF2-40B4-BE49-F238E27FC236}">
                    <a16:creationId xmlns:a16="http://schemas.microsoft.com/office/drawing/2014/main" id="{1A9342B4-BCFA-6D16-E782-0481735C033B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7">
                <a:extLst>
                  <a:ext uri="{FF2B5EF4-FFF2-40B4-BE49-F238E27FC236}">
                    <a16:creationId xmlns:a16="http://schemas.microsoft.com/office/drawing/2014/main" id="{E7958772-2E4A-E313-FA73-E1A81E2C1E47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2">
                <a:extLst>
                  <a:ext uri="{FF2B5EF4-FFF2-40B4-BE49-F238E27FC236}">
                    <a16:creationId xmlns:a16="http://schemas.microsoft.com/office/drawing/2014/main" id="{6CA53027-05D1-B248-29DF-1C262B8BB6CE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6">
                <a:extLst>
                  <a:ext uri="{FF2B5EF4-FFF2-40B4-BE49-F238E27FC236}">
                    <a16:creationId xmlns:a16="http://schemas.microsoft.com/office/drawing/2014/main" id="{39CAA533-5D44-5766-68A1-0D9A3CDF7B0E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3E853128-611F-2C7D-4F3D-E458EDFDDAB1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6" name="Rechthoek 33">
                <a:extLst>
                  <a:ext uri="{FF2B5EF4-FFF2-40B4-BE49-F238E27FC236}">
                    <a16:creationId xmlns:a16="http://schemas.microsoft.com/office/drawing/2014/main" id="{E89EA112-4C7B-8CC6-6988-59B988338322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8">
                <a:extLst>
                  <a:ext uri="{FF2B5EF4-FFF2-40B4-BE49-F238E27FC236}">
                    <a16:creationId xmlns:a16="http://schemas.microsoft.com/office/drawing/2014/main" id="{7FF97BD9-79E8-247D-6666-EF7655E3F8DF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29">
                <a:extLst>
                  <a:ext uri="{FF2B5EF4-FFF2-40B4-BE49-F238E27FC236}">
                    <a16:creationId xmlns:a16="http://schemas.microsoft.com/office/drawing/2014/main" id="{7C5E5C3E-8230-928F-F252-E0491CC66F89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0">
                <a:extLst>
                  <a:ext uri="{FF2B5EF4-FFF2-40B4-BE49-F238E27FC236}">
                    <a16:creationId xmlns:a16="http://schemas.microsoft.com/office/drawing/2014/main" id="{DAF48A4A-DB44-E36D-AD18-35E107F382AF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5">
                <a:extLst>
                  <a:ext uri="{FF2B5EF4-FFF2-40B4-BE49-F238E27FC236}">
                    <a16:creationId xmlns:a16="http://schemas.microsoft.com/office/drawing/2014/main" id="{DF3EA3DC-BCF3-7B96-D7E5-83BF04DEF6ED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7">
                <a:extLst>
                  <a:ext uri="{FF2B5EF4-FFF2-40B4-BE49-F238E27FC236}">
                    <a16:creationId xmlns:a16="http://schemas.microsoft.com/office/drawing/2014/main" id="{5136E949-E320-66BE-63CE-4CB64DC42C91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0" name="Tijdelijke aanduiding voor tekst 10">
              <a:extLst>
                <a:ext uri="{FF2B5EF4-FFF2-40B4-BE49-F238E27FC236}">
                  <a16:creationId xmlns:a16="http://schemas.microsoft.com/office/drawing/2014/main" id="{1587849F-C4CC-41BB-EB65-6D661FDBB811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1" name="Tijdelijke aanduiding voor tekst 10">
              <a:extLst>
                <a:ext uri="{FF2B5EF4-FFF2-40B4-BE49-F238E27FC236}">
                  <a16:creationId xmlns:a16="http://schemas.microsoft.com/office/drawing/2014/main" id="{82831FE1-D8FC-F799-E145-8091CDBD330E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2" name="Rectangle">
              <a:extLst>
                <a:ext uri="{FF2B5EF4-FFF2-40B4-BE49-F238E27FC236}">
                  <a16:creationId xmlns:a16="http://schemas.microsoft.com/office/drawing/2014/main" id="{9C0690F6-1FD4-BD72-B279-3E9F9244862C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3" name="Afbeelding invoegen/veranderen">
              <a:extLst>
                <a:ext uri="{FF2B5EF4-FFF2-40B4-BE49-F238E27FC236}">
                  <a16:creationId xmlns:a16="http://schemas.microsoft.com/office/drawing/2014/main" id="{DEA0A15D-E742-98EC-A407-46BDD9FB4145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4" name="Tijdelijke aanduiding voor inhoud 4">
              <a:extLst>
                <a:ext uri="{FF2B5EF4-FFF2-40B4-BE49-F238E27FC236}">
                  <a16:creationId xmlns:a16="http://schemas.microsoft.com/office/drawing/2014/main" id="{897D37FD-3A3D-C8A5-B4EF-1AC85C0A42F4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5" name="Picture 6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0BEA3AB8-3353-C7E4-E0A3-DB009203466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354991C-7983-6291-185D-90BB4909F04D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F1F45275-0189-009E-29AE-5B1116C5334B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6" name="Rechthoek 339">
                <a:extLst>
                  <a:ext uri="{FF2B5EF4-FFF2-40B4-BE49-F238E27FC236}">
                    <a16:creationId xmlns:a16="http://schemas.microsoft.com/office/drawing/2014/main" id="{36462A02-A544-C055-8BBD-2F49F4D4C368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7" name="Rectangle">
                <a:extLst>
                  <a:ext uri="{FF2B5EF4-FFF2-40B4-BE49-F238E27FC236}">
                    <a16:creationId xmlns:a16="http://schemas.microsoft.com/office/drawing/2014/main" id="{DFAA352D-1A34-F107-E627-B39C487708A1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8" name="Afbeelding invoegen/veranderen">
                <a:extLst>
                  <a:ext uri="{FF2B5EF4-FFF2-40B4-BE49-F238E27FC236}">
                    <a16:creationId xmlns:a16="http://schemas.microsoft.com/office/drawing/2014/main" id="{B81EF879-F818-DA87-6BAE-EE45DF30F0E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0" name="Titel 21">
              <a:extLst>
                <a:ext uri="{FF2B5EF4-FFF2-40B4-BE49-F238E27FC236}">
                  <a16:creationId xmlns:a16="http://schemas.microsoft.com/office/drawing/2014/main" id="{175FF114-68DE-CCD9-5B3B-B0D7925FBD81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1" name="Tijdelijke aanduiding voor inhoud 4">
              <a:extLst>
                <a:ext uri="{FF2B5EF4-FFF2-40B4-BE49-F238E27FC236}">
                  <a16:creationId xmlns:a16="http://schemas.microsoft.com/office/drawing/2014/main" id="{AFDDE8F2-BA6D-F780-48A2-9E856D84EF10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2" name="Rechthoek 3">
              <a:extLst>
                <a:ext uri="{FF2B5EF4-FFF2-40B4-BE49-F238E27FC236}">
                  <a16:creationId xmlns:a16="http://schemas.microsoft.com/office/drawing/2014/main" id="{E89EFF37-65D9-BD4B-BFF9-0A55A106A7AB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3" name="Rechthoek 31">
              <a:extLst>
                <a:ext uri="{FF2B5EF4-FFF2-40B4-BE49-F238E27FC236}">
                  <a16:creationId xmlns:a16="http://schemas.microsoft.com/office/drawing/2014/main" id="{62600A58-5D89-37BB-5387-7069AA182F99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4" name="Tijdelijke aanduiding voor tekst 10">
              <a:extLst>
                <a:ext uri="{FF2B5EF4-FFF2-40B4-BE49-F238E27FC236}">
                  <a16:creationId xmlns:a16="http://schemas.microsoft.com/office/drawing/2014/main" id="{8EFBDA59-56C6-EAC0-12FE-6B0F9423358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5" name="Tijdelijke aanduiding voor tekst 10">
              <a:extLst>
                <a:ext uri="{FF2B5EF4-FFF2-40B4-BE49-F238E27FC236}">
                  <a16:creationId xmlns:a16="http://schemas.microsoft.com/office/drawing/2014/main" id="{900B3967-2C2E-3E09-384E-86F3E9643A93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165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143899BB-7138-785F-3522-3470808AD4EB}"/>
              </a:ext>
            </a:extLst>
          </p:cNvPr>
          <p:cNvCxnSpPr>
            <a:cxnSpLocks/>
          </p:cNvCxnSpPr>
          <p:nvPr/>
        </p:nvCxnSpPr>
        <p:spPr>
          <a:xfrm>
            <a:off x="4571999" y="515094"/>
            <a:ext cx="0" cy="2056656"/>
          </a:xfrm>
          <a:prstGeom prst="straightConnector1">
            <a:avLst/>
          </a:prstGeom>
          <a:ln w="15875">
            <a:solidFill>
              <a:srgbClr val="001732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A5952395-A215-54D6-FE65-0444EBDD0EA5}"/>
              </a:ext>
            </a:extLst>
          </p:cNvPr>
          <p:cNvSpPr txBox="1"/>
          <p:nvPr/>
        </p:nvSpPr>
        <p:spPr>
          <a:xfrm>
            <a:off x="2635433" y="2850383"/>
            <a:ext cx="1582248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MU Bright Roman"/>
                <a:cs typeface="CMU Bright Roman"/>
              </a:rPr>
              <a:t>pitch</a:t>
            </a:r>
          </a:p>
          <a:p>
            <a:pPr algn="r"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MU Bright Roman"/>
                <a:cs typeface="CMU Bright Roman"/>
              </a:rPr>
              <a:t>volume</a:t>
            </a:r>
          </a:p>
          <a:p>
            <a:pPr algn="r"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MU Bright Roman"/>
                <a:cs typeface="CMU Bright Roman"/>
              </a:rPr>
              <a:t>	timbre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AB53F5-AEAE-940C-F48B-4CC7239C19A3}"/>
              </a:ext>
            </a:extLst>
          </p:cNvPr>
          <p:cNvSpPr txBox="1"/>
          <p:nvPr/>
        </p:nvSpPr>
        <p:spPr>
          <a:xfrm>
            <a:off x="4903481" y="2850383"/>
            <a:ext cx="2423136" cy="1697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MU Bright Roman"/>
                <a:cs typeface="CMU Bright Roman"/>
              </a:rPr>
              <a:t>frequency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MU Bright Roman"/>
                <a:cs typeface="CMU Bright Roman"/>
              </a:rPr>
              <a:t>amplitude	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bg2">
                    <a:lumMod val="25000"/>
                  </a:schemeClr>
                </a:solidFill>
                <a:latin typeface="CMU Bright Roman"/>
                <a:cs typeface="CMU Bright Roman"/>
              </a:rPr>
              <a:t>??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B34B159-12FF-3B27-DEF0-282F54DD6DB5}"/>
              </a:ext>
            </a:extLst>
          </p:cNvPr>
          <p:cNvCxnSpPr/>
          <p:nvPr/>
        </p:nvCxnSpPr>
        <p:spPr>
          <a:xfrm>
            <a:off x="4278617" y="3256783"/>
            <a:ext cx="586764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3961FD2-C71F-34E6-A954-CA9B4D06DF4D}"/>
              </a:ext>
            </a:extLst>
          </p:cNvPr>
          <p:cNvCxnSpPr/>
          <p:nvPr/>
        </p:nvCxnSpPr>
        <p:spPr>
          <a:xfrm>
            <a:off x="4278617" y="3809233"/>
            <a:ext cx="586764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A482F43-6E42-D697-9A10-CD8383182F9F}"/>
              </a:ext>
            </a:extLst>
          </p:cNvPr>
          <p:cNvCxnSpPr/>
          <p:nvPr/>
        </p:nvCxnSpPr>
        <p:spPr>
          <a:xfrm>
            <a:off x="4278617" y="4361683"/>
            <a:ext cx="586764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2DE42B0C-C375-7C55-DA76-537B8DC069D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65968742"/>
              </p:ext>
            </p:extLst>
          </p:nvPr>
        </p:nvGraphicFramePr>
        <p:xfrm>
          <a:off x="706706" y="596049"/>
          <a:ext cx="3079116" cy="2091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75BB1D30-19E0-0F4E-A5E4-9514F9AE3B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76611123"/>
              </p:ext>
            </p:extLst>
          </p:nvPr>
        </p:nvGraphicFramePr>
        <p:xfrm>
          <a:off x="5311283" y="596049"/>
          <a:ext cx="3079116" cy="20912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0" name="Instructie">
            <a:extLst>
              <a:ext uri="{FF2B5EF4-FFF2-40B4-BE49-F238E27FC236}">
                <a16:creationId xmlns:a16="http://schemas.microsoft.com/office/drawing/2014/main" id="{235BE7D4-2260-AE70-5E8C-1C789E1955A4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1" name="Rechthoek 339">
              <a:extLst>
                <a:ext uri="{FF2B5EF4-FFF2-40B4-BE49-F238E27FC236}">
                  <a16:creationId xmlns:a16="http://schemas.microsoft.com/office/drawing/2014/main" id="{54CD55F9-FC76-92F8-BA64-479A2B4242C7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2" name="Graphic 163">
              <a:extLst>
                <a:ext uri="{FF2B5EF4-FFF2-40B4-BE49-F238E27FC236}">
                  <a16:creationId xmlns:a16="http://schemas.microsoft.com/office/drawing/2014/main" id="{7056675A-AD82-8D2D-FB26-640ED332EB29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3" name="Rechthoek 342">
              <a:extLst>
                <a:ext uri="{FF2B5EF4-FFF2-40B4-BE49-F238E27FC236}">
                  <a16:creationId xmlns:a16="http://schemas.microsoft.com/office/drawing/2014/main" id="{5C665373-19A2-71F1-C133-DAE2502FB8F5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4" name="INSTRUCTIE">
              <a:extLst>
                <a:ext uri="{FF2B5EF4-FFF2-40B4-BE49-F238E27FC236}">
                  <a16:creationId xmlns:a16="http://schemas.microsoft.com/office/drawing/2014/main" id="{ECB4B906-3182-630C-5D30-761C992A830D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5" name="Rechthoek 299">
                <a:extLst>
                  <a:ext uri="{FF2B5EF4-FFF2-40B4-BE49-F238E27FC236}">
                    <a16:creationId xmlns:a16="http://schemas.microsoft.com/office/drawing/2014/main" id="{AB8D6BE1-7D29-F5D0-3A28-D65DB16A4A31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8" name="Rectangle">
                  <a:extLst>
                    <a:ext uri="{FF2B5EF4-FFF2-40B4-BE49-F238E27FC236}">
                      <a16:creationId xmlns:a16="http://schemas.microsoft.com/office/drawing/2014/main" id="{464F1982-ADDF-3C89-1C9B-5E677F29614B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9" name="Afbeelding invoegen/veranderen">
                  <a:extLst>
                    <a:ext uri="{FF2B5EF4-FFF2-40B4-BE49-F238E27FC236}">
                      <a16:creationId xmlns:a16="http://schemas.microsoft.com/office/drawing/2014/main" id="{8FDF0F7B-65F5-8980-9516-94D866CCE83E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6" name="Ovaal 301">
                <a:extLst>
                  <a:ext uri="{FF2B5EF4-FFF2-40B4-BE49-F238E27FC236}">
                    <a16:creationId xmlns:a16="http://schemas.microsoft.com/office/drawing/2014/main" id="{C11CD618-2D46-1061-B379-1BD99E1DB23B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6" name="Oval">
                  <a:extLst>
                    <a:ext uri="{FF2B5EF4-FFF2-40B4-BE49-F238E27FC236}">
                      <a16:creationId xmlns:a16="http://schemas.microsoft.com/office/drawing/2014/main" id="{907CD987-FC12-56E8-4197-29AF33107AF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7" name="1">
                  <a:extLst>
                    <a:ext uri="{FF2B5EF4-FFF2-40B4-BE49-F238E27FC236}">
                      <a16:creationId xmlns:a16="http://schemas.microsoft.com/office/drawing/2014/main" id="{7252A819-7BCB-41FC-6CA0-A52A019B45D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7" name="Rechthoek 302">
                <a:extLst>
                  <a:ext uri="{FF2B5EF4-FFF2-40B4-BE49-F238E27FC236}">
                    <a16:creationId xmlns:a16="http://schemas.microsoft.com/office/drawing/2014/main" id="{65C5F88D-824B-0E3E-C037-F90013A72958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8" name="Ovaal 303">
                <a:extLst>
                  <a:ext uri="{FF2B5EF4-FFF2-40B4-BE49-F238E27FC236}">
                    <a16:creationId xmlns:a16="http://schemas.microsoft.com/office/drawing/2014/main" id="{362A9551-3E35-9C43-FFA3-6BBF0C9E898A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4" name="Oval">
                  <a:extLst>
                    <a:ext uri="{FF2B5EF4-FFF2-40B4-BE49-F238E27FC236}">
                      <a16:creationId xmlns:a16="http://schemas.microsoft.com/office/drawing/2014/main" id="{7FA5B38E-B328-BAFC-9BE9-6264796F9D9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5" name="2">
                  <a:extLst>
                    <a:ext uri="{FF2B5EF4-FFF2-40B4-BE49-F238E27FC236}">
                      <a16:creationId xmlns:a16="http://schemas.microsoft.com/office/drawing/2014/main" id="{7EEC7EE6-FF9B-17C8-4006-292FB138DD3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9" name="Rechthoek 304">
                <a:extLst>
                  <a:ext uri="{FF2B5EF4-FFF2-40B4-BE49-F238E27FC236}">
                    <a16:creationId xmlns:a16="http://schemas.microsoft.com/office/drawing/2014/main" id="{3C9F70E3-0243-5AC3-7F45-56B60B1BDD01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0" name="Groep 305">
                <a:extLst>
                  <a:ext uri="{FF2B5EF4-FFF2-40B4-BE49-F238E27FC236}">
                    <a16:creationId xmlns:a16="http://schemas.microsoft.com/office/drawing/2014/main" id="{3E784EF3-B760-A331-906E-0EF41B7549A1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9" name="Rechthoek 332">
                  <a:extLst>
                    <a:ext uri="{FF2B5EF4-FFF2-40B4-BE49-F238E27FC236}">
                      <a16:creationId xmlns:a16="http://schemas.microsoft.com/office/drawing/2014/main" id="{20C7943E-288B-30D1-CA8D-8B91323061E6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2" name="Rectangle">
                    <a:extLst>
                      <a:ext uri="{FF2B5EF4-FFF2-40B4-BE49-F238E27FC236}">
                        <a16:creationId xmlns:a16="http://schemas.microsoft.com/office/drawing/2014/main" id="{32B92016-89C6-AE35-0CBB-C7C1067944C3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3" name="Invoegen">
                    <a:extLst>
                      <a:ext uri="{FF2B5EF4-FFF2-40B4-BE49-F238E27FC236}">
                        <a16:creationId xmlns:a16="http://schemas.microsoft.com/office/drawing/2014/main" id="{7DDE3DDA-7BB7-CF7B-AE64-3C1A734783EB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0" name="Rechte verbindingslijn 333">
                  <a:extLst>
                    <a:ext uri="{FF2B5EF4-FFF2-40B4-BE49-F238E27FC236}">
                      <a16:creationId xmlns:a16="http://schemas.microsoft.com/office/drawing/2014/main" id="{59F954CC-DE94-A850-FDFF-9B814DDE2CD6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1" name="Gelijkbenige driehoek 334">
                  <a:extLst>
                    <a:ext uri="{FF2B5EF4-FFF2-40B4-BE49-F238E27FC236}">
                      <a16:creationId xmlns:a16="http://schemas.microsoft.com/office/drawing/2014/main" id="{0D3B47C1-A0C1-6846-A1DD-2ECC907725BF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1" name="Groep 306">
                <a:extLst>
                  <a:ext uri="{FF2B5EF4-FFF2-40B4-BE49-F238E27FC236}">
                    <a16:creationId xmlns:a16="http://schemas.microsoft.com/office/drawing/2014/main" id="{6DA29470-89AC-0BC7-F934-79B624DD0531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3" name="Rechthoek 326">
                  <a:extLst>
                    <a:ext uri="{FF2B5EF4-FFF2-40B4-BE49-F238E27FC236}">
                      <a16:creationId xmlns:a16="http://schemas.microsoft.com/office/drawing/2014/main" id="{580DFCA4-B438-3513-DFC9-FD8E19943EA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4" name="Ovaal 327">
                  <a:extLst>
                    <a:ext uri="{FF2B5EF4-FFF2-40B4-BE49-F238E27FC236}">
                      <a16:creationId xmlns:a16="http://schemas.microsoft.com/office/drawing/2014/main" id="{D585CA0F-0499-77D6-CA8B-C3DABA8E8055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" name="Vrije vorm: vorm 328">
                  <a:extLst>
                    <a:ext uri="{FF2B5EF4-FFF2-40B4-BE49-F238E27FC236}">
                      <a16:creationId xmlns:a16="http://schemas.microsoft.com/office/drawing/2014/main" id="{B3D92B4E-C18F-F3F4-778D-2F0E58EE643D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6" name="Rechthoek: afgeronde hoeken 329">
                  <a:extLst>
                    <a:ext uri="{FF2B5EF4-FFF2-40B4-BE49-F238E27FC236}">
                      <a16:creationId xmlns:a16="http://schemas.microsoft.com/office/drawing/2014/main" id="{A79EAF3A-1FDE-B0C2-6EFF-E256792EE54C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7" name="Rechte verbindingslijn 330">
                  <a:extLst>
                    <a:ext uri="{FF2B5EF4-FFF2-40B4-BE49-F238E27FC236}">
                      <a16:creationId xmlns:a16="http://schemas.microsoft.com/office/drawing/2014/main" id="{B15AAC21-CE8A-59FF-502C-805FEAC256F1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8" name="Rechte verbindingslijn 331">
                  <a:extLst>
                    <a:ext uri="{FF2B5EF4-FFF2-40B4-BE49-F238E27FC236}">
                      <a16:creationId xmlns:a16="http://schemas.microsoft.com/office/drawing/2014/main" id="{3E61B990-0D31-302F-CD7E-C6658FBBD048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2" name="Ovaal 307">
                <a:extLst>
                  <a:ext uri="{FF2B5EF4-FFF2-40B4-BE49-F238E27FC236}">
                    <a16:creationId xmlns:a16="http://schemas.microsoft.com/office/drawing/2014/main" id="{93C739D4-E341-C3F6-B8FB-F952F8DD1A57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1" name="Oval">
                  <a:extLst>
                    <a:ext uri="{FF2B5EF4-FFF2-40B4-BE49-F238E27FC236}">
                      <a16:creationId xmlns:a16="http://schemas.microsoft.com/office/drawing/2014/main" id="{CFEA1F1D-32D6-D986-1598-AD8D12EA49F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2" name="3">
                  <a:extLst>
                    <a:ext uri="{FF2B5EF4-FFF2-40B4-BE49-F238E27FC236}">
                      <a16:creationId xmlns:a16="http://schemas.microsoft.com/office/drawing/2014/main" id="{F13ED164-EDD8-5435-644F-09CC7CA47B5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3" name="Rechthoek 308">
                <a:extLst>
                  <a:ext uri="{FF2B5EF4-FFF2-40B4-BE49-F238E27FC236}">
                    <a16:creationId xmlns:a16="http://schemas.microsoft.com/office/drawing/2014/main" id="{649AD664-A362-CBE7-FF0B-C494D836763F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4" name="Groep 309">
                <a:extLst>
                  <a:ext uri="{FF2B5EF4-FFF2-40B4-BE49-F238E27FC236}">
                    <a16:creationId xmlns:a16="http://schemas.microsoft.com/office/drawing/2014/main" id="{A0C5962A-8703-5F4D-50F8-26C059BDF7D9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5" name="Groep 310">
                  <a:extLst>
                    <a:ext uri="{FF2B5EF4-FFF2-40B4-BE49-F238E27FC236}">
                      <a16:creationId xmlns:a16="http://schemas.microsoft.com/office/drawing/2014/main" id="{659AD49D-C277-8712-B20E-DC36A3A010C7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8" name="Groep 313">
                    <a:extLst>
                      <a:ext uri="{FF2B5EF4-FFF2-40B4-BE49-F238E27FC236}">
                        <a16:creationId xmlns:a16="http://schemas.microsoft.com/office/drawing/2014/main" id="{B5065ED2-AF6D-E90F-F6D3-D9D330DCF76A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5" name="Groep 320">
                      <a:extLst>
                        <a:ext uri="{FF2B5EF4-FFF2-40B4-BE49-F238E27FC236}">
                          <a16:creationId xmlns:a16="http://schemas.microsoft.com/office/drawing/2014/main" id="{A0192B2D-6744-AA24-EA8A-C26D7A8044F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8" name="Rechthoek 323">
                        <a:extLst>
                          <a:ext uri="{FF2B5EF4-FFF2-40B4-BE49-F238E27FC236}">
                            <a16:creationId xmlns:a16="http://schemas.microsoft.com/office/drawing/2014/main" id="{1CC0468D-FFF1-0CCE-2789-59BB56AA0C4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9" name="Rechthoek 324">
                        <a:extLst>
                          <a:ext uri="{FF2B5EF4-FFF2-40B4-BE49-F238E27FC236}">
                            <a16:creationId xmlns:a16="http://schemas.microsoft.com/office/drawing/2014/main" id="{B779883C-9B67-B800-BD91-9CEB7520B92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0" name="Ovaal 325">
                        <a:extLst>
                          <a:ext uri="{FF2B5EF4-FFF2-40B4-BE49-F238E27FC236}">
                            <a16:creationId xmlns:a16="http://schemas.microsoft.com/office/drawing/2014/main" id="{3DA3A090-4B83-0BD3-D9B5-2A26C26FA8C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6" name="Afbeelding 321" descr="Afbeelding 321">
                      <a:extLst>
                        <a:ext uri="{FF2B5EF4-FFF2-40B4-BE49-F238E27FC236}">
                          <a16:creationId xmlns:a16="http://schemas.microsoft.com/office/drawing/2014/main" id="{EB04CC73-3BBD-5C7F-15C2-5C6A9149F64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7" name="Afbeelding 322" descr="Afbeelding 322">
                      <a:extLst>
                        <a:ext uri="{FF2B5EF4-FFF2-40B4-BE49-F238E27FC236}">
                          <a16:creationId xmlns:a16="http://schemas.microsoft.com/office/drawing/2014/main" id="{E0728073-E35B-5EDA-B8C3-17ACE364FE2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9" name="Groep 314">
                    <a:extLst>
                      <a:ext uri="{FF2B5EF4-FFF2-40B4-BE49-F238E27FC236}">
                        <a16:creationId xmlns:a16="http://schemas.microsoft.com/office/drawing/2014/main" id="{D8C45B52-11C9-0F05-2BBB-086D439F5F65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3" name="Rechthoek 318">
                      <a:extLst>
                        <a:ext uri="{FF2B5EF4-FFF2-40B4-BE49-F238E27FC236}">
                          <a16:creationId xmlns:a16="http://schemas.microsoft.com/office/drawing/2014/main" id="{C3AE9922-B933-5A2E-65A4-5FF8B16D93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4" name="Rechthoek 319">
                      <a:extLst>
                        <a:ext uri="{FF2B5EF4-FFF2-40B4-BE49-F238E27FC236}">
                          <a16:creationId xmlns:a16="http://schemas.microsoft.com/office/drawing/2014/main" id="{E6C8707B-8F16-525E-78D9-36B8F8AB46F6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0" name="Groep 315">
                    <a:extLst>
                      <a:ext uri="{FF2B5EF4-FFF2-40B4-BE49-F238E27FC236}">
                        <a16:creationId xmlns:a16="http://schemas.microsoft.com/office/drawing/2014/main" id="{835E8708-1F76-BAB5-0C0E-E764F2808FD7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1" name="Rechthoek 316">
                      <a:extLst>
                        <a:ext uri="{FF2B5EF4-FFF2-40B4-BE49-F238E27FC236}">
                          <a16:creationId xmlns:a16="http://schemas.microsoft.com/office/drawing/2014/main" id="{9FBE2C33-AF17-A114-9507-2D7A9B3FEA52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2" name="Rechthoek 317">
                      <a:extLst>
                        <a:ext uri="{FF2B5EF4-FFF2-40B4-BE49-F238E27FC236}">
                          <a16:creationId xmlns:a16="http://schemas.microsoft.com/office/drawing/2014/main" id="{6C16367B-E26E-17A2-D732-CBEB1C90DC2C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6" name="Rechthoek 311">
                  <a:extLst>
                    <a:ext uri="{FF2B5EF4-FFF2-40B4-BE49-F238E27FC236}">
                      <a16:creationId xmlns:a16="http://schemas.microsoft.com/office/drawing/2014/main" id="{2BBE73CE-31E0-98E4-D9EC-95E74F8DCFFD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7" name="Gelijkbenige driehoek 312">
                  <a:extLst>
                    <a:ext uri="{FF2B5EF4-FFF2-40B4-BE49-F238E27FC236}">
                      <a16:creationId xmlns:a16="http://schemas.microsoft.com/office/drawing/2014/main" id="{77B357CD-2A1F-09EC-5654-82BB60D24F62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2A9EE3C-B195-0C84-7398-4B493A302A1E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1" name="Rechthoek 339">
              <a:extLst>
                <a:ext uri="{FF2B5EF4-FFF2-40B4-BE49-F238E27FC236}">
                  <a16:creationId xmlns:a16="http://schemas.microsoft.com/office/drawing/2014/main" id="{CB01A395-A158-7EB7-2C3D-05D251F155F8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2" name="Groeperen 38">
              <a:extLst>
                <a:ext uri="{FF2B5EF4-FFF2-40B4-BE49-F238E27FC236}">
                  <a16:creationId xmlns:a16="http://schemas.microsoft.com/office/drawing/2014/main" id="{C6FBD531-B8B0-0369-08C7-A9AFBA9D7D7E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6" name="Rechthoek 24">
                <a:extLst>
                  <a:ext uri="{FF2B5EF4-FFF2-40B4-BE49-F238E27FC236}">
                    <a16:creationId xmlns:a16="http://schemas.microsoft.com/office/drawing/2014/main" id="{3E449AB3-B1B3-FCDE-0AA2-22F4BE9ABD97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5">
                <a:extLst>
                  <a:ext uri="{FF2B5EF4-FFF2-40B4-BE49-F238E27FC236}">
                    <a16:creationId xmlns:a16="http://schemas.microsoft.com/office/drawing/2014/main" id="{1DE19B80-DE9E-1B5B-73A9-6DB587B7B9E8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6">
                <a:extLst>
                  <a:ext uri="{FF2B5EF4-FFF2-40B4-BE49-F238E27FC236}">
                    <a16:creationId xmlns:a16="http://schemas.microsoft.com/office/drawing/2014/main" id="{CAB87DF3-1F75-3546-7796-69202D5DAC6E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27">
                <a:extLst>
                  <a:ext uri="{FF2B5EF4-FFF2-40B4-BE49-F238E27FC236}">
                    <a16:creationId xmlns:a16="http://schemas.microsoft.com/office/drawing/2014/main" id="{B05FE2CE-9531-D102-583B-B14637009DD9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2">
                <a:extLst>
                  <a:ext uri="{FF2B5EF4-FFF2-40B4-BE49-F238E27FC236}">
                    <a16:creationId xmlns:a16="http://schemas.microsoft.com/office/drawing/2014/main" id="{3B836F84-4920-6190-A78E-002F50639980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6">
                <a:extLst>
                  <a:ext uri="{FF2B5EF4-FFF2-40B4-BE49-F238E27FC236}">
                    <a16:creationId xmlns:a16="http://schemas.microsoft.com/office/drawing/2014/main" id="{7F5E9C2C-2DFF-408D-E886-20A745D20058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B64CAB80-047C-7D28-CCE0-E0799F26284F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0" name="Rechthoek 33">
                <a:extLst>
                  <a:ext uri="{FF2B5EF4-FFF2-40B4-BE49-F238E27FC236}">
                    <a16:creationId xmlns:a16="http://schemas.microsoft.com/office/drawing/2014/main" id="{33BD11D4-F359-CFE8-68DE-ED413D009F52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8">
                <a:extLst>
                  <a:ext uri="{FF2B5EF4-FFF2-40B4-BE49-F238E27FC236}">
                    <a16:creationId xmlns:a16="http://schemas.microsoft.com/office/drawing/2014/main" id="{B584A67C-3ABF-7482-803D-4CA17FE5B714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9">
                <a:extLst>
                  <a:ext uri="{FF2B5EF4-FFF2-40B4-BE49-F238E27FC236}">
                    <a16:creationId xmlns:a16="http://schemas.microsoft.com/office/drawing/2014/main" id="{FDDEAB1F-61C1-BBF7-C762-04B8B013905D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30">
                <a:extLst>
                  <a:ext uri="{FF2B5EF4-FFF2-40B4-BE49-F238E27FC236}">
                    <a16:creationId xmlns:a16="http://schemas.microsoft.com/office/drawing/2014/main" id="{86DF93A9-5818-026A-3A86-5F8B18562CCA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5">
                <a:extLst>
                  <a:ext uri="{FF2B5EF4-FFF2-40B4-BE49-F238E27FC236}">
                    <a16:creationId xmlns:a16="http://schemas.microsoft.com/office/drawing/2014/main" id="{DE44EDC0-1548-10C8-E8C6-3A3432B300A3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7">
                <a:extLst>
                  <a:ext uri="{FF2B5EF4-FFF2-40B4-BE49-F238E27FC236}">
                    <a16:creationId xmlns:a16="http://schemas.microsoft.com/office/drawing/2014/main" id="{5189543C-C44D-3EA7-3FE6-3A55BF1BF828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4" name="Tijdelijke aanduiding voor tekst 10">
              <a:extLst>
                <a:ext uri="{FF2B5EF4-FFF2-40B4-BE49-F238E27FC236}">
                  <a16:creationId xmlns:a16="http://schemas.microsoft.com/office/drawing/2014/main" id="{EE692B27-2DB6-9C65-909B-2FAC511DEB95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5" name="Tijdelijke aanduiding voor tekst 10">
              <a:extLst>
                <a:ext uri="{FF2B5EF4-FFF2-40B4-BE49-F238E27FC236}">
                  <a16:creationId xmlns:a16="http://schemas.microsoft.com/office/drawing/2014/main" id="{1A318429-B73C-A6A3-E228-B25318D17969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6" name="Rectangle">
              <a:extLst>
                <a:ext uri="{FF2B5EF4-FFF2-40B4-BE49-F238E27FC236}">
                  <a16:creationId xmlns:a16="http://schemas.microsoft.com/office/drawing/2014/main" id="{EB7D7CF1-9D3A-ABD0-5026-C11C4C835878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7" name="Afbeelding invoegen/veranderen">
              <a:extLst>
                <a:ext uri="{FF2B5EF4-FFF2-40B4-BE49-F238E27FC236}">
                  <a16:creationId xmlns:a16="http://schemas.microsoft.com/office/drawing/2014/main" id="{EDBC3399-7393-E187-4447-31DB8E2DAE7A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8" name="Tijdelijke aanduiding voor inhoud 4">
              <a:extLst>
                <a:ext uri="{FF2B5EF4-FFF2-40B4-BE49-F238E27FC236}">
                  <a16:creationId xmlns:a16="http://schemas.microsoft.com/office/drawing/2014/main" id="{D70DD1DE-4899-3E67-55C1-9C0991736374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9" name="Picture 68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F07D7C27-8065-C561-0A66-83FE5A297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13B6DCC8-D3A0-9F21-5FBE-B5D8035D5966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79038D15-1DA5-0368-D8B4-8F2B53984AF3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0" name="Rechthoek 339">
                <a:extLst>
                  <a:ext uri="{FF2B5EF4-FFF2-40B4-BE49-F238E27FC236}">
                    <a16:creationId xmlns:a16="http://schemas.microsoft.com/office/drawing/2014/main" id="{7839F51E-CE76-0DDF-4412-1BA5E20582B6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1" name="Rectangle">
                <a:extLst>
                  <a:ext uri="{FF2B5EF4-FFF2-40B4-BE49-F238E27FC236}">
                    <a16:creationId xmlns:a16="http://schemas.microsoft.com/office/drawing/2014/main" id="{CFB923DF-7D34-9962-B9BF-7B95AB99BFF4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2" name="Afbeelding invoegen/veranderen">
                <a:extLst>
                  <a:ext uri="{FF2B5EF4-FFF2-40B4-BE49-F238E27FC236}">
                    <a16:creationId xmlns:a16="http://schemas.microsoft.com/office/drawing/2014/main" id="{85FD0B88-61D7-1AAB-A008-570D1E1ABBEB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4" name="Titel 21">
              <a:extLst>
                <a:ext uri="{FF2B5EF4-FFF2-40B4-BE49-F238E27FC236}">
                  <a16:creationId xmlns:a16="http://schemas.microsoft.com/office/drawing/2014/main" id="{38332A7B-522B-CBF2-B31A-D66785C47A2D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5" name="Tijdelijke aanduiding voor inhoud 4">
              <a:extLst>
                <a:ext uri="{FF2B5EF4-FFF2-40B4-BE49-F238E27FC236}">
                  <a16:creationId xmlns:a16="http://schemas.microsoft.com/office/drawing/2014/main" id="{8F8B6611-DD4A-6B5E-4926-1D887351F78D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6" name="Rechthoek 3">
              <a:extLst>
                <a:ext uri="{FF2B5EF4-FFF2-40B4-BE49-F238E27FC236}">
                  <a16:creationId xmlns:a16="http://schemas.microsoft.com/office/drawing/2014/main" id="{07DA982D-D356-6863-E2B1-6D2C2709E5FF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7" name="Rechthoek 31">
              <a:extLst>
                <a:ext uri="{FF2B5EF4-FFF2-40B4-BE49-F238E27FC236}">
                  <a16:creationId xmlns:a16="http://schemas.microsoft.com/office/drawing/2014/main" id="{9196DD7D-C14D-D707-98B9-36A3FE945B38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8" name="Tijdelijke aanduiding voor tekst 10">
              <a:extLst>
                <a:ext uri="{FF2B5EF4-FFF2-40B4-BE49-F238E27FC236}">
                  <a16:creationId xmlns:a16="http://schemas.microsoft.com/office/drawing/2014/main" id="{C45D9AA4-7E5B-4E8D-73DC-22B2A95239DA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9" name="Tijdelijke aanduiding voor tekst 10">
              <a:extLst>
                <a:ext uri="{FF2B5EF4-FFF2-40B4-BE49-F238E27FC236}">
                  <a16:creationId xmlns:a16="http://schemas.microsoft.com/office/drawing/2014/main" id="{A47D49D5-1B1B-CCDC-D74C-FF422E6571FA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7677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7E1A4-6FFD-28AF-91EC-25518F00E9DF}"/>
              </a:ext>
            </a:extLst>
          </p:cNvPr>
          <p:cNvSpPr txBox="1">
            <a:spLocks/>
          </p:cNvSpPr>
          <p:nvPr/>
        </p:nvSpPr>
        <p:spPr>
          <a:xfrm>
            <a:off x="949569" y="1706895"/>
            <a:ext cx="7244862" cy="86485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001832"/>
                </a:solidFill>
              </a:rPr>
              <a:t>This is a subject slide</a:t>
            </a:r>
            <a:endParaRPr lang="en-NL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31490A-BDD3-C39C-4742-E93F078CB799}"/>
              </a:ext>
            </a:extLst>
          </p:cNvPr>
          <p:cNvCxnSpPr>
            <a:cxnSpLocks/>
          </p:cNvCxnSpPr>
          <p:nvPr/>
        </p:nvCxnSpPr>
        <p:spPr>
          <a:xfrm flipH="1">
            <a:off x="4129708" y="2972415"/>
            <a:ext cx="690770" cy="0"/>
          </a:xfrm>
          <a:prstGeom prst="line">
            <a:avLst/>
          </a:prstGeom>
          <a:ln w="76200">
            <a:solidFill>
              <a:srgbClr val="001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EFEF4DEE-54A5-BDFA-8581-D25BFF30579C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5" name="Rechthoek 339">
              <a:extLst>
                <a:ext uri="{FF2B5EF4-FFF2-40B4-BE49-F238E27FC236}">
                  <a16:creationId xmlns:a16="http://schemas.microsoft.com/office/drawing/2014/main" id="{ADD6870F-BF7D-A2BF-B5B1-6ECE7F88E2E5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6E23998A-6134-1CA4-9CB1-5E0397FEF7C3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" name="Rechthoek 342">
              <a:extLst>
                <a:ext uri="{FF2B5EF4-FFF2-40B4-BE49-F238E27FC236}">
                  <a16:creationId xmlns:a16="http://schemas.microsoft.com/office/drawing/2014/main" id="{52B062ED-8AF3-1590-F1F7-7A165FEB784E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888956BF-FE27-9C69-E8B3-0EA30D70628D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9" name="Rechthoek 299">
                <a:extLst>
                  <a:ext uri="{FF2B5EF4-FFF2-40B4-BE49-F238E27FC236}">
                    <a16:creationId xmlns:a16="http://schemas.microsoft.com/office/drawing/2014/main" id="{D48DF647-5E63-DE14-EF8A-D3D8B371AA44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08DD5298-D394-A017-9E7A-37167100B9AD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Afbeelding invoegen/veranderen">
                  <a:extLst>
                    <a:ext uri="{FF2B5EF4-FFF2-40B4-BE49-F238E27FC236}">
                      <a16:creationId xmlns:a16="http://schemas.microsoft.com/office/drawing/2014/main" id="{F3B778E0-AEE5-DE12-F3BB-B64B73993D96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0" name="Ovaal 301">
                <a:extLst>
                  <a:ext uri="{FF2B5EF4-FFF2-40B4-BE49-F238E27FC236}">
                    <a16:creationId xmlns:a16="http://schemas.microsoft.com/office/drawing/2014/main" id="{2D9B1184-81E1-BA08-CDB1-BEE19F64485E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55A68785-722C-425C-E37A-717F6D03030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1">
                  <a:extLst>
                    <a:ext uri="{FF2B5EF4-FFF2-40B4-BE49-F238E27FC236}">
                      <a16:creationId xmlns:a16="http://schemas.microsoft.com/office/drawing/2014/main" id="{C50A9591-CAEB-49F4-D9C8-26106B2E067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1" name="Rechthoek 302">
                <a:extLst>
                  <a:ext uri="{FF2B5EF4-FFF2-40B4-BE49-F238E27FC236}">
                    <a16:creationId xmlns:a16="http://schemas.microsoft.com/office/drawing/2014/main" id="{A345B50C-FD74-6F09-481E-22392D8B3910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2" name="Ovaal 303">
                <a:extLst>
                  <a:ext uri="{FF2B5EF4-FFF2-40B4-BE49-F238E27FC236}">
                    <a16:creationId xmlns:a16="http://schemas.microsoft.com/office/drawing/2014/main" id="{0FE51FD3-051A-230A-82CF-B62E38ADB648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2C62CD4E-52B1-A251-D203-96A98E546C7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2">
                  <a:extLst>
                    <a:ext uri="{FF2B5EF4-FFF2-40B4-BE49-F238E27FC236}">
                      <a16:creationId xmlns:a16="http://schemas.microsoft.com/office/drawing/2014/main" id="{10025D42-CC72-CB8E-E047-3B66910BDF5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3" name="Rechthoek 304">
                <a:extLst>
                  <a:ext uri="{FF2B5EF4-FFF2-40B4-BE49-F238E27FC236}">
                    <a16:creationId xmlns:a16="http://schemas.microsoft.com/office/drawing/2014/main" id="{D2C7535F-E102-1C61-B896-6BD9AAD38BD6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4" name="Groep 305">
                <a:extLst>
                  <a:ext uri="{FF2B5EF4-FFF2-40B4-BE49-F238E27FC236}">
                    <a16:creationId xmlns:a16="http://schemas.microsoft.com/office/drawing/2014/main" id="{A84AD64B-A26A-BE8C-DCAD-BAC04DE60993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3" name="Rechthoek 332">
                  <a:extLst>
                    <a:ext uri="{FF2B5EF4-FFF2-40B4-BE49-F238E27FC236}">
                      <a16:creationId xmlns:a16="http://schemas.microsoft.com/office/drawing/2014/main" id="{F448D6B2-B49A-A078-97F6-818F241F596A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6" name="Rectangle">
                    <a:extLst>
                      <a:ext uri="{FF2B5EF4-FFF2-40B4-BE49-F238E27FC236}">
                        <a16:creationId xmlns:a16="http://schemas.microsoft.com/office/drawing/2014/main" id="{A2072631-103C-0234-9475-0E6059338CDC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7" name="Invoegen">
                    <a:extLst>
                      <a:ext uri="{FF2B5EF4-FFF2-40B4-BE49-F238E27FC236}">
                        <a16:creationId xmlns:a16="http://schemas.microsoft.com/office/drawing/2014/main" id="{9CBE4ADF-EC62-9E87-C3EE-CED9176EC558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4" name="Rechte verbindingslijn 333">
                  <a:extLst>
                    <a:ext uri="{FF2B5EF4-FFF2-40B4-BE49-F238E27FC236}">
                      <a16:creationId xmlns:a16="http://schemas.microsoft.com/office/drawing/2014/main" id="{601DB5BA-31A2-A2D2-EF6B-DD458EEF8015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elijkbenige driehoek 334">
                  <a:extLst>
                    <a:ext uri="{FF2B5EF4-FFF2-40B4-BE49-F238E27FC236}">
                      <a16:creationId xmlns:a16="http://schemas.microsoft.com/office/drawing/2014/main" id="{EFB79BBF-8514-5F24-E08A-4FEE8DAE1FF6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5" name="Groep 306">
                <a:extLst>
                  <a:ext uri="{FF2B5EF4-FFF2-40B4-BE49-F238E27FC236}">
                    <a16:creationId xmlns:a16="http://schemas.microsoft.com/office/drawing/2014/main" id="{2BFF3683-0D9F-2F79-7AC6-0BD43E1748E0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7" name="Rechthoek 326">
                  <a:extLst>
                    <a:ext uri="{FF2B5EF4-FFF2-40B4-BE49-F238E27FC236}">
                      <a16:creationId xmlns:a16="http://schemas.microsoft.com/office/drawing/2014/main" id="{F1B9185F-856C-4914-2B1A-4BADF2BE5855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Ovaal 327">
                  <a:extLst>
                    <a:ext uri="{FF2B5EF4-FFF2-40B4-BE49-F238E27FC236}">
                      <a16:creationId xmlns:a16="http://schemas.microsoft.com/office/drawing/2014/main" id="{2FC82111-66BF-A60D-2342-289D13D6F183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Vrije vorm: vorm 328">
                  <a:extLst>
                    <a:ext uri="{FF2B5EF4-FFF2-40B4-BE49-F238E27FC236}">
                      <a16:creationId xmlns:a16="http://schemas.microsoft.com/office/drawing/2014/main" id="{0458DE48-750D-664D-C1E9-B6A35C0BF75D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hoek: afgeronde hoeken 329">
                  <a:extLst>
                    <a:ext uri="{FF2B5EF4-FFF2-40B4-BE49-F238E27FC236}">
                      <a16:creationId xmlns:a16="http://schemas.microsoft.com/office/drawing/2014/main" id="{D7A163C8-38B1-3F32-5A9C-CE3149B5E643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e verbindingslijn 330">
                  <a:extLst>
                    <a:ext uri="{FF2B5EF4-FFF2-40B4-BE49-F238E27FC236}">
                      <a16:creationId xmlns:a16="http://schemas.microsoft.com/office/drawing/2014/main" id="{6A53A964-B2F9-0B0D-2EB9-27F94C31212C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 verbindingslijn 331">
                  <a:extLst>
                    <a:ext uri="{FF2B5EF4-FFF2-40B4-BE49-F238E27FC236}">
                      <a16:creationId xmlns:a16="http://schemas.microsoft.com/office/drawing/2014/main" id="{D586B3BB-5D7C-9F3A-63D7-7F47BFFC71EA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" name="Ovaal 307">
                <a:extLst>
                  <a:ext uri="{FF2B5EF4-FFF2-40B4-BE49-F238E27FC236}">
                    <a16:creationId xmlns:a16="http://schemas.microsoft.com/office/drawing/2014/main" id="{8FE9C0CC-2D5D-DC2B-44A9-C851E7E24FF8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5" name="Oval">
                  <a:extLst>
                    <a:ext uri="{FF2B5EF4-FFF2-40B4-BE49-F238E27FC236}">
                      <a16:creationId xmlns:a16="http://schemas.microsoft.com/office/drawing/2014/main" id="{0042D01D-8CAA-8012-34D0-835FA531E62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6" name="3">
                  <a:extLst>
                    <a:ext uri="{FF2B5EF4-FFF2-40B4-BE49-F238E27FC236}">
                      <a16:creationId xmlns:a16="http://schemas.microsoft.com/office/drawing/2014/main" id="{143E2CE0-F066-D384-5B32-22370E3651AB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7" name="Rechthoek 308">
                <a:extLst>
                  <a:ext uri="{FF2B5EF4-FFF2-40B4-BE49-F238E27FC236}">
                    <a16:creationId xmlns:a16="http://schemas.microsoft.com/office/drawing/2014/main" id="{615EEDA0-D091-B621-F12A-988B2A5E9427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8" name="Groep 309">
                <a:extLst>
                  <a:ext uri="{FF2B5EF4-FFF2-40B4-BE49-F238E27FC236}">
                    <a16:creationId xmlns:a16="http://schemas.microsoft.com/office/drawing/2014/main" id="{AB9F59A4-C0E2-8201-FD11-1E09D817F4AF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9" name="Groep 310">
                  <a:extLst>
                    <a:ext uri="{FF2B5EF4-FFF2-40B4-BE49-F238E27FC236}">
                      <a16:creationId xmlns:a16="http://schemas.microsoft.com/office/drawing/2014/main" id="{155AAAE4-FEA3-1B9D-54FF-F830ACCB2DA8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2" name="Groep 313">
                    <a:extLst>
                      <a:ext uri="{FF2B5EF4-FFF2-40B4-BE49-F238E27FC236}">
                        <a16:creationId xmlns:a16="http://schemas.microsoft.com/office/drawing/2014/main" id="{2B354374-9FC1-FD2A-D6E6-A34C7E1D4356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9" name="Groep 320">
                      <a:extLst>
                        <a:ext uri="{FF2B5EF4-FFF2-40B4-BE49-F238E27FC236}">
                          <a16:creationId xmlns:a16="http://schemas.microsoft.com/office/drawing/2014/main" id="{94B404E0-65DE-8BBA-280C-D74482FC5D6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2" name="Rechthoek 323">
                        <a:extLst>
                          <a:ext uri="{FF2B5EF4-FFF2-40B4-BE49-F238E27FC236}">
                            <a16:creationId xmlns:a16="http://schemas.microsoft.com/office/drawing/2014/main" id="{FF7E7A15-002D-9AF8-2725-8EADA517822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Rechthoek 324">
                        <a:extLst>
                          <a:ext uri="{FF2B5EF4-FFF2-40B4-BE49-F238E27FC236}">
                            <a16:creationId xmlns:a16="http://schemas.microsoft.com/office/drawing/2014/main" id="{A8043AF5-3552-A94F-9597-CCB67C18FB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Ovaal 325">
                        <a:extLst>
                          <a:ext uri="{FF2B5EF4-FFF2-40B4-BE49-F238E27FC236}">
                            <a16:creationId xmlns:a16="http://schemas.microsoft.com/office/drawing/2014/main" id="{2F29AD0D-FADA-C7B7-6182-92E9EE47F95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0" name="Afbeelding 321" descr="Afbeelding 321">
                      <a:extLst>
                        <a:ext uri="{FF2B5EF4-FFF2-40B4-BE49-F238E27FC236}">
                          <a16:creationId xmlns:a16="http://schemas.microsoft.com/office/drawing/2014/main" id="{2B2A7F5B-2BFB-092A-F818-202BA37DDF8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" name="Afbeelding 322" descr="Afbeelding 322">
                      <a:extLst>
                        <a:ext uri="{FF2B5EF4-FFF2-40B4-BE49-F238E27FC236}">
                          <a16:creationId xmlns:a16="http://schemas.microsoft.com/office/drawing/2014/main" id="{209C45F9-434E-FA9F-AB1E-E8FB20CBCDB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3" name="Groep 314">
                    <a:extLst>
                      <a:ext uri="{FF2B5EF4-FFF2-40B4-BE49-F238E27FC236}">
                        <a16:creationId xmlns:a16="http://schemas.microsoft.com/office/drawing/2014/main" id="{33B8A3B7-69B2-AE02-C89D-F6C03F31FA0B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7" name="Rechthoek 318">
                      <a:extLst>
                        <a:ext uri="{FF2B5EF4-FFF2-40B4-BE49-F238E27FC236}">
                          <a16:creationId xmlns:a16="http://schemas.microsoft.com/office/drawing/2014/main" id="{917E469D-A50B-B1FE-579C-454A656229C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9">
                      <a:extLst>
                        <a:ext uri="{FF2B5EF4-FFF2-40B4-BE49-F238E27FC236}">
                          <a16:creationId xmlns:a16="http://schemas.microsoft.com/office/drawing/2014/main" id="{D59C5DAE-3513-A558-E080-4954A3426865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4" name="Groep 315">
                    <a:extLst>
                      <a:ext uri="{FF2B5EF4-FFF2-40B4-BE49-F238E27FC236}">
                        <a16:creationId xmlns:a16="http://schemas.microsoft.com/office/drawing/2014/main" id="{E33CF623-8AE3-953B-E621-F06F65BDA2FB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5" name="Rechthoek 316">
                      <a:extLst>
                        <a:ext uri="{FF2B5EF4-FFF2-40B4-BE49-F238E27FC236}">
                          <a16:creationId xmlns:a16="http://schemas.microsoft.com/office/drawing/2014/main" id="{76BD04BF-6B89-78CE-DF0E-9828B5D7BA0A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6" name="Rechthoek 317">
                      <a:extLst>
                        <a:ext uri="{FF2B5EF4-FFF2-40B4-BE49-F238E27FC236}">
                          <a16:creationId xmlns:a16="http://schemas.microsoft.com/office/drawing/2014/main" id="{CC4083AD-271D-184B-123F-3F802B387CB6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0" name="Rechthoek 311">
                  <a:extLst>
                    <a:ext uri="{FF2B5EF4-FFF2-40B4-BE49-F238E27FC236}">
                      <a16:creationId xmlns:a16="http://schemas.microsoft.com/office/drawing/2014/main" id="{6A2B8767-5937-0336-7688-63CF729E56F8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1" name="Gelijkbenige driehoek 312">
                  <a:extLst>
                    <a:ext uri="{FF2B5EF4-FFF2-40B4-BE49-F238E27FC236}">
                      <a16:creationId xmlns:a16="http://schemas.microsoft.com/office/drawing/2014/main" id="{2115A7DB-3654-57AC-5753-B6AF57A6768A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D69F9F5-9D20-4FE1-0384-20CFC66B4F11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5" name="Rechthoek 339">
              <a:extLst>
                <a:ext uri="{FF2B5EF4-FFF2-40B4-BE49-F238E27FC236}">
                  <a16:creationId xmlns:a16="http://schemas.microsoft.com/office/drawing/2014/main" id="{FFA6B5F4-DCC1-4A27-C49D-D1F41A2B0397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6" name="Groeperen 38">
              <a:extLst>
                <a:ext uri="{FF2B5EF4-FFF2-40B4-BE49-F238E27FC236}">
                  <a16:creationId xmlns:a16="http://schemas.microsoft.com/office/drawing/2014/main" id="{3A99BD03-AFAC-EB25-5F10-F5D9FFAB1C1D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0" name="Rechthoek 24">
                <a:extLst>
                  <a:ext uri="{FF2B5EF4-FFF2-40B4-BE49-F238E27FC236}">
                    <a16:creationId xmlns:a16="http://schemas.microsoft.com/office/drawing/2014/main" id="{483B2C94-CC57-0BB7-DD97-EA75AA533195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5">
                <a:extLst>
                  <a:ext uri="{FF2B5EF4-FFF2-40B4-BE49-F238E27FC236}">
                    <a16:creationId xmlns:a16="http://schemas.microsoft.com/office/drawing/2014/main" id="{10873DCE-E0A5-9BB2-693A-7B48CCB3AAA2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6">
                <a:extLst>
                  <a:ext uri="{FF2B5EF4-FFF2-40B4-BE49-F238E27FC236}">
                    <a16:creationId xmlns:a16="http://schemas.microsoft.com/office/drawing/2014/main" id="{1DBC2F05-3EFD-25C5-F5A5-AD23C1F65C7C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7">
                <a:extLst>
                  <a:ext uri="{FF2B5EF4-FFF2-40B4-BE49-F238E27FC236}">
                    <a16:creationId xmlns:a16="http://schemas.microsoft.com/office/drawing/2014/main" id="{3CA64E38-7684-5668-6F19-DDCB2CA71F26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2">
                <a:extLst>
                  <a:ext uri="{FF2B5EF4-FFF2-40B4-BE49-F238E27FC236}">
                    <a16:creationId xmlns:a16="http://schemas.microsoft.com/office/drawing/2014/main" id="{8A60987D-D01D-9B6C-6230-9A2C3B0EAABD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6">
                <a:extLst>
                  <a:ext uri="{FF2B5EF4-FFF2-40B4-BE49-F238E27FC236}">
                    <a16:creationId xmlns:a16="http://schemas.microsoft.com/office/drawing/2014/main" id="{2EA446D9-EAE7-4B77-9431-7FD36A38BDB6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8E423003-19DD-4388-E21F-C1C374DBC6B2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4" name="Rechthoek 33">
                <a:extLst>
                  <a:ext uri="{FF2B5EF4-FFF2-40B4-BE49-F238E27FC236}">
                    <a16:creationId xmlns:a16="http://schemas.microsoft.com/office/drawing/2014/main" id="{17DA8F84-9303-E824-F401-C6F90CD824E0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8">
                <a:extLst>
                  <a:ext uri="{FF2B5EF4-FFF2-40B4-BE49-F238E27FC236}">
                    <a16:creationId xmlns:a16="http://schemas.microsoft.com/office/drawing/2014/main" id="{D76212CB-0580-FE2C-AC38-BB7C9ACCC7F8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9">
                <a:extLst>
                  <a:ext uri="{FF2B5EF4-FFF2-40B4-BE49-F238E27FC236}">
                    <a16:creationId xmlns:a16="http://schemas.microsoft.com/office/drawing/2014/main" id="{54E1A33D-73A4-A3AA-6518-1ECE5159B399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0">
                <a:extLst>
                  <a:ext uri="{FF2B5EF4-FFF2-40B4-BE49-F238E27FC236}">
                    <a16:creationId xmlns:a16="http://schemas.microsoft.com/office/drawing/2014/main" id="{89DE24B0-A063-FB57-0E28-342A3908D003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5">
                <a:extLst>
                  <a:ext uri="{FF2B5EF4-FFF2-40B4-BE49-F238E27FC236}">
                    <a16:creationId xmlns:a16="http://schemas.microsoft.com/office/drawing/2014/main" id="{90279851-4C52-D5C9-1742-C6E1027779B7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7">
                <a:extLst>
                  <a:ext uri="{FF2B5EF4-FFF2-40B4-BE49-F238E27FC236}">
                    <a16:creationId xmlns:a16="http://schemas.microsoft.com/office/drawing/2014/main" id="{49870AF7-ED41-F459-3BAE-B13EDC191ECA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6538CBA2-AD11-E649-DA1C-37F8CA82A702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B8C31A8F-41F6-25BA-5EC9-F5C44437797B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Rectangle">
              <a:extLst>
                <a:ext uri="{FF2B5EF4-FFF2-40B4-BE49-F238E27FC236}">
                  <a16:creationId xmlns:a16="http://schemas.microsoft.com/office/drawing/2014/main" id="{EEA7B0DA-BCAA-F9B5-BF24-54583A98CBA3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Afbeelding invoegen/veranderen">
              <a:extLst>
                <a:ext uri="{FF2B5EF4-FFF2-40B4-BE49-F238E27FC236}">
                  <a16:creationId xmlns:a16="http://schemas.microsoft.com/office/drawing/2014/main" id="{5E0D5A15-43A5-B96E-AD05-0D4340BB6F80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2" name="Tijdelijke aanduiding voor inhoud 4">
              <a:extLst>
                <a:ext uri="{FF2B5EF4-FFF2-40B4-BE49-F238E27FC236}">
                  <a16:creationId xmlns:a16="http://schemas.microsoft.com/office/drawing/2014/main" id="{350350D6-49D7-DD0F-FA2B-3129A265EA77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3" name="Picture 6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9987A878-7187-F217-A259-F07A67C69E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D85D6DA-4A27-3A7E-14A7-1E2751AD94D5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8B878AA3-0A97-DE5D-AB10-51725F308C17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3C2EBFD0-D2A9-5C8E-F2B5-4D9F1C473CD4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AF5521C0-F616-F04D-0F46-41964EC79F36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E037B053-3A0E-0649-C09F-606A3A1259A9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8" name="Titel 21">
              <a:extLst>
                <a:ext uri="{FF2B5EF4-FFF2-40B4-BE49-F238E27FC236}">
                  <a16:creationId xmlns:a16="http://schemas.microsoft.com/office/drawing/2014/main" id="{DCBFED3F-C794-29D8-EE6F-AB9EC03A9E3B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146BF3A4-CFFF-71E9-86FA-9F2A7BA472AA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E5B74ECE-2EAA-511C-D189-2B50C46BF147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48632939-8D0C-B874-017C-AC7927455264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F2CB8A2E-62DB-27BA-C76E-533B5C2A656F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C05E0311-92DE-2AEA-B273-D2010E2B7622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549306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88C20-4E53-8951-30D0-4F9ACD7A7D0A}"/>
              </a:ext>
            </a:extLst>
          </p:cNvPr>
          <p:cNvSpPr txBox="1">
            <a:spLocks/>
          </p:cNvSpPr>
          <p:nvPr/>
        </p:nvSpPr>
        <p:spPr>
          <a:xfrm>
            <a:off x="3045872" y="1160584"/>
            <a:ext cx="4960990" cy="2391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This is a subject slide with a number</a:t>
            </a:r>
            <a:endParaRPr lang="en-NL" dirty="0"/>
          </a:p>
        </p:txBody>
      </p:sp>
      <p:sp>
        <p:nvSpPr>
          <p:cNvPr id="4" name="Circle">
            <a:extLst>
              <a:ext uri="{FF2B5EF4-FFF2-40B4-BE49-F238E27FC236}">
                <a16:creationId xmlns:a16="http://schemas.microsoft.com/office/drawing/2014/main" id="{F2FD5D16-1C1C-792F-4109-3A4C9C0FC5B0}"/>
              </a:ext>
            </a:extLst>
          </p:cNvPr>
          <p:cNvSpPr/>
          <p:nvPr/>
        </p:nvSpPr>
        <p:spPr>
          <a:xfrm>
            <a:off x="668214" y="1478047"/>
            <a:ext cx="1756581" cy="1756581"/>
          </a:xfrm>
          <a:prstGeom prst="ellipse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5" name="Shape">
            <a:extLst>
              <a:ext uri="{FF2B5EF4-FFF2-40B4-BE49-F238E27FC236}">
                <a16:creationId xmlns:a16="http://schemas.microsoft.com/office/drawing/2014/main" id="{773E1956-F174-0BB6-8388-1645139F6211}"/>
              </a:ext>
            </a:extLst>
          </p:cNvPr>
          <p:cNvSpPr/>
          <p:nvPr/>
        </p:nvSpPr>
        <p:spPr>
          <a:xfrm>
            <a:off x="1407600" y="1995450"/>
            <a:ext cx="945778" cy="11302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3450"/>
                </a:moveTo>
                <a:lnTo>
                  <a:pt x="5480" y="0"/>
                </a:lnTo>
                <a:lnTo>
                  <a:pt x="0" y="2690"/>
                </a:lnTo>
                <a:lnTo>
                  <a:pt x="2959" y="5156"/>
                </a:lnTo>
                <a:lnTo>
                  <a:pt x="2623" y="13045"/>
                </a:lnTo>
                <a:lnTo>
                  <a:pt x="12823" y="21600"/>
                </a:lnTo>
                <a:cubicBezTo>
                  <a:pt x="14999" y="20620"/>
                  <a:pt x="16932" y="19301"/>
                  <a:pt x="18520" y="17716"/>
                </a:cubicBezTo>
                <a:cubicBezTo>
                  <a:pt x="19802" y="16435"/>
                  <a:pt x="20841" y="14996"/>
                  <a:pt x="21600" y="13450"/>
                </a:cubicBezTo>
                <a:close/>
              </a:path>
            </a:pathLst>
          </a:custGeom>
          <a:solidFill>
            <a:srgbClr val="000000">
              <a:alpha val="2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" name="Shape">
            <a:extLst>
              <a:ext uri="{FF2B5EF4-FFF2-40B4-BE49-F238E27FC236}">
                <a16:creationId xmlns:a16="http://schemas.microsoft.com/office/drawing/2014/main" id="{0E7B3873-A64E-765E-0C63-50B78CD79C28}"/>
              </a:ext>
            </a:extLst>
          </p:cNvPr>
          <p:cNvSpPr/>
          <p:nvPr/>
        </p:nvSpPr>
        <p:spPr>
          <a:xfrm>
            <a:off x="1402678" y="1993502"/>
            <a:ext cx="252522" cy="6905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85" extrusionOk="0">
                <a:moveTo>
                  <a:pt x="0" y="1732"/>
                </a:moveTo>
                <a:cubicBezTo>
                  <a:pt x="-1" y="1616"/>
                  <a:pt x="100" y="1502"/>
                  <a:pt x="287" y="1407"/>
                </a:cubicBezTo>
                <a:cubicBezTo>
                  <a:pt x="489" y="1306"/>
                  <a:pt x="779" y="1232"/>
                  <a:pt x="1111" y="1198"/>
                </a:cubicBezTo>
                <a:lnTo>
                  <a:pt x="8348" y="207"/>
                </a:lnTo>
                <a:cubicBezTo>
                  <a:pt x="8705" y="144"/>
                  <a:pt x="9079" y="94"/>
                  <a:pt x="9464" y="60"/>
                </a:cubicBezTo>
                <a:cubicBezTo>
                  <a:pt x="9886" y="22"/>
                  <a:pt x="10318" y="2"/>
                  <a:pt x="10752" y="1"/>
                </a:cubicBezTo>
                <a:lnTo>
                  <a:pt x="20274" y="1"/>
                </a:lnTo>
                <a:cubicBezTo>
                  <a:pt x="20690" y="-10"/>
                  <a:pt x="21092" y="58"/>
                  <a:pt x="21339" y="180"/>
                </a:cubicBezTo>
                <a:cubicBezTo>
                  <a:pt x="21513" y="267"/>
                  <a:pt x="21593" y="374"/>
                  <a:pt x="21563" y="480"/>
                </a:cubicBezTo>
                <a:lnTo>
                  <a:pt x="21599" y="21163"/>
                </a:lnTo>
                <a:cubicBezTo>
                  <a:pt x="21587" y="21270"/>
                  <a:pt x="21469" y="21371"/>
                  <a:pt x="21266" y="21448"/>
                </a:cubicBezTo>
                <a:cubicBezTo>
                  <a:pt x="21024" y="21540"/>
                  <a:pt x="20684" y="21590"/>
                  <a:pt x="20334" y="21584"/>
                </a:cubicBezTo>
                <a:lnTo>
                  <a:pt x="11015" y="21584"/>
                </a:lnTo>
                <a:cubicBezTo>
                  <a:pt x="10657" y="21590"/>
                  <a:pt x="10311" y="21537"/>
                  <a:pt x="10072" y="21440"/>
                </a:cubicBezTo>
                <a:cubicBezTo>
                  <a:pt x="9891" y="21367"/>
                  <a:pt x="9785" y="21273"/>
                  <a:pt x="9771" y="21174"/>
                </a:cubicBezTo>
                <a:lnTo>
                  <a:pt x="9636" y="4253"/>
                </a:lnTo>
                <a:cubicBezTo>
                  <a:pt x="9639" y="4193"/>
                  <a:pt x="9570" y="4136"/>
                  <a:pt x="9447" y="4098"/>
                </a:cubicBezTo>
                <a:cubicBezTo>
                  <a:pt x="9286" y="4047"/>
                  <a:pt x="9059" y="4034"/>
                  <a:pt x="8864" y="4064"/>
                </a:cubicBezTo>
                <a:lnTo>
                  <a:pt x="1543" y="4572"/>
                </a:lnTo>
                <a:cubicBezTo>
                  <a:pt x="1228" y="4613"/>
                  <a:pt x="880" y="4601"/>
                  <a:pt x="591" y="4541"/>
                </a:cubicBezTo>
                <a:cubicBezTo>
                  <a:pt x="265" y="4472"/>
                  <a:pt x="51" y="4349"/>
                  <a:pt x="19" y="4212"/>
                </a:cubicBezTo>
                <a:lnTo>
                  <a:pt x="0" y="1732"/>
                </a:lnTo>
                <a:close/>
              </a:path>
            </a:pathLst>
          </a:custGeom>
          <a:solidFill>
            <a:srgbClr val="F6F6F6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7" name="Instructie">
            <a:extLst>
              <a:ext uri="{FF2B5EF4-FFF2-40B4-BE49-F238E27FC236}">
                <a16:creationId xmlns:a16="http://schemas.microsoft.com/office/drawing/2014/main" id="{551AC214-4409-F604-2BE5-5CA36011A1D5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8" name="Rechthoek 339">
              <a:extLst>
                <a:ext uri="{FF2B5EF4-FFF2-40B4-BE49-F238E27FC236}">
                  <a16:creationId xmlns:a16="http://schemas.microsoft.com/office/drawing/2014/main" id="{4181CB01-3BD6-B702-A346-D96C5401255E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9" name="Graphic 163">
              <a:extLst>
                <a:ext uri="{FF2B5EF4-FFF2-40B4-BE49-F238E27FC236}">
                  <a16:creationId xmlns:a16="http://schemas.microsoft.com/office/drawing/2014/main" id="{B7D61FE8-FFF3-4B17-436F-B1C6F29F7DB2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0" name="Rechthoek 342">
              <a:extLst>
                <a:ext uri="{FF2B5EF4-FFF2-40B4-BE49-F238E27FC236}">
                  <a16:creationId xmlns:a16="http://schemas.microsoft.com/office/drawing/2014/main" id="{031946A3-947A-90AA-D891-DB296E31AA19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1" name="INSTRUCTIE">
              <a:extLst>
                <a:ext uri="{FF2B5EF4-FFF2-40B4-BE49-F238E27FC236}">
                  <a16:creationId xmlns:a16="http://schemas.microsoft.com/office/drawing/2014/main" id="{3D27C081-22D2-5ED5-09E9-0EF61B7A0E1F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2" name="Rechthoek 299">
                <a:extLst>
                  <a:ext uri="{FF2B5EF4-FFF2-40B4-BE49-F238E27FC236}">
                    <a16:creationId xmlns:a16="http://schemas.microsoft.com/office/drawing/2014/main" id="{53952EEC-0EC7-1A52-515C-EE8F0CB61951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5" name="Rectangle">
                  <a:extLst>
                    <a:ext uri="{FF2B5EF4-FFF2-40B4-BE49-F238E27FC236}">
                      <a16:creationId xmlns:a16="http://schemas.microsoft.com/office/drawing/2014/main" id="{5EF64196-40F0-8B67-72A2-D41DCA533C47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6" name="Afbeelding invoegen/veranderen">
                  <a:extLst>
                    <a:ext uri="{FF2B5EF4-FFF2-40B4-BE49-F238E27FC236}">
                      <a16:creationId xmlns:a16="http://schemas.microsoft.com/office/drawing/2014/main" id="{D9BAD449-326A-4B11-3D1A-DB91D69490EB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3" name="Ovaal 301">
                <a:extLst>
                  <a:ext uri="{FF2B5EF4-FFF2-40B4-BE49-F238E27FC236}">
                    <a16:creationId xmlns:a16="http://schemas.microsoft.com/office/drawing/2014/main" id="{C7B5A480-EE6C-B5CC-96DB-4BF4727663BA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3" name="Oval">
                  <a:extLst>
                    <a:ext uri="{FF2B5EF4-FFF2-40B4-BE49-F238E27FC236}">
                      <a16:creationId xmlns:a16="http://schemas.microsoft.com/office/drawing/2014/main" id="{94D7B37A-42B2-D2AF-519B-8758D968730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4" name="1">
                  <a:extLst>
                    <a:ext uri="{FF2B5EF4-FFF2-40B4-BE49-F238E27FC236}">
                      <a16:creationId xmlns:a16="http://schemas.microsoft.com/office/drawing/2014/main" id="{9A896EF6-8B37-3E67-8468-1D1882594C3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4" name="Rechthoek 302">
                <a:extLst>
                  <a:ext uri="{FF2B5EF4-FFF2-40B4-BE49-F238E27FC236}">
                    <a16:creationId xmlns:a16="http://schemas.microsoft.com/office/drawing/2014/main" id="{44B8D946-F559-C735-5B68-5DEC852A8D0B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5" name="Ovaal 303">
                <a:extLst>
                  <a:ext uri="{FF2B5EF4-FFF2-40B4-BE49-F238E27FC236}">
                    <a16:creationId xmlns:a16="http://schemas.microsoft.com/office/drawing/2014/main" id="{B627DC9E-76D6-2F0A-9D45-944EFAD12B4B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1" name="Oval">
                  <a:extLst>
                    <a:ext uri="{FF2B5EF4-FFF2-40B4-BE49-F238E27FC236}">
                      <a16:creationId xmlns:a16="http://schemas.microsoft.com/office/drawing/2014/main" id="{1E107BC5-40DA-22AB-935C-9F7ABF7A4E5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2" name="2">
                  <a:extLst>
                    <a:ext uri="{FF2B5EF4-FFF2-40B4-BE49-F238E27FC236}">
                      <a16:creationId xmlns:a16="http://schemas.microsoft.com/office/drawing/2014/main" id="{786B06CA-36EE-E5AE-92BA-9FF6997AF59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6" name="Rechthoek 304">
                <a:extLst>
                  <a:ext uri="{FF2B5EF4-FFF2-40B4-BE49-F238E27FC236}">
                    <a16:creationId xmlns:a16="http://schemas.microsoft.com/office/drawing/2014/main" id="{975124AA-1DBE-849B-7CFE-6DED28D25DC7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7" name="Groep 305">
                <a:extLst>
                  <a:ext uri="{FF2B5EF4-FFF2-40B4-BE49-F238E27FC236}">
                    <a16:creationId xmlns:a16="http://schemas.microsoft.com/office/drawing/2014/main" id="{E117F27A-B299-064B-EB6D-DE4EFC240A97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6" name="Rechthoek 332">
                  <a:extLst>
                    <a:ext uri="{FF2B5EF4-FFF2-40B4-BE49-F238E27FC236}">
                      <a16:creationId xmlns:a16="http://schemas.microsoft.com/office/drawing/2014/main" id="{0020FAA8-1DE7-4FDC-3F95-CEA203169340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9" name="Rectangle">
                    <a:extLst>
                      <a:ext uri="{FF2B5EF4-FFF2-40B4-BE49-F238E27FC236}">
                        <a16:creationId xmlns:a16="http://schemas.microsoft.com/office/drawing/2014/main" id="{DDD664A4-6F38-EB73-0190-37008E9C19D7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0" name="Invoegen">
                    <a:extLst>
                      <a:ext uri="{FF2B5EF4-FFF2-40B4-BE49-F238E27FC236}">
                        <a16:creationId xmlns:a16="http://schemas.microsoft.com/office/drawing/2014/main" id="{4CF6F9C3-C5B2-94F3-5C77-830A01BA3091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7" name="Rechte verbindingslijn 333">
                  <a:extLst>
                    <a:ext uri="{FF2B5EF4-FFF2-40B4-BE49-F238E27FC236}">
                      <a16:creationId xmlns:a16="http://schemas.microsoft.com/office/drawing/2014/main" id="{2244CA26-C9B8-C659-0D54-ECF1C0ABE37E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8" name="Gelijkbenige driehoek 334">
                  <a:extLst>
                    <a:ext uri="{FF2B5EF4-FFF2-40B4-BE49-F238E27FC236}">
                      <a16:creationId xmlns:a16="http://schemas.microsoft.com/office/drawing/2014/main" id="{C583D7D2-02EF-5B3F-0F32-F726F65B0C42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8" name="Groep 306">
                <a:extLst>
                  <a:ext uri="{FF2B5EF4-FFF2-40B4-BE49-F238E27FC236}">
                    <a16:creationId xmlns:a16="http://schemas.microsoft.com/office/drawing/2014/main" id="{B3309462-E846-712B-0EA9-257137167C31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0" name="Rechthoek 326">
                  <a:extLst>
                    <a:ext uri="{FF2B5EF4-FFF2-40B4-BE49-F238E27FC236}">
                      <a16:creationId xmlns:a16="http://schemas.microsoft.com/office/drawing/2014/main" id="{A1C5EEBA-4A5B-5511-6AD9-85A476A6A93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Ovaal 327">
                  <a:extLst>
                    <a:ext uri="{FF2B5EF4-FFF2-40B4-BE49-F238E27FC236}">
                      <a16:creationId xmlns:a16="http://schemas.microsoft.com/office/drawing/2014/main" id="{1CE47AA7-DB26-F7A7-20C5-276323B4350B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Vrije vorm: vorm 328">
                  <a:extLst>
                    <a:ext uri="{FF2B5EF4-FFF2-40B4-BE49-F238E27FC236}">
                      <a16:creationId xmlns:a16="http://schemas.microsoft.com/office/drawing/2014/main" id="{32B30D70-7921-F966-03FB-9D2BA98BC86D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Rechthoek: afgeronde hoeken 329">
                  <a:extLst>
                    <a:ext uri="{FF2B5EF4-FFF2-40B4-BE49-F238E27FC236}">
                      <a16:creationId xmlns:a16="http://schemas.microsoft.com/office/drawing/2014/main" id="{97B54C14-4B34-4E43-C7BF-3CD0661A4787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4" name="Rechte verbindingslijn 330">
                  <a:extLst>
                    <a:ext uri="{FF2B5EF4-FFF2-40B4-BE49-F238E27FC236}">
                      <a16:creationId xmlns:a16="http://schemas.microsoft.com/office/drawing/2014/main" id="{AC52A816-4264-B171-83B6-3E5E4290C4AE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Rechte verbindingslijn 331">
                  <a:extLst>
                    <a:ext uri="{FF2B5EF4-FFF2-40B4-BE49-F238E27FC236}">
                      <a16:creationId xmlns:a16="http://schemas.microsoft.com/office/drawing/2014/main" id="{3179B280-FE35-2DD4-45C7-F22BEAC84954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9" name="Ovaal 307">
                <a:extLst>
                  <a:ext uri="{FF2B5EF4-FFF2-40B4-BE49-F238E27FC236}">
                    <a16:creationId xmlns:a16="http://schemas.microsoft.com/office/drawing/2014/main" id="{3363ED2F-D197-E055-0450-D1B937884F47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8" name="Oval">
                  <a:extLst>
                    <a:ext uri="{FF2B5EF4-FFF2-40B4-BE49-F238E27FC236}">
                      <a16:creationId xmlns:a16="http://schemas.microsoft.com/office/drawing/2014/main" id="{788E6978-976C-C41C-5E4D-01A4FAEC37A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9" name="3">
                  <a:extLst>
                    <a:ext uri="{FF2B5EF4-FFF2-40B4-BE49-F238E27FC236}">
                      <a16:creationId xmlns:a16="http://schemas.microsoft.com/office/drawing/2014/main" id="{81E546C6-2CE0-C3B2-C919-642AE9BAB25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0" name="Rechthoek 308">
                <a:extLst>
                  <a:ext uri="{FF2B5EF4-FFF2-40B4-BE49-F238E27FC236}">
                    <a16:creationId xmlns:a16="http://schemas.microsoft.com/office/drawing/2014/main" id="{DCFF2784-447F-0961-7933-1F440350D05E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1" name="Groep 309">
                <a:extLst>
                  <a:ext uri="{FF2B5EF4-FFF2-40B4-BE49-F238E27FC236}">
                    <a16:creationId xmlns:a16="http://schemas.microsoft.com/office/drawing/2014/main" id="{46DEF5E8-7445-133D-AED6-F6C589FCF17C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2" name="Groep 310">
                  <a:extLst>
                    <a:ext uri="{FF2B5EF4-FFF2-40B4-BE49-F238E27FC236}">
                      <a16:creationId xmlns:a16="http://schemas.microsoft.com/office/drawing/2014/main" id="{DA4A081D-37DE-EE8C-128D-5E769260EE6F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5" name="Groep 313">
                    <a:extLst>
                      <a:ext uri="{FF2B5EF4-FFF2-40B4-BE49-F238E27FC236}">
                        <a16:creationId xmlns:a16="http://schemas.microsoft.com/office/drawing/2014/main" id="{F1096A14-F278-89BE-0E3F-C8506B5BD91F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2" name="Groep 320">
                      <a:extLst>
                        <a:ext uri="{FF2B5EF4-FFF2-40B4-BE49-F238E27FC236}">
                          <a16:creationId xmlns:a16="http://schemas.microsoft.com/office/drawing/2014/main" id="{F917471A-73AC-73FB-2BDF-5E9E6845E0B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5" name="Rechthoek 323">
                        <a:extLst>
                          <a:ext uri="{FF2B5EF4-FFF2-40B4-BE49-F238E27FC236}">
                            <a16:creationId xmlns:a16="http://schemas.microsoft.com/office/drawing/2014/main" id="{D9F3F9C8-B70E-EE50-4777-E4D41316D99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6" name="Rechthoek 324">
                        <a:extLst>
                          <a:ext uri="{FF2B5EF4-FFF2-40B4-BE49-F238E27FC236}">
                            <a16:creationId xmlns:a16="http://schemas.microsoft.com/office/drawing/2014/main" id="{F00258DA-AAD6-65C8-CF77-2E0ED6A4132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7" name="Ovaal 325">
                        <a:extLst>
                          <a:ext uri="{FF2B5EF4-FFF2-40B4-BE49-F238E27FC236}">
                            <a16:creationId xmlns:a16="http://schemas.microsoft.com/office/drawing/2014/main" id="{29C16D4D-5F5B-6F1F-BAFE-8DC77D30274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3" name="Afbeelding 321" descr="Afbeelding 321">
                      <a:extLst>
                        <a:ext uri="{FF2B5EF4-FFF2-40B4-BE49-F238E27FC236}">
                          <a16:creationId xmlns:a16="http://schemas.microsoft.com/office/drawing/2014/main" id="{CF1D8C2F-9E7B-22F9-3074-38299A93CB0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4" name="Afbeelding 322" descr="Afbeelding 322">
                      <a:extLst>
                        <a:ext uri="{FF2B5EF4-FFF2-40B4-BE49-F238E27FC236}">
                          <a16:creationId xmlns:a16="http://schemas.microsoft.com/office/drawing/2014/main" id="{34954A52-D681-A414-3112-C791DC7FB0C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6" name="Groep 314">
                    <a:extLst>
                      <a:ext uri="{FF2B5EF4-FFF2-40B4-BE49-F238E27FC236}">
                        <a16:creationId xmlns:a16="http://schemas.microsoft.com/office/drawing/2014/main" id="{1CA49AB0-996D-7D93-5C1D-F7514070FF9F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0" name="Rechthoek 318">
                      <a:extLst>
                        <a:ext uri="{FF2B5EF4-FFF2-40B4-BE49-F238E27FC236}">
                          <a16:creationId xmlns:a16="http://schemas.microsoft.com/office/drawing/2014/main" id="{CDBAE96D-3B92-5F30-74B7-CA55636D2C7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1" name="Rechthoek 319">
                      <a:extLst>
                        <a:ext uri="{FF2B5EF4-FFF2-40B4-BE49-F238E27FC236}">
                          <a16:creationId xmlns:a16="http://schemas.microsoft.com/office/drawing/2014/main" id="{0976B50B-394E-99DB-A124-5E3850F9A7F9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7" name="Groep 315">
                    <a:extLst>
                      <a:ext uri="{FF2B5EF4-FFF2-40B4-BE49-F238E27FC236}">
                        <a16:creationId xmlns:a16="http://schemas.microsoft.com/office/drawing/2014/main" id="{E92CCBF3-19CE-6A27-3B41-72A128A77D1B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8" name="Rechthoek 316">
                      <a:extLst>
                        <a:ext uri="{FF2B5EF4-FFF2-40B4-BE49-F238E27FC236}">
                          <a16:creationId xmlns:a16="http://schemas.microsoft.com/office/drawing/2014/main" id="{365E41C7-FBEB-008E-94B1-EE3A04FB328D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9" name="Rechthoek 317">
                      <a:extLst>
                        <a:ext uri="{FF2B5EF4-FFF2-40B4-BE49-F238E27FC236}">
                          <a16:creationId xmlns:a16="http://schemas.microsoft.com/office/drawing/2014/main" id="{65BCC1EC-9FF9-8B2D-3CDE-FB19158F0EAC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3" name="Rechthoek 311">
                  <a:extLst>
                    <a:ext uri="{FF2B5EF4-FFF2-40B4-BE49-F238E27FC236}">
                      <a16:creationId xmlns:a16="http://schemas.microsoft.com/office/drawing/2014/main" id="{BA582D54-3BD8-A8C3-30B5-256189FE788B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4" name="Gelijkbenige driehoek 312">
                  <a:extLst>
                    <a:ext uri="{FF2B5EF4-FFF2-40B4-BE49-F238E27FC236}">
                      <a16:creationId xmlns:a16="http://schemas.microsoft.com/office/drawing/2014/main" id="{85AA8751-EBF0-E566-373D-B4FEBEBFA59B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A1247BA-21AA-FD5B-EA39-5F49001B64D5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8" name="Rechthoek 339">
              <a:extLst>
                <a:ext uri="{FF2B5EF4-FFF2-40B4-BE49-F238E27FC236}">
                  <a16:creationId xmlns:a16="http://schemas.microsoft.com/office/drawing/2014/main" id="{26E07344-C3E9-05B6-896E-4ED852B77157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9" name="Groeperen 38">
              <a:extLst>
                <a:ext uri="{FF2B5EF4-FFF2-40B4-BE49-F238E27FC236}">
                  <a16:creationId xmlns:a16="http://schemas.microsoft.com/office/drawing/2014/main" id="{1EA3C0BB-F779-9CCE-EA17-AAB629E2FDB2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3" name="Rechthoek 24">
                <a:extLst>
                  <a:ext uri="{FF2B5EF4-FFF2-40B4-BE49-F238E27FC236}">
                    <a16:creationId xmlns:a16="http://schemas.microsoft.com/office/drawing/2014/main" id="{853BB855-8AD4-28AD-31E6-B4EDC599956F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5">
                <a:extLst>
                  <a:ext uri="{FF2B5EF4-FFF2-40B4-BE49-F238E27FC236}">
                    <a16:creationId xmlns:a16="http://schemas.microsoft.com/office/drawing/2014/main" id="{01F893C9-DA84-8734-5DED-C68BE2F2DD9E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6">
                <a:extLst>
                  <a:ext uri="{FF2B5EF4-FFF2-40B4-BE49-F238E27FC236}">
                    <a16:creationId xmlns:a16="http://schemas.microsoft.com/office/drawing/2014/main" id="{DE5325AB-6178-B80A-9A42-5F06853150A3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7">
                <a:extLst>
                  <a:ext uri="{FF2B5EF4-FFF2-40B4-BE49-F238E27FC236}">
                    <a16:creationId xmlns:a16="http://schemas.microsoft.com/office/drawing/2014/main" id="{80A5456E-B70C-170B-3CEE-891C303E976F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2">
                <a:extLst>
                  <a:ext uri="{FF2B5EF4-FFF2-40B4-BE49-F238E27FC236}">
                    <a16:creationId xmlns:a16="http://schemas.microsoft.com/office/drawing/2014/main" id="{E1D7D4A9-D98C-C5B1-D980-FCE9AE47DC1B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6">
                <a:extLst>
                  <a:ext uri="{FF2B5EF4-FFF2-40B4-BE49-F238E27FC236}">
                    <a16:creationId xmlns:a16="http://schemas.microsoft.com/office/drawing/2014/main" id="{A62106B9-9A75-217B-C871-6D57384164F6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F5EF72C8-D5F9-C0C9-71A5-4A67D4A23067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7" name="Rechthoek 33">
                <a:extLst>
                  <a:ext uri="{FF2B5EF4-FFF2-40B4-BE49-F238E27FC236}">
                    <a16:creationId xmlns:a16="http://schemas.microsoft.com/office/drawing/2014/main" id="{C58E2ECF-DF1E-E825-E8C6-556000D72517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28">
                <a:extLst>
                  <a:ext uri="{FF2B5EF4-FFF2-40B4-BE49-F238E27FC236}">
                    <a16:creationId xmlns:a16="http://schemas.microsoft.com/office/drawing/2014/main" id="{C9341729-19CD-33F8-E269-70EDC8ED9CE0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29">
                <a:extLst>
                  <a:ext uri="{FF2B5EF4-FFF2-40B4-BE49-F238E27FC236}">
                    <a16:creationId xmlns:a16="http://schemas.microsoft.com/office/drawing/2014/main" id="{0189877C-E109-4655-8529-65513A44FA47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0">
                <a:extLst>
                  <a:ext uri="{FF2B5EF4-FFF2-40B4-BE49-F238E27FC236}">
                    <a16:creationId xmlns:a16="http://schemas.microsoft.com/office/drawing/2014/main" id="{2B5330A9-1F14-7DF3-562C-F695692973B2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5">
                <a:extLst>
                  <a:ext uri="{FF2B5EF4-FFF2-40B4-BE49-F238E27FC236}">
                    <a16:creationId xmlns:a16="http://schemas.microsoft.com/office/drawing/2014/main" id="{66070F09-040B-4C3D-1E45-DBA2FE51B47B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37">
                <a:extLst>
                  <a:ext uri="{FF2B5EF4-FFF2-40B4-BE49-F238E27FC236}">
                    <a16:creationId xmlns:a16="http://schemas.microsoft.com/office/drawing/2014/main" id="{BD49CE36-BD91-5B63-217D-2008E00F309D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1" name="Tijdelijke aanduiding voor tekst 10">
              <a:extLst>
                <a:ext uri="{FF2B5EF4-FFF2-40B4-BE49-F238E27FC236}">
                  <a16:creationId xmlns:a16="http://schemas.microsoft.com/office/drawing/2014/main" id="{3F325F8E-8A6A-E6D2-EE17-C055991596CB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2" name="Tijdelijke aanduiding voor tekst 10">
              <a:extLst>
                <a:ext uri="{FF2B5EF4-FFF2-40B4-BE49-F238E27FC236}">
                  <a16:creationId xmlns:a16="http://schemas.microsoft.com/office/drawing/2014/main" id="{CB03DFBB-C763-B41F-AEB1-2946FF7E7AC7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3" name="Rectangle">
              <a:extLst>
                <a:ext uri="{FF2B5EF4-FFF2-40B4-BE49-F238E27FC236}">
                  <a16:creationId xmlns:a16="http://schemas.microsoft.com/office/drawing/2014/main" id="{7328654F-0D23-FCF0-1A6B-89290ED1910E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4" name="Afbeelding invoegen/veranderen">
              <a:extLst>
                <a:ext uri="{FF2B5EF4-FFF2-40B4-BE49-F238E27FC236}">
                  <a16:creationId xmlns:a16="http://schemas.microsoft.com/office/drawing/2014/main" id="{5D7F9023-9E53-FEB4-6253-DE1B017D7313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5" name="Tijdelijke aanduiding voor inhoud 4">
              <a:extLst>
                <a:ext uri="{FF2B5EF4-FFF2-40B4-BE49-F238E27FC236}">
                  <a16:creationId xmlns:a16="http://schemas.microsoft.com/office/drawing/2014/main" id="{5CCB4939-3935-464E-99E1-A8DDFF1FB9DB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6" name="Picture 65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B8C9D549-FC70-F5D3-A348-916FB8D9C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5DC88DF-6377-A67F-1536-E7C49D004019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9B7CD16F-2B43-36ED-A73C-9CFE942E42CA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7" name="Rechthoek 339">
                <a:extLst>
                  <a:ext uri="{FF2B5EF4-FFF2-40B4-BE49-F238E27FC236}">
                    <a16:creationId xmlns:a16="http://schemas.microsoft.com/office/drawing/2014/main" id="{E22E617A-0992-5FB8-8283-EC494AF6698F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8" name="Rectangle">
                <a:extLst>
                  <a:ext uri="{FF2B5EF4-FFF2-40B4-BE49-F238E27FC236}">
                    <a16:creationId xmlns:a16="http://schemas.microsoft.com/office/drawing/2014/main" id="{BC323C97-3BA8-F22C-51B9-86E77A950A2F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9" name="Afbeelding invoegen/veranderen">
                <a:extLst>
                  <a:ext uri="{FF2B5EF4-FFF2-40B4-BE49-F238E27FC236}">
                    <a16:creationId xmlns:a16="http://schemas.microsoft.com/office/drawing/2014/main" id="{F3AF05E2-AF1F-86F6-466D-E523370646C7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1" name="Titel 21">
              <a:extLst>
                <a:ext uri="{FF2B5EF4-FFF2-40B4-BE49-F238E27FC236}">
                  <a16:creationId xmlns:a16="http://schemas.microsoft.com/office/drawing/2014/main" id="{FFC02104-D5F9-AD42-CD53-4BE45CDBEFE0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2" name="Tijdelijke aanduiding voor inhoud 4">
              <a:extLst>
                <a:ext uri="{FF2B5EF4-FFF2-40B4-BE49-F238E27FC236}">
                  <a16:creationId xmlns:a16="http://schemas.microsoft.com/office/drawing/2014/main" id="{1394D07A-A2A0-0D03-43CA-3946F53E5CA4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3" name="Rechthoek 3">
              <a:extLst>
                <a:ext uri="{FF2B5EF4-FFF2-40B4-BE49-F238E27FC236}">
                  <a16:creationId xmlns:a16="http://schemas.microsoft.com/office/drawing/2014/main" id="{A6CED07E-FE95-B93A-AE57-054F7B44486F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4" name="Rechthoek 31">
              <a:extLst>
                <a:ext uri="{FF2B5EF4-FFF2-40B4-BE49-F238E27FC236}">
                  <a16:creationId xmlns:a16="http://schemas.microsoft.com/office/drawing/2014/main" id="{08BC1BDD-0DBD-71D7-F2C0-251A713544B9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5" name="Tijdelijke aanduiding voor tekst 10">
              <a:extLst>
                <a:ext uri="{FF2B5EF4-FFF2-40B4-BE49-F238E27FC236}">
                  <a16:creationId xmlns:a16="http://schemas.microsoft.com/office/drawing/2014/main" id="{B0445CE2-3926-7812-A828-9C4F36665EEB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6" name="Tijdelijke aanduiding voor tekst 10">
              <a:extLst>
                <a:ext uri="{FF2B5EF4-FFF2-40B4-BE49-F238E27FC236}">
                  <a16:creationId xmlns:a16="http://schemas.microsoft.com/office/drawing/2014/main" id="{D4B1D9ED-9800-6ACE-5022-FBEF4D2457A6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93566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D2CE7-0AE9-F8AF-F6B1-D31A37DE785F}"/>
              </a:ext>
            </a:extLst>
          </p:cNvPr>
          <p:cNvSpPr txBox="1">
            <a:spLocks/>
          </p:cNvSpPr>
          <p:nvPr/>
        </p:nvSpPr>
        <p:spPr>
          <a:xfrm>
            <a:off x="3045872" y="1160584"/>
            <a:ext cx="4960990" cy="2391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This is a subject slide with a number</a:t>
            </a:r>
            <a:endParaRPr lang="en-NL" dirty="0"/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360AF4F0-3BAD-A75E-B124-69ED8ED91E0E}"/>
              </a:ext>
            </a:extLst>
          </p:cNvPr>
          <p:cNvGrpSpPr/>
          <p:nvPr/>
        </p:nvGrpSpPr>
        <p:grpSpPr>
          <a:xfrm>
            <a:off x="671402" y="1478035"/>
            <a:ext cx="1756581" cy="1756593"/>
            <a:chOff x="0" y="0"/>
            <a:chExt cx="566642" cy="566643"/>
          </a:xfrm>
        </p:grpSpPr>
        <p:sp>
          <p:nvSpPr>
            <p:cNvPr id="4" name="Circle">
              <a:extLst>
                <a:ext uri="{FF2B5EF4-FFF2-40B4-BE49-F238E27FC236}">
                  <a16:creationId xmlns:a16="http://schemas.microsoft.com/office/drawing/2014/main" id="{C58B0773-6890-8AA6-2574-11AC6D3AB1D5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5" name="Shape">
              <a:extLst>
                <a:ext uri="{FF2B5EF4-FFF2-40B4-BE49-F238E27FC236}">
                  <a16:creationId xmlns:a16="http://schemas.microsoft.com/office/drawing/2014/main" id="{A4FE06B4-1956-8E4A-EAC0-525E3D2AC852}"/>
                </a:ext>
              </a:extLst>
            </p:cNvPr>
            <p:cNvSpPr/>
            <p:nvPr/>
          </p:nvSpPr>
          <p:spPr>
            <a:xfrm>
              <a:off x="238512" y="166904"/>
              <a:ext cx="305094" cy="364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EA896131-637D-D85F-75F0-92DDD865A28E}"/>
                </a:ext>
              </a:extLst>
            </p:cNvPr>
            <p:cNvSpPr/>
            <p:nvPr/>
          </p:nvSpPr>
          <p:spPr>
            <a:xfrm>
              <a:off x="236924" y="166277"/>
              <a:ext cx="81461" cy="222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7" name="Instructie">
            <a:extLst>
              <a:ext uri="{FF2B5EF4-FFF2-40B4-BE49-F238E27FC236}">
                <a16:creationId xmlns:a16="http://schemas.microsoft.com/office/drawing/2014/main" id="{965926AD-25A3-0219-38D7-1749A4C91553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8" name="Rechthoek 339">
              <a:extLst>
                <a:ext uri="{FF2B5EF4-FFF2-40B4-BE49-F238E27FC236}">
                  <a16:creationId xmlns:a16="http://schemas.microsoft.com/office/drawing/2014/main" id="{13DC6A72-0DA1-2099-1E83-09092E3E0631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9" name="Graphic 163">
              <a:extLst>
                <a:ext uri="{FF2B5EF4-FFF2-40B4-BE49-F238E27FC236}">
                  <a16:creationId xmlns:a16="http://schemas.microsoft.com/office/drawing/2014/main" id="{6F7708FB-DF31-2FBB-6A26-49E7B065359A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0" name="Rechthoek 342">
              <a:extLst>
                <a:ext uri="{FF2B5EF4-FFF2-40B4-BE49-F238E27FC236}">
                  <a16:creationId xmlns:a16="http://schemas.microsoft.com/office/drawing/2014/main" id="{941EFD13-4481-ED47-11BB-61E7F713C2FC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1" name="INSTRUCTIE">
              <a:extLst>
                <a:ext uri="{FF2B5EF4-FFF2-40B4-BE49-F238E27FC236}">
                  <a16:creationId xmlns:a16="http://schemas.microsoft.com/office/drawing/2014/main" id="{623BCF2A-E8C5-2F36-5A90-15D97D224494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2" name="Rechthoek 299">
                <a:extLst>
                  <a:ext uri="{FF2B5EF4-FFF2-40B4-BE49-F238E27FC236}">
                    <a16:creationId xmlns:a16="http://schemas.microsoft.com/office/drawing/2014/main" id="{0667D7EB-008A-A07E-B751-5068BAC3B449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5" name="Rectangle">
                  <a:extLst>
                    <a:ext uri="{FF2B5EF4-FFF2-40B4-BE49-F238E27FC236}">
                      <a16:creationId xmlns:a16="http://schemas.microsoft.com/office/drawing/2014/main" id="{269254BD-A823-5227-8A6F-FF088F1361F4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6" name="Afbeelding invoegen/veranderen">
                  <a:extLst>
                    <a:ext uri="{FF2B5EF4-FFF2-40B4-BE49-F238E27FC236}">
                      <a16:creationId xmlns:a16="http://schemas.microsoft.com/office/drawing/2014/main" id="{53DD9C9A-E2D9-F913-BDEB-A82F50F9E9CF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3" name="Ovaal 301">
                <a:extLst>
                  <a:ext uri="{FF2B5EF4-FFF2-40B4-BE49-F238E27FC236}">
                    <a16:creationId xmlns:a16="http://schemas.microsoft.com/office/drawing/2014/main" id="{E73877FE-BB99-6DC1-4EE1-ACB4FCBE8015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3" name="Oval">
                  <a:extLst>
                    <a:ext uri="{FF2B5EF4-FFF2-40B4-BE49-F238E27FC236}">
                      <a16:creationId xmlns:a16="http://schemas.microsoft.com/office/drawing/2014/main" id="{F46F9669-F34D-DA51-9361-D3579D97034D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4" name="1">
                  <a:extLst>
                    <a:ext uri="{FF2B5EF4-FFF2-40B4-BE49-F238E27FC236}">
                      <a16:creationId xmlns:a16="http://schemas.microsoft.com/office/drawing/2014/main" id="{0449745C-B5A0-EBC5-C7FC-5A2A4D4D4109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4" name="Rechthoek 302">
                <a:extLst>
                  <a:ext uri="{FF2B5EF4-FFF2-40B4-BE49-F238E27FC236}">
                    <a16:creationId xmlns:a16="http://schemas.microsoft.com/office/drawing/2014/main" id="{3325E238-DB7C-2C5F-22A9-2E7634A1974E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5" name="Ovaal 303">
                <a:extLst>
                  <a:ext uri="{FF2B5EF4-FFF2-40B4-BE49-F238E27FC236}">
                    <a16:creationId xmlns:a16="http://schemas.microsoft.com/office/drawing/2014/main" id="{6C9AC2B2-A93F-501B-9CE0-9E09E7F2AD1A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1" name="Oval">
                  <a:extLst>
                    <a:ext uri="{FF2B5EF4-FFF2-40B4-BE49-F238E27FC236}">
                      <a16:creationId xmlns:a16="http://schemas.microsoft.com/office/drawing/2014/main" id="{119D1B68-EE26-4F1C-BA25-2C3C1F852AAF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2" name="2">
                  <a:extLst>
                    <a:ext uri="{FF2B5EF4-FFF2-40B4-BE49-F238E27FC236}">
                      <a16:creationId xmlns:a16="http://schemas.microsoft.com/office/drawing/2014/main" id="{811ED44B-02FC-B69E-1267-054739E2FF58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6" name="Rechthoek 304">
                <a:extLst>
                  <a:ext uri="{FF2B5EF4-FFF2-40B4-BE49-F238E27FC236}">
                    <a16:creationId xmlns:a16="http://schemas.microsoft.com/office/drawing/2014/main" id="{F6F05AA9-3B6A-75E3-7F3B-FCD0E35E474A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7" name="Groep 305">
                <a:extLst>
                  <a:ext uri="{FF2B5EF4-FFF2-40B4-BE49-F238E27FC236}">
                    <a16:creationId xmlns:a16="http://schemas.microsoft.com/office/drawing/2014/main" id="{78A29FD8-67FA-AE40-637F-C078942B70BA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6" name="Rechthoek 332">
                  <a:extLst>
                    <a:ext uri="{FF2B5EF4-FFF2-40B4-BE49-F238E27FC236}">
                      <a16:creationId xmlns:a16="http://schemas.microsoft.com/office/drawing/2014/main" id="{356320E6-DF65-D71A-0D51-F041FC845CCF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9" name="Rectangle">
                    <a:extLst>
                      <a:ext uri="{FF2B5EF4-FFF2-40B4-BE49-F238E27FC236}">
                        <a16:creationId xmlns:a16="http://schemas.microsoft.com/office/drawing/2014/main" id="{EEA7CF5C-1D61-4C58-B5A4-3DC77877AEA2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0" name="Invoegen">
                    <a:extLst>
                      <a:ext uri="{FF2B5EF4-FFF2-40B4-BE49-F238E27FC236}">
                        <a16:creationId xmlns:a16="http://schemas.microsoft.com/office/drawing/2014/main" id="{213F41B2-8BE4-A554-F8E5-E22CA3337883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7" name="Rechte verbindingslijn 333">
                  <a:extLst>
                    <a:ext uri="{FF2B5EF4-FFF2-40B4-BE49-F238E27FC236}">
                      <a16:creationId xmlns:a16="http://schemas.microsoft.com/office/drawing/2014/main" id="{8885BD55-B09D-672E-B178-5F6246DB207E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8" name="Gelijkbenige driehoek 334">
                  <a:extLst>
                    <a:ext uri="{FF2B5EF4-FFF2-40B4-BE49-F238E27FC236}">
                      <a16:creationId xmlns:a16="http://schemas.microsoft.com/office/drawing/2014/main" id="{E2823237-E3ED-C956-4C05-5D2ABF683D31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8" name="Groep 306">
                <a:extLst>
                  <a:ext uri="{FF2B5EF4-FFF2-40B4-BE49-F238E27FC236}">
                    <a16:creationId xmlns:a16="http://schemas.microsoft.com/office/drawing/2014/main" id="{A5CD6183-6E35-21D0-9A04-BEE2D54A7E4F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0" name="Rechthoek 326">
                  <a:extLst>
                    <a:ext uri="{FF2B5EF4-FFF2-40B4-BE49-F238E27FC236}">
                      <a16:creationId xmlns:a16="http://schemas.microsoft.com/office/drawing/2014/main" id="{897D3CEA-6756-2855-D128-E11962FDC43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Ovaal 327">
                  <a:extLst>
                    <a:ext uri="{FF2B5EF4-FFF2-40B4-BE49-F238E27FC236}">
                      <a16:creationId xmlns:a16="http://schemas.microsoft.com/office/drawing/2014/main" id="{05026254-797B-A820-7A7D-8FB8354FF168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Vrije vorm: vorm 328">
                  <a:extLst>
                    <a:ext uri="{FF2B5EF4-FFF2-40B4-BE49-F238E27FC236}">
                      <a16:creationId xmlns:a16="http://schemas.microsoft.com/office/drawing/2014/main" id="{7AB4BE96-5D41-6CE2-2482-01A2799E351F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Rechthoek: afgeronde hoeken 329">
                  <a:extLst>
                    <a:ext uri="{FF2B5EF4-FFF2-40B4-BE49-F238E27FC236}">
                      <a16:creationId xmlns:a16="http://schemas.microsoft.com/office/drawing/2014/main" id="{7CB3EDBC-F672-88C4-B99E-F5ACC07D86CF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4" name="Rechte verbindingslijn 330">
                  <a:extLst>
                    <a:ext uri="{FF2B5EF4-FFF2-40B4-BE49-F238E27FC236}">
                      <a16:creationId xmlns:a16="http://schemas.microsoft.com/office/drawing/2014/main" id="{02CD32DE-A0CD-22F4-F7A6-9C0536D107C4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Rechte verbindingslijn 331">
                  <a:extLst>
                    <a:ext uri="{FF2B5EF4-FFF2-40B4-BE49-F238E27FC236}">
                      <a16:creationId xmlns:a16="http://schemas.microsoft.com/office/drawing/2014/main" id="{C5A8E7D0-5A42-68E1-B5C7-C45E296AFE7C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9" name="Ovaal 307">
                <a:extLst>
                  <a:ext uri="{FF2B5EF4-FFF2-40B4-BE49-F238E27FC236}">
                    <a16:creationId xmlns:a16="http://schemas.microsoft.com/office/drawing/2014/main" id="{E75C1A05-F99D-C14A-3669-826F15A5BC62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8" name="Oval">
                  <a:extLst>
                    <a:ext uri="{FF2B5EF4-FFF2-40B4-BE49-F238E27FC236}">
                      <a16:creationId xmlns:a16="http://schemas.microsoft.com/office/drawing/2014/main" id="{76310F13-9F6D-637D-7FFB-EAF778557660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9" name="3">
                  <a:extLst>
                    <a:ext uri="{FF2B5EF4-FFF2-40B4-BE49-F238E27FC236}">
                      <a16:creationId xmlns:a16="http://schemas.microsoft.com/office/drawing/2014/main" id="{B37DD784-3882-10AF-08CB-1AD19D3D611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0" name="Rechthoek 308">
                <a:extLst>
                  <a:ext uri="{FF2B5EF4-FFF2-40B4-BE49-F238E27FC236}">
                    <a16:creationId xmlns:a16="http://schemas.microsoft.com/office/drawing/2014/main" id="{C21D64F9-63AC-02FD-7E36-CC78EBB20F47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1" name="Groep 309">
                <a:extLst>
                  <a:ext uri="{FF2B5EF4-FFF2-40B4-BE49-F238E27FC236}">
                    <a16:creationId xmlns:a16="http://schemas.microsoft.com/office/drawing/2014/main" id="{8F133887-C3E2-11D2-E377-EF66ED830532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2" name="Groep 310">
                  <a:extLst>
                    <a:ext uri="{FF2B5EF4-FFF2-40B4-BE49-F238E27FC236}">
                      <a16:creationId xmlns:a16="http://schemas.microsoft.com/office/drawing/2014/main" id="{7F11C0DA-9F45-F9AC-613A-BD4CE40CF165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5" name="Groep 313">
                    <a:extLst>
                      <a:ext uri="{FF2B5EF4-FFF2-40B4-BE49-F238E27FC236}">
                        <a16:creationId xmlns:a16="http://schemas.microsoft.com/office/drawing/2014/main" id="{BD912FD1-EEA9-89D0-8730-E687EE122A17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2" name="Groep 320">
                      <a:extLst>
                        <a:ext uri="{FF2B5EF4-FFF2-40B4-BE49-F238E27FC236}">
                          <a16:creationId xmlns:a16="http://schemas.microsoft.com/office/drawing/2014/main" id="{22448B25-35CE-1A7D-2CAC-050CC362AB4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5" name="Rechthoek 323">
                        <a:extLst>
                          <a:ext uri="{FF2B5EF4-FFF2-40B4-BE49-F238E27FC236}">
                            <a16:creationId xmlns:a16="http://schemas.microsoft.com/office/drawing/2014/main" id="{9836724A-0DCA-1F6C-EEAC-68519FDDCE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6" name="Rechthoek 324">
                        <a:extLst>
                          <a:ext uri="{FF2B5EF4-FFF2-40B4-BE49-F238E27FC236}">
                            <a16:creationId xmlns:a16="http://schemas.microsoft.com/office/drawing/2014/main" id="{25B0D587-D44C-D6B2-3DDE-1711D7B0CA6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7" name="Ovaal 325">
                        <a:extLst>
                          <a:ext uri="{FF2B5EF4-FFF2-40B4-BE49-F238E27FC236}">
                            <a16:creationId xmlns:a16="http://schemas.microsoft.com/office/drawing/2014/main" id="{3BA6B6B0-AA34-E962-138E-42494BAA54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3" name="Afbeelding 321" descr="Afbeelding 321">
                      <a:extLst>
                        <a:ext uri="{FF2B5EF4-FFF2-40B4-BE49-F238E27FC236}">
                          <a16:creationId xmlns:a16="http://schemas.microsoft.com/office/drawing/2014/main" id="{DD909619-D86A-1486-83BA-DEA1FC5C813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4" name="Afbeelding 322" descr="Afbeelding 322">
                      <a:extLst>
                        <a:ext uri="{FF2B5EF4-FFF2-40B4-BE49-F238E27FC236}">
                          <a16:creationId xmlns:a16="http://schemas.microsoft.com/office/drawing/2014/main" id="{C39BB86F-15A2-6918-A56C-F7A29CE1EC4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6" name="Groep 314">
                    <a:extLst>
                      <a:ext uri="{FF2B5EF4-FFF2-40B4-BE49-F238E27FC236}">
                        <a16:creationId xmlns:a16="http://schemas.microsoft.com/office/drawing/2014/main" id="{460D5129-4C74-1EEB-B1C7-24AFFB1F2981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0" name="Rechthoek 318">
                      <a:extLst>
                        <a:ext uri="{FF2B5EF4-FFF2-40B4-BE49-F238E27FC236}">
                          <a16:creationId xmlns:a16="http://schemas.microsoft.com/office/drawing/2014/main" id="{0290342A-AA69-3838-E8A8-FBCAAE64834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1" name="Rechthoek 319">
                      <a:extLst>
                        <a:ext uri="{FF2B5EF4-FFF2-40B4-BE49-F238E27FC236}">
                          <a16:creationId xmlns:a16="http://schemas.microsoft.com/office/drawing/2014/main" id="{5CEC4C31-6EEB-0147-656A-95D7C94FFA95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7" name="Groep 315">
                    <a:extLst>
                      <a:ext uri="{FF2B5EF4-FFF2-40B4-BE49-F238E27FC236}">
                        <a16:creationId xmlns:a16="http://schemas.microsoft.com/office/drawing/2014/main" id="{07F398AC-1515-6982-3AEE-7157E7513129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8" name="Rechthoek 316">
                      <a:extLst>
                        <a:ext uri="{FF2B5EF4-FFF2-40B4-BE49-F238E27FC236}">
                          <a16:creationId xmlns:a16="http://schemas.microsoft.com/office/drawing/2014/main" id="{494466D9-4746-D08C-FB36-847CE9EA1792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9" name="Rechthoek 317">
                      <a:extLst>
                        <a:ext uri="{FF2B5EF4-FFF2-40B4-BE49-F238E27FC236}">
                          <a16:creationId xmlns:a16="http://schemas.microsoft.com/office/drawing/2014/main" id="{6784C44A-5DDB-C2EF-DD51-542C8A192844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3" name="Rechthoek 311">
                  <a:extLst>
                    <a:ext uri="{FF2B5EF4-FFF2-40B4-BE49-F238E27FC236}">
                      <a16:creationId xmlns:a16="http://schemas.microsoft.com/office/drawing/2014/main" id="{C21574DF-8663-B86D-94FF-9934EDE8ACBC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4" name="Gelijkbenige driehoek 312">
                  <a:extLst>
                    <a:ext uri="{FF2B5EF4-FFF2-40B4-BE49-F238E27FC236}">
                      <a16:creationId xmlns:a16="http://schemas.microsoft.com/office/drawing/2014/main" id="{B4ABD251-6727-1114-DBEE-282F72847295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0971BF62-C7F5-D2D4-E510-79753D693F3C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8" name="Rechthoek 339">
              <a:extLst>
                <a:ext uri="{FF2B5EF4-FFF2-40B4-BE49-F238E27FC236}">
                  <a16:creationId xmlns:a16="http://schemas.microsoft.com/office/drawing/2014/main" id="{DAB9EDD8-6A8C-A7B9-5321-E86A44FA647E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9" name="Groeperen 38">
              <a:extLst>
                <a:ext uri="{FF2B5EF4-FFF2-40B4-BE49-F238E27FC236}">
                  <a16:creationId xmlns:a16="http://schemas.microsoft.com/office/drawing/2014/main" id="{F3BB2421-C9F6-B4C8-8D0E-9CBCAD0CCDF2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3" name="Rechthoek 24">
                <a:extLst>
                  <a:ext uri="{FF2B5EF4-FFF2-40B4-BE49-F238E27FC236}">
                    <a16:creationId xmlns:a16="http://schemas.microsoft.com/office/drawing/2014/main" id="{17751E6B-A5BE-E934-1E6E-D2280B451BDB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5">
                <a:extLst>
                  <a:ext uri="{FF2B5EF4-FFF2-40B4-BE49-F238E27FC236}">
                    <a16:creationId xmlns:a16="http://schemas.microsoft.com/office/drawing/2014/main" id="{0B2DDDEE-1153-9716-5F83-8E00E1D3C874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6">
                <a:extLst>
                  <a:ext uri="{FF2B5EF4-FFF2-40B4-BE49-F238E27FC236}">
                    <a16:creationId xmlns:a16="http://schemas.microsoft.com/office/drawing/2014/main" id="{A6F029DF-3D92-D307-929E-1BB9A74C1A70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7">
                <a:extLst>
                  <a:ext uri="{FF2B5EF4-FFF2-40B4-BE49-F238E27FC236}">
                    <a16:creationId xmlns:a16="http://schemas.microsoft.com/office/drawing/2014/main" id="{1D9013C6-66F3-B5CC-6E50-3803C24F0D28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2">
                <a:extLst>
                  <a:ext uri="{FF2B5EF4-FFF2-40B4-BE49-F238E27FC236}">
                    <a16:creationId xmlns:a16="http://schemas.microsoft.com/office/drawing/2014/main" id="{51D57D4F-EE45-80E9-78C4-9CBF27548FF2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6">
                <a:extLst>
                  <a:ext uri="{FF2B5EF4-FFF2-40B4-BE49-F238E27FC236}">
                    <a16:creationId xmlns:a16="http://schemas.microsoft.com/office/drawing/2014/main" id="{50666D54-D961-84CC-7C22-5EFB2EC4D621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AF5E8D2-8456-3603-F133-32842CE0365F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7" name="Rechthoek 33">
                <a:extLst>
                  <a:ext uri="{FF2B5EF4-FFF2-40B4-BE49-F238E27FC236}">
                    <a16:creationId xmlns:a16="http://schemas.microsoft.com/office/drawing/2014/main" id="{00B01EE5-13A2-AE5C-A4C4-999BC3CDC414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28">
                <a:extLst>
                  <a:ext uri="{FF2B5EF4-FFF2-40B4-BE49-F238E27FC236}">
                    <a16:creationId xmlns:a16="http://schemas.microsoft.com/office/drawing/2014/main" id="{7EC0057B-3884-13D2-A0E2-E2D9A6AD865B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29">
                <a:extLst>
                  <a:ext uri="{FF2B5EF4-FFF2-40B4-BE49-F238E27FC236}">
                    <a16:creationId xmlns:a16="http://schemas.microsoft.com/office/drawing/2014/main" id="{998791F0-61F4-E721-A69A-471474CE75F0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0">
                <a:extLst>
                  <a:ext uri="{FF2B5EF4-FFF2-40B4-BE49-F238E27FC236}">
                    <a16:creationId xmlns:a16="http://schemas.microsoft.com/office/drawing/2014/main" id="{7B9344A9-9D47-1648-3053-76100FBBA91D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5">
                <a:extLst>
                  <a:ext uri="{FF2B5EF4-FFF2-40B4-BE49-F238E27FC236}">
                    <a16:creationId xmlns:a16="http://schemas.microsoft.com/office/drawing/2014/main" id="{AD822850-56D8-ED6E-81FA-74E6B45D2005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37">
                <a:extLst>
                  <a:ext uri="{FF2B5EF4-FFF2-40B4-BE49-F238E27FC236}">
                    <a16:creationId xmlns:a16="http://schemas.microsoft.com/office/drawing/2014/main" id="{BABDD503-EC2D-4550-D55A-6CE7E0C3D19B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1" name="Tijdelijke aanduiding voor tekst 10">
              <a:extLst>
                <a:ext uri="{FF2B5EF4-FFF2-40B4-BE49-F238E27FC236}">
                  <a16:creationId xmlns:a16="http://schemas.microsoft.com/office/drawing/2014/main" id="{50F55A8F-F2D1-037D-6FF0-4C31B2AB7BDB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2" name="Tijdelijke aanduiding voor tekst 10">
              <a:extLst>
                <a:ext uri="{FF2B5EF4-FFF2-40B4-BE49-F238E27FC236}">
                  <a16:creationId xmlns:a16="http://schemas.microsoft.com/office/drawing/2014/main" id="{0D54D4D9-E169-7FF9-AD97-B8DC937455FC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3" name="Rectangle">
              <a:extLst>
                <a:ext uri="{FF2B5EF4-FFF2-40B4-BE49-F238E27FC236}">
                  <a16:creationId xmlns:a16="http://schemas.microsoft.com/office/drawing/2014/main" id="{B61BB07A-A412-BF65-1D79-13EF67C71278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4" name="Afbeelding invoegen/veranderen">
              <a:extLst>
                <a:ext uri="{FF2B5EF4-FFF2-40B4-BE49-F238E27FC236}">
                  <a16:creationId xmlns:a16="http://schemas.microsoft.com/office/drawing/2014/main" id="{54DBBEE7-1191-F02A-627D-8A85038FA1A8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5" name="Tijdelijke aanduiding voor inhoud 4">
              <a:extLst>
                <a:ext uri="{FF2B5EF4-FFF2-40B4-BE49-F238E27FC236}">
                  <a16:creationId xmlns:a16="http://schemas.microsoft.com/office/drawing/2014/main" id="{0F997BCD-AA96-A61B-BE96-FA066B8B1A5D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6" name="Picture 65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7142CDFB-4B11-C81B-5FFE-844F1879D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A40B26CE-2DFB-3525-1161-10C70BF8C8BF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1DF14102-DD05-72F7-DE86-AA355D36A213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8" name="Rechthoek 339">
                <a:extLst>
                  <a:ext uri="{FF2B5EF4-FFF2-40B4-BE49-F238E27FC236}">
                    <a16:creationId xmlns:a16="http://schemas.microsoft.com/office/drawing/2014/main" id="{2F2A6E1F-330F-2E92-6CCE-DD5C9598E0B3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9" name="Rectangle">
                <a:extLst>
                  <a:ext uri="{FF2B5EF4-FFF2-40B4-BE49-F238E27FC236}">
                    <a16:creationId xmlns:a16="http://schemas.microsoft.com/office/drawing/2014/main" id="{E20C26F7-6602-B867-EBB8-82534AF2A6C1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0" name="Afbeelding invoegen/veranderen">
                <a:extLst>
                  <a:ext uri="{FF2B5EF4-FFF2-40B4-BE49-F238E27FC236}">
                    <a16:creationId xmlns:a16="http://schemas.microsoft.com/office/drawing/2014/main" id="{7D24FA09-CFF9-90CF-34DE-3C6E39263662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92" name="Titel 21">
              <a:extLst>
                <a:ext uri="{FF2B5EF4-FFF2-40B4-BE49-F238E27FC236}">
                  <a16:creationId xmlns:a16="http://schemas.microsoft.com/office/drawing/2014/main" id="{97489BE3-C406-F9B7-040E-9CB51FFF0122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93" name="Tijdelijke aanduiding voor inhoud 4">
              <a:extLst>
                <a:ext uri="{FF2B5EF4-FFF2-40B4-BE49-F238E27FC236}">
                  <a16:creationId xmlns:a16="http://schemas.microsoft.com/office/drawing/2014/main" id="{AF467789-344D-B9B8-93AE-D9999DF296FA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4" name="Rechthoek 3">
              <a:extLst>
                <a:ext uri="{FF2B5EF4-FFF2-40B4-BE49-F238E27FC236}">
                  <a16:creationId xmlns:a16="http://schemas.microsoft.com/office/drawing/2014/main" id="{C2D7AA6F-1034-8FE2-DCFE-D7CE26259362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5" name="Rechthoek 31">
              <a:extLst>
                <a:ext uri="{FF2B5EF4-FFF2-40B4-BE49-F238E27FC236}">
                  <a16:creationId xmlns:a16="http://schemas.microsoft.com/office/drawing/2014/main" id="{2655132C-420D-775A-27F1-19478A6B4736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6" name="Tijdelijke aanduiding voor tekst 10">
              <a:extLst>
                <a:ext uri="{FF2B5EF4-FFF2-40B4-BE49-F238E27FC236}">
                  <a16:creationId xmlns:a16="http://schemas.microsoft.com/office/drawing/2014/main" id="{EE39380D-1C15-A8B3-DB86-027176FAAA12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7" name="Tijdelijke aanduiding voor tekst 10">
              <a:extLst>
                <a:ext uri="{FF2B5EF4-FFF2-40B4-BE49-F238E27FC236}">
                  <a16:creationId xmlns:a16="http://schemas.microsoft.com/office/drawing/2014/main" id="{E6538484-4E74-8FED-0593-062B61644ED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32922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896DF-AEFA-AAE2-36EB-93638B57CB80}"/>
              </a:ext>
            </a:extLst>
          </p:cNvPr>
          <p:cNvSpPr txBox="1">
            <a:spLocks/>
          </p:cNvSpPr>
          <p:nvPr/>
        </p:nvSpPr>
        <p:spPr>
          <a:xfrm>
            <a:off x="3045872" y="1691526"/>
            <a:ext cx="4960990" cy="2391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This is a subject slide with a number</a:t>
            </a:r>
            <a:endParaRPr lang="en-NL" dirty="0"/>
          </a:p>
        </p:txBody>
      </p:sp>
      <p:sp>
        <p:nvSpPr>
          <p:cNvPr id="4" name="Circle">
            <a:extLst>
              <a:ext uri="{FF2B5EF4-FFF2-40B4-BE49-F238E27FC236}">
                <a16:creationId xmlns:a16="http://schemas.microsoft.com/office/drawing/2014/main" id="{E73D2126-DAA3-8B56-19EC-01B3F0E583EC}"/>
              </a:ext>
            </a:extLst>
          </p:cNvPr>
          <p:cNvSpPr/>
          <p:nvPr/>
        </p:nvSpPr>
        <p:spPr>
          <a:xfrm>
            <a:off x="668214" y="2008989"/>
            <a:ext cx="1756581" cy="1756581"/>
          </a:xfrm>
          <a:prstGeom prst="ellipse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5" name="Shape">
            <a:extLst>
              <a:ext uri="{FF2B5EF4-FFF2-40B4-BE49-F238E27FC236}">
                <a16:creationId xmlns:a16="http://schemas.microsoft.com/office/drawing/2014/main" id="{DD76C93B-B312-7C5C-EA54-858064F3FBF3}"/>
              </a:ext>
            </a:extLst>
          </p:cNvPr>
          <p:cNvSpPr/>
          <p:nvPr/>
        </p:nvSpPr>
        <p:spPr>
          <a:xfrm>
            <a:off x="1407600" y="2526392"/>
            <a:ext cx="945778" cy="11302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3450"/>
                </a:moveTo>
                <a:lnTo>
                  <a:pt x="5480" y="0"/>
                </a:lnTo>
                <a:lnTo>
                  <a:pt x="0" y="2690"/>
                </a:lnTo>
                <a:lnTo>
                  <a:pt x="2959" y="5156"/>
                </a:lnTo>
                <a:lnTo>
                  <a:pt x="2623" y="13045"/>
                </a:lnTo>
                <a:lnTo>
                  <a:pt x="12823" y="21600"/>
                </a:lnTo>
                <a:cubicBezTo>
                  <a:pt x="14999" y="20620"/>
                  <a:pt x="16932" y="19301"/>
                  <a:pt x="18520" y="17716"/>
                </a:cubicBezTo>
                <a:cubicBezTo>
                  <a:pt x="19802" y="16435"/>
                  <a:pt x="20841" y="14996"/>
                  <a:pt x="21600" y="13450"/>
                </a:cubicBezTo>
                <a:close/>
              </a:path>
            </a:pathLst>
          </a:custGeom>
          <a:solidFill>
            <a:srgbClr val="000000">
              <a:alpha val="2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" name="Shape">
            <a:extLst>
              <a:ext uri="{FF2B5EF4-FFF2-40B4-BE49-F238E27FC236}">
                <a16:creationId xmlns:a16="http://schemas.microsoft.com/office/drawing/2014/main" id="{2242ABD9-B79E-3520-8777-13CB3A535C72}"/>
              </a:ext>
            </a:extLst>
          </p:cNvPr>
          <p:cNvSpPr/>
          <p:nvPr/>
        </p:nvSpPr>
        <p:spPr>
          <a:xfrm>
            <a:off x="1402678" y="2524444"/>
            <a:ext cx="252522" cy="6905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85" extrusionOk="0">
                <a:moveTo>
                  <a:pt x="0" y="1732"/>
                </a:moveTo>
                <a:cubicBezTo>
                  <a:pt x="-1" y="1616"/>
                  <a:pt x="100" y="1502"/>
                  <a:pt x="287" y="1407"/>
                </a:cubicBezTo>
                <a:cubicBezTo>
                  <a:pt x="489" y="1306"/>
                  <a:pt x="779" y="1232"/>
                  <a:pt x="1111" y="1198"/>
                </a:cubicBezTo>
                <a:lnTo>
                  <a:pt x="8348" y="207"/>
                </a:lnTo>
                <a:cubicBezTo>
                  <a:pt x="8705" y="144"/>
                  <a:pt x="9079" y="94"/>
                  <a:pt x="9464" y="60"/>
                </a:cubicBezTo>
                <a:cubicBezTo>
                  <a:pt x="9886" y="22"/>
                  <a:pt x="10318" y="2"/>
                  <a:pt x="10752" y="1"/>
                </a:cubicBezTo>
                <a:lnTo>
                  <a:pt x="20274" y="1"/>
                </a:lnTo>
                <a:cubicBezTo>
                  <a:pt x="20690" y="-10"/>
                  <a:pt x="21092" y="58"/>
                  <a:pt x="21339" y="180"/>
                </a:cubicBezTo>
                <a:cubicBezTo>
                  <a:pt x="21513" y="267"/>
                  <a:pt x="21593" y="374"/>
                  <a:pt x="21563" y="480"/>
                </a:cubicBezTo>
                <a:lnTo>
                  <a:pt x="21599" y="21163"/>
                </a:lnTo>
                <a:cubicBezTo>
                  <a:pt x="21587" y="21270"/>
                  <a:pt x="21469" y="21371"/>
                  <a:pt x="21266" y="21448"/>
                </a:cubicBezTo>
                <a:cubicBezTo>
                  <a:pt x="21024" y="21540"/>
                  <a:pt x="20684" y="21590"/>
                  <a:pt x="20334" y="21584"/>
                </a:cubicBezTo>
                <a:lnTo>
                  <a:pt x="11015" y="21584"/>
                </a:lnTo>
                <a:cubicBezTo>
                  <a:pt x="10657" y="21590"/>
                  <a:pt x="10311" y="21537"/>
                  <a:pt x="10072" y="21440"/>
                </a:cubicBezTo>
                <a:cubicBezTo>
                  <a:pt x="9891" y="21367"/>
                  <a:pt x="9785" y="21273"/>
                  <a:pt x="9771" y="21174"/>
                </a:cubicBezTo>
                <a:lnTo>
                  <a:pt x="9636" y="4253"/>
                </a:lnTo>
                <a:cubicBezTo>
                  <a:pt x="9639" y="4193"/>
                  <a:pt x="9570" y="4136"/>
                  <a:pt x="9447" y="4098"/>
                </a:cubicBezTo>
                <a:cubicBezTo>
                  <a:pt x="9286" y="4047"/>
                  <a:pt x="9059" y="4034"/>
                  <a:pt x="8864" y="4064"/>
                </a:cubicBezTo>
                <a:lnTo>
                  <a:pt x="1543" y="4572"/>
                </a:lnTo>
                <a:cubicBezTo>
                  <a:pt x="1228" y="4613"/>
                  <a:pt x="880" y="4601"/>
                  <a:pt x="591" y="4541"/>
                </a:cubicBezTo>
                <a:cubicBezTo>
                  <a:pt x="265" y="4472"/>
                  <a:pt x="51" y="4349"/>
                  <a:pt x="19" y="4212"/>
                </a:cubicBezTo>
                <a:lnTo>
                  <a:pt x="0" y="1732"/>
                </a:lnTo>
                <a:close/>
              </a:path>
            </a:pathLst>
          </a:custGeom>
          <a:solidFill>
            <a:srgbClr val="F6F6F6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7" name="Tijdelijke aanduiding voor tekst 46">
            <a:extLst>
              <a:ext uri="{FF2B5EF4-FFF2-40B4-BE49-F238E27FC236}">
                <a16:creationId xmlns:a16="http://schemas.microsoft.com/office/drawing/2014/main" id="{C27C2A4A-53BE-297D-88B8-1DDA85614E01}"/>
              </a:ext>
            </a:extLst>
          </p:cNvPr>
          <p:cNvSpPr txBox="1">
            <a:spLocks/>
          </p:cNvSpPr>
          <p:nvPr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FFC000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  <p:grpSp>
        <p:nvGrpSpPr>
          <p:cNvPr id="8" name="Groep 70">
            <a:extLst>
              <a:ext uri="{FF2B5EF4-FFF2-40B4-BE49-F238E27FC236}">
                <a16:creationId xmlns:a16="http://schemas.microsoft.com/office/drawing/2014/main" id="{33F048D6-ACB6-1FE0-C975-7F32B6647786}"/>
              </a:ext>
            </a:extLst>
          </p:cNvPr>
          <p:cNvGrpSpPr/>
          <p:nvPr/>
        </p:nvGrpSpPr>
        <p:grpSpPr>
          <a:xfrm>
            <a:off x="-7461" y="-1785440"/>
            <a:ext cx="2591201" cy="1583828"/>
            <a:chOff x="-7461" y="-3153547"/>
            <a:chExt cx="2591201" cy="1583828"/>
          </a:xfrm>
        </p:grpSpPr>
        <p:sp>
          <p:nvSpPr>
            <p:cNvPr id="9" name="Rechthoek 71">
              <a:extLst>
                <a:ext uri="{FF2B5EF4-FFF2-40B4-BE49-F238E27FC236}">
                  <a16:creationId xmlns:a16="http://schemas.microsoft.com/office/drawing/2014/main" id="{E8659C0C-8BDE-D63D-58A9-9F4345C0FC73}"/>
                </a:ext>
              </a:extLst>
            </p:cNvPr>
            <p:cNvSpPr/>
            <p:nvPr userDrawn="1"/>
          </p:nvSpPr>
          <p:spPr>
            <a:xfrm>
              <a:off x="-7461" y="-3153547"/>
              <a:ext cx="2591201" cy="15838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Rechthoek 72">
              <a:extLst>
                <a:ext uri="{FF2B5EF4-FFF2-40B4-BE49-F238E27FC236}">
                  <a16:creationId xmlns:a16="http://schemas.microsoft.com/office/drawing/2014/main" id="{867BA7DE-3158-0123-F400-BF0792D3F329}"/>
                </a:ext>
              </a:extLst>
            </p:cNvPr>
            <p:cNvSpPr/>
            <p:nvPr userDrawn="1"/>
          </p:nvSpPr>
          <p:spPr>
            <a:xfrm>
              <a:off x="90810" y="-3050990"/>
              <a:ext cx="2412000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colors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fiame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1" name="Ovaal 73">
              <a:extLst>
                <a:ext uri="{FF2B5EF4-FFF2-40B4-BE49-F238E27FC236}">
                  <a16:creationId xmlns:a16="http://schemas.microsoft.com/office/drawing/2014/main" id="{BC67A2A1-D3D2-9CE2-C580-ED79D9385B29}"/>
                </a:ext>
              </a:extLst>
            </p:cNvPr>
            <p:cNvSpPr/>
            <p:nvPr userDrawn="1"/>
          </p:nvSpPr>
          <p:spPr>
            <a:xfrm>
              <a:off x="90809" y="-2650284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2" name="Rechthoek 74">
              <a:extLst>
                <a:ext uri="{FF2B5EF4-FFF2-40B4-BE49-F238E27FC236}">
                  <a16:creationId xmlns:a16="http://schemas.microsoft.com/office/drawing/2014/main" id="{85209460-6A1F-A54F-1B8E-2445A6EC8EBE}"/>
                </a:ext>
              </a:extLst>
            </p:cNvPr>
            <p:cNvSpPr/>
            <p:nvPr userDrawn="1"/>
          </p:nvSpPr>
          <p:spPr>
            <a:xfrm>
              <a:off x="456491" y="-2650284"/>
              <a:ext cx="2067634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Select the flame. Right-click and choose </a:t>
              </a:r>
              <a:r>
                <a:rPr lang="en-US" sz="1100" b="1" dirty="0"/>
                <a:t>'Fill'</a:t>
              </a:r>
              <a:r>
                <a:rPr lang="en-US" sz="1100" dirty="0"/>
                <a:t>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" name="Ovaal 75">
              <a:extLst>
                <a:ext uri="{FF2B5EF4-FFF2-40B4-BE49-F238E27FC236}">
                  <a16:creationId xmlns:a16="http://schemas.microsoft.com/office/drawing/2014/main" id="{A7596EBE-720E-7922-F0DE-8A24D1DDE5D7}"/>
                </a:ext>
              </a:extLst>
            </p:cNvPr>
            <p:cNvSpPr/>
            <p:nvPr userDrawn="1"/>
          </p:nvSpPr>
          <p:spPr>
            <a:xfrm>
              <a:off x="90809" y="-2213959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4" name="Rechthoek 76">
              <a:extLst>
                <a:ext uri="{FF2B5EF4-FFF2-40B4-BE49-F238E27FC236}">
                  <a16:creationId xmlns:a16="http://schemas.microsoft.com/office/drawing/2014/main" id="{7B7B0593-28EE-0BC4-C012-419E48D94BC6}"/>
                </a:ext>
              </a:extLst>
            </p:cNvPr>
            <p:cNvSpPr/>
            <p:nvPr userDrawn="1"/>
          </p:nvSpPr>
          <p:spPr>
            <a:xfrm>
              <a:off x="456491" y="-2213958"/>
              <a:ext cx="2067634" cy="58642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Choose one of the theme colors or click on </a:t>
              </a:r>
              <a:r>
                <a:rPr lang="en-US" sz="1100" b="1" dirty="0"/>
                <a:t>'Eyedropper'</a:t>
              </a:r>
              <a:r>
                <a:rPr lang="en-US" sz="1100" dirty="0"/>
                <a:t> and choose one of the colors shown here.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Instructie">
            <a:extLst>
              <a:ext uri="{FF2B5EF4-FFF2-40B4-BE49-F238E27FC236}">
                <a16:creationId xmlns:a16="http://schemas.microsoft.com/office/drawing/2014/main" id="{33CCA91C-76A0-6AEF-E015-FD30997899C1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6" name="Rechthoek 339">
              <a:extLst>
                <a:ext uri="{FF2B5EF4-FFF2-40B4-BE49-F238E27FC236}">
                  <a16:creationId xmlns:a16="http://schemas.microsoft.com/office/drawing/2014/main" id="{615530C4-8A61-1B1B-6EB9-92120636B0F2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7" name="Graphic 163">
              <a:extLst>
                <a:ext uri="{FF2B5EF4-FFF2-40B4-BE49-F238E27FC236}">
                  <a16:creationId xmlns:a16="http://schemas.microsoft.com/office/drawing/2014/main" id="{CA247EA8-42E6-8A17-EB30-B3D2BF5B1DF1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" name="Rechthoek 342">
              <a:extLst>
                <a:ext uri="{FF2B5EF4-FFF2-40B4-BE49-F238E27FC236}">
                  <a16:creationId xmlns:a16="http://schemas.microsoft.com/office/drawing/2014/main" id="{D1AD9B94-9034-C6CE-16FC-84B1FFEE0D93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9" name="INSTRUCTIE">
              <a:extLst>
                <a:ext uri="{FF2B5EF4-FFF2-40B4-BE49-F238E27FC236}">
                  <a16:creationId xmlns:a16="http://schemas.microsoft.com/office/drawing/2014/main" id="{706BF069-73DD-2B0E-CB84-45B95B8028D5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0" name="Rechthoek 299">
                <a:extLst>
                  <a:ext uri="{FF2B5EF4-FFF2-40B4-BE49-F238E27FC236}">
                    <a16:creationId xmlns:a16="http://schemas.microsoft.com/office/drawing/2014/main" id="{3E3D5DD8-6569-4986-0328-DF4D984C6BD8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3" name="Rectangle">
                  <a:extLst>
                    <a:ext uri="{FF2B5EF4-FFF2-40B4-BE49-F238E27FC236}">
                      <a16:creationId xmlns:a16="http://schemas.microsoft.com/office/drawing/2014/main" id="{A9962673-964A-11B2-A3B5-0C64F5A9D5B4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4" name="Afbeelding invoegen/veranderen">
                  <a:extLst>
                    <a:ext uri="{FF2B5EF4-FFF2-40B4-BE49-F238E27FC236}">
                      <a16:creationId xmlns:a16="http://schemas.microsoft.com/office/drawing/2014/main" id="{B4FC4BB9-054E-C1DA-F598-7C2E0410DB87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1" name="Ovaal 301">
                <a:extLst>
                  <a:ext uri="{FF2B5EF4-FFF2-40B4-BE49-F238E27FC236}">
                    <a16:creationId xmlns:a16="http://schemas.microsoft.com/office/drawing/2014/main" id="{93E67368-B1BC-947B-8A53-085AE6B2A1C2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1" name="Oval">
                  <a:extLst>
                    <a:ext uri="{FF2B5EF4-FFF2-40B4-BE49-F238E27FC236}">
                      <a16:creationId xmlns:a16="http://schemas.microsoft.com/office/drawing/2014/main" id="{AF399D74-86FB-2A9E-8D08-67287802E345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2" name="1">
                  <a:extLst>
                    <a:ext uri="{FF2B5EF4-FFF2-40B4-BE49-F238E27FC236}">
                      <a16:creationId xmlns:a16="http://schemas.microsoft.com/office/drawing/2014/main" id="{F000B131-EF41-4562-71C4-FC966845E5B4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2" name="Rechthoek 302">
                <a:extLst>
                  <a:ext uri="{FF2B5EF4-FFF2-40B4-BE49-F238E27FC236}">
                    <a16:creationId xmlns:a16="http://schemas.microsoft.com/office/drawing/2014/main" id="{06362178-B127-B563-282D-99AF1B125143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3" name="Ovaal 303">
                <a:extLst>
                  <a:ext uri="{FF2B5EF4-FFF2-40B4-BE49-F238E27FC236}">
                    <a16:creationId xmlns:a16="http://schemas.microsoft.com/office/drawing/2014/main" id="{46FA13D1-754A-0FC6-7FF7-5CCAE714DD15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9" name="Oval">
                  <a:extLst>
                    <a:ext uri="{FF2B5EF4-FFF2-40B4-BE49-F238E27FC236}">
                      <a16:creationId xmlns:a16="http://schemas.microsoft.com/office/drawing/2014/main" id="{734EECD8-8825-A296-35BE-89C37A34356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0" name="2">
                  <a:extLst>
                    <a:ext uri="{FF2B5EF4-FFF2-40B4-BE49-F238E27FC236}">
                      <a16:creationId xmlns:a16="http://schemas.microsoft.com/office/drawing/2014/main" id="{6C8B08E9-61FF-5E5A-BBE8-F07226A5950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4" name="Rechthoek 304">
                <a:extLst>
                  <a:ext uri="{FF2B5EF4-FFF2-40B4-BE49-F238E27FC236}">
                    <a16:creationId xmlns:a16="http://schemas.microsoft.com/office/drawing/2014/main" id="{99E2D51C-A3EC-5CA5-C44A-D5E512ABBFF7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5" name="Groep 305">
                <a:extLst>
                  <a:ext uri="{FF2B5EF4-FFF2-40B4-BE49-F238E27FC236}">
                    <a16:creationId xmlns:a16="http://schemas.microsoft.com/office/drawing/2014/main" id="{5A817A6E-99B7-564F-044D-FDB1D0CC6166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4" name="Rechthoek 332">
                  <a:extLst>
                    <a:ext uri="{FF2B5EF4-FFF2-40B4-BE49-F238E27FC236}">
                      <a16:creationId xmlns:a16="http://schemas.microsoft.com/office/drawing/2014/main" id="{D6149CEF-3990-6D26-8F7D-1B6EA8A8A4A6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7" name="Rectangle">
                    <a:extLst>
                      <a:ext uri="{FF2B5EF4-FFF2-40B4-BE49-F238E27FC236}">
                        <a16:creationId xmlns:a16="http://schemas.microsoft.com/office/drawing/2014/main" id="{15379699-09A6-3313-D090-870E2147F7A3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8" name="Invoegen">
                    <a:extLst>
                      <a:ext uri="{FF2B5EF4-FFF2-40B4-BE49-F238E27FC236}">
                        <a16:creationId xmlns:a16="http://schemas.microsoft.com/office/drawing/2014/main" id="{85383FBD-AC58-35DC-9916-5D34C3004B4A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5" name="Rechte verbindingslijn 333">
                  <a:extLst>
                    <a:ext uri="{FF2B5EF4-FFF2-40B4-BE49-F238E27FC236}">
                      <a16:creationId xmlns:a16="http://schemas.microsoft.com/office/drawing/2014/main" id="{8E06E444-9318-1E7C-85AD-8157A8FF87F1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6" name="Gelijkbenige driehoek 334">
                  <a:extLst>
                    <a:ext uri="{FF2B5EF4-FFF2-40B4-BE49-F238E27FC236}">
                      <a16:creationId xmlns:a16="http://schemas.microsoft.com/office/drawing/2014/main" id="{B09F9F48-C14D-3FCA-1853-2DC466D58ECC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6" name="Groep 306">
                <a:extLst>
                  <a:ext uri="{FF2B5EF4-FFF2-40B4-BE49-F238E27FC236}">
                    <a16:creationId xmlns:a16="http://schemas.microsoft.com/office/drawing/2014/main" id="{CAB449A2-9EAD-3C91-5772-0DA0DF7BECE9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8" name="Rechthoek 326">
                  <a:extLst>
                    <a:ext uri="{FF2B5EF4-FFF2-40B4-BE49-F238E27FC236}">
                      <a16:creationId xmlns:a16="http://schemas.microsoft.com/office/drawing/2014/main" id="{D659ADC0-ED2A-575D-4478-6AA0E0C64DA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" name="Ovaal 327">
                  <a:extLst>
                    <a:ext uri="{FF2B5EF4-FFF2-40B4-BE49-F238E27FC236}">
                      <a16:creationId xmlns:a16="http://schemas.microsoft.com/office/drawing/2014/main" id="{2ECFC3E0-6F55-7EF6-E60F-9C7E1AE85B56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Vrije vorm: vorm 328">
                  <a:extLst>
                    <a:ext uri="{FF2B5EF4-FFF2-40B4-BE49-F238E27FC236}">
                      <a16:creationId xmlns:a16="http://schemas.microsoft.com/office/drawing/2014/main" id="{08DA0417-8B80-8ABA-1FBF-227CD4B3A62F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Rechthoek: afgeronde hoeken 329">
                  <a:extLst>
                    <a:ext uri="{FF2B5EF4-FFF2-40B4-BE49-F238E27FC236}">
                      <a16:creationId xmlns:a16="http://schemas.microsoft.com/office/drawing/2014/main" id="{980CE6A7-961C-07F5-3480-82FA0BF0C75A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Rechte verbindingslijn 330">
                  <a:extLst>
                    <a:ext uri="{FF2B5EF4-FFF2-40B4-BE49-F238E27FC236}">
                      <a16:creationId xmlns:a16="http://schemas.microsoft.com/office/drawing/2014/main" id="{CAA9C81C-FEC1-7AA5-5041-D67139327CA0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3" name="Rechte verbindingslijn 331">
                  <a:extLst>
                    <a:ext uri="{FF2B5EF4-FFF2-40B4-BE49-F238E27FC236}">
                      <a16:creationId xmlns:a16="http://schemas.microsoft.com/office/drawing/2014/main" id="{3535F555-6DAE-F19A-A1D7-0E1296A2A84C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7" name="Ovaal 307">
                <a:extLst>
                  <a:ext uri="{FF2B5EF4-FFF2-40B4-BE49-F238E27FC236}">
                    <a16:creationId xmlns:a16="http://schemas.microsoft.com/office/drawing/2014/main" id="{055777E5-8F85-C3E0-E521-92FAC76F4508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6" name="Oval">
                  <a:extLst>
                    <a:ext uri="{FF2B5EF4-FFF2-40B4-BE49-F238E27FC236}">
                      <a16:creationId xmlns:a16="http://schemas.microsoft.com/office/drawing/2014/main" id="{C111B541-4BF8-AAEB-EC42-2DA7FDC7F044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7" name="3">
                  <a:extLst>
                    <a:ext uri="{FF2B5EF4-FFF2-40B4-BE49-F238E27FC236}">
                      <a16:creationId xmlns:a16="http://schemas.microsoft.com/office/drawing/2014/main" id="{1A3AD8B1-DC52-5D01-48AE-11EA4D31B66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8" name="Rechthoek 308">
                <a:extLst>
                  <a:ext uri="{FF2B5EF4-FFF2-40B4-BE49-F238E27FC236}">
                    <a16:creationId xmlns:a16="http://schemas.microsoft.com/office/drawing/2014/main" id="{C5C00E35-88F4-15AD-EDBC-37B292C4615A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9" name="Groep 309">
                <a:extLst>
                  <a:ext uri="{FF2B5EF4-FFF2-40B4-BE49-F238E27FC236}">
                    <a16:creationId xmlns:a16="http://schemas.microsoft.com/office/drawing/2014/main" id="{4EEDF25E-DE72-2021-8254-7450D69F6CD6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0" name="Groep 310">
                  <a:extLst>
                    <a:ext uri="{FF2B5EF4-FFF2-40B4-BE49-F238E27FC236}">
                      <a16:creationId xmlns:a16="http://schemas.microsoft.com/office/drawing/2014/main" id="{93A97A08-38E5-623B-AA66-EAB3DD7AB3BD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3" name="Groep 313">
                    <a:extLst>
                      <a:ext uri="{FF2B5EF4-FFF2-40B4-BE49-F238E27FC236}">
                        <a16:creationId xmlns:a16="http://schemas.microsoft.com/office/drawing/2014/main" id="{39C4854B-85FA-02EB-A598-9068BDF2C5A2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0" name="Groep 320">
                      <a:extLst>
                        <a:ext uri="{FF2B5EF4-FFF2-40B4-BE49-F238E27FC236}">
                          <a16:creationId xmlns:a16="http://schemas.microsoft.com/office/drawing/2014/main" id="{6763F4E6-5D4D-A014-B82E-C1D48599BA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3" name="Rechthoek 323">
                        <a:extLst>
                          <a:ext uri="{FF2B5EF4-FFF2-40B4-BE49-F238E27FC236}">
                            <a16:creationId xmlns:a16="http://schemas.microsoft.com/office/drawing/2014/main" id="{CF5B357C-1FE3-5422-1A32-0582A3045BF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4" name="Rechthoek 324">
                        <a:extLst>
                          <a:ext uri="{FF2B5EF4-FFF2-40B4-BE49-F238E27FC236}">
                            <a16:creationId xmlns:a16="http://schemas.microsoft.com/office/drawing/2014/main" id="{3A5CCA16-77A0-DD40-C0D0-4AE8C8E37AC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5" name="Ovaal 325">
                        <a:extLst>
                          <a:ext uri="{FF2B5EF4-FFF2-40B4-BE49-F238E27FC236}">
                            <a16:creationId xmlns:a16="http://schemas.microsoft.com/office/drawing/2014/main" id="{3A66F933-7D0E-F12C-51F9-75844E8E9F2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1" name="Afbeelding 321" descr="Afbeelding 321">
                      <a:extLst>
                        <a:ext uri="{FF2B5EF4-FFF2-40B4-BE49-F238E27FC236}">
                          <a16:creationId xmlns:a16="http://schemas.microsoft.com/office/drawing/2014/main" id="{CBB15D33-79C2-6F6D-1A44-B0F81034DF1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2" name="Afbeelding 322" descr="Afbeelding 322">
                      <a:extLst>
                        <a:ext uri="{FF2B5EF4-FFF2-40B4-BE49-F238E27FC236}">
                          <a16:creationId xmlns:a16="http://schemas.microsoft.com/office/drawing/2014/main" id="{C54EA3BA-0E57-3C18-8F50-E27B8BF42B2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4" name="Groep 314">
                    <a:extLst>
                      <a:ext uri="{FF2B5EF4-FFF2-40B4-BE49-F238E27FC236}">
                        <a16:creationId xmlns:a16="http://schemas.microsoft.com/office/drawing/2014/main" id="{8BC8318F-0CAE-3C20-0F75-AE8EB881951F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8" name="Rechthoek 318">
                      <a:extLst>
                        <a:ext uri="{FF2B5EF4-FFF2-40B4-BE49-F238E27FC236}">
                          <a16:creationId xmlns:a16="http://schemas.microsoft.com/office/drawing/2014/main" id="{AAF4C3B9-D081-8A7C-1ABC-A39130EC19E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9" name="Rechthoek 319">
                      <a:extLst>
                        <a:ext uri="{FF2B5EF4-FFF2-40B4-BE49-F238E27FC236}">
                          <a16:creationId xmlns:a16="http://schemas.microsoft.com/office/drawing/2014/main" id="{9D7432CB-F7BA-0C44-86C7-913081812E36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5" name="Groep 315">
                    <a:extLst>
                      <a:ext uri="{FF2B5EF4-FFF2-40B4-BE49-F238E27FC236}">
                        <a16:creationId xmlns:a16="http://schemas.microsoft.com/office/drawing/2014/main" id="{2FB8E541-01DE-E8B0-F78B-8A7437BA8C26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6" name="Rechthoek 316">
                      <a:extLst>
                        <a:ext uri="{FF2B5EF4-FFF2-40B4-BE49-F238E27FC236}">
                          <a16:creationId xmlns:a16="http://schemas.microsoft.com/office/drawing/2014/main" id="{DB3BD240-E609-C33D-781C-8A8E807118C1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7" name="Rechthoek 317">
                      <a:extLst>
                        <a:ext uri="{FF2B5EF4-FFF2-40B4-BE49-F238E27FC236}">
                          <a16:creationId xmlns:a16="http://schemas.microsoft.com/office/drawing/2014/main" id="{935B0D37-EF78-185B-923C-533085B41A2D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1" name="Rechthoek 311">
                  <a:extLst>
                    <a:ext uri="{FF2B5EF4-FFF2-40B4-BE49-F238E27FC236}">
                      <a16:creationId xmlns:a16="http://schemas.microsoft.com/office/drawing/2014/main" id="{BA2CB12B-6752-81B2-0946-1D7D68E0F2DE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2" name="Gelijkbenige driehoek 312">
                  <a:extLst>
                    <a:ext uri="{FF2B5EF4-FFF2-40B4-BE49-F238E27FC236}">
                      <a16:creationId xmlns:a16="http://schemas.microsoft.com/office/drawing/2014/main" id="{EAAEE24D-318D-46F2-468C-598885768D7A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D89AF82-9369-6590-A7A1-6C5F3AC90E1A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6" name="Rechthoek 339">
              <a:extLst>
                <a:ext uri="{FF2B5EF4-FFF2-40B4-BE49-F238E27FC236}">
                  <a16:creationId xmlns:a16="http://schemas.microsoft.com/office/drawing/2014/main" id="{D7DE34A9-8916-8331-2FC6-9121FDEA5958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7" name="Groeperen 38">
              <a:extLst>
                <a:ext uri="{FF2B5EF4-FFF2-40B4-BE49-F238E27FC236}">
                  <a16:creationId xmlns:a16="http://schemas.microsoft.com/office/drawing/2014/main" id="{12DC95D8-BC17-569E-54F3-DB823D15D46B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1" name="Rechthoek 24">
                <a:extLst>
                  <a:ext uri="{FF2B5EF4-FFF2-40B4-BE49-F238E27FC236}">
                    <a16:creationId xmlns:a16="http://schemas.microsoft.com/office/drawing/2014/main" id="{E614B667-452F-62B9-1DC5-78F0C6A8DBFC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25">
                <a:extLst>
                  <a:ext uri="{FF2B5EF4-FFF2-40B4-BE49-F238E27FC236}">
                    <a16:creationId xmlns:a16="http://schemas.microsoft.com/office/drawing/2014/main" id="{FCD31E15-1A17-3104-4825-367D9E72DD41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6">
                <a:extLst>
                  <a:ext uri="{FF2B5EF4-FFF2-40B4-BE49-F238E27FC236}">
                    <a16:creationId xmlns:a16="http://schemas.microsoft.com/office/drawing/2014/main" id="{3614AFA0-7238-803C-94C8-1E9C4528A61D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7">
                <a:extLst>
                  <a:ext uri="{FF2B5EF4-FFF2-40B4-BE49-F238E27FC236}">
                    <a16:creationId xmlns:a16="http://schemas.microsoft.com/office/drawing/2014/main" id="{7BE1E01D-6EBE-0233-3C14-D883519A04FC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32">
                <a:extLst>
                  <a:ext uri="{FF2B5EF4-FFF2-40B4-BE49-F238E27FC236}">
                    <a16:creationId xmlns:a16="http://schemas.microsoft.com/office/drawing/2014/main" id="{82D40149-CC6C-0018-21EA-0D479EF948C5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36">
                <a:extLst>
                  <a:ext uri="{FF2B5EF4-FFF2-40B4-BE49-F238E27FC236}">
                    <a16:creationId xmlns:a16="http://schemas.microsoft.com/office/drawing/2014/main" id="{5217A1F5-0744-1B74-8F3C-16FA3508E295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D69AC250-67DE-3936-6CCE-BC90AE8315FD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5" name="Rechthoek 33">
                <a:extLst>
                  <a:ext uri="{FF2B5EF4-FFF2-40B4-BE49-F238E27FC236}">
                    <a16:creationId xmlns:a16="http://schemas.microsoft.com/office/drawing/2014/main" id="{7E9134DA-1AA2-5EE2-F8AA-6904E22A9FC2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8">
                <a:extLst>
                  <a:ext uri="{FF2B5EF4-FFF2-40B4-BE49-F238E27FC236}">
                    <a16:creationId xmlns:a16="http://schemas.microsoft.com/office/drawing/2014/main" id="{3C23796A-39BD-B101-4844-68666A2F8370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9">
                <a:extLst>
                  <a:ext uri="{FF2B5EF4-FFF2-40B4-BE49-F238E27FC236}">
                    <a16:creationId xmlns:a16="http://schemas.microsoft.com/office/drawing/2014/main" id="{038EFE34-908F-C7B7-4F0D-CA181B36096F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0">
                <a:extLst>
                  <a:ext uri="{FF2B5EF4-FFF2-40B4-BE49-F238E27FC236}">
                    <a16:creationId xmlns:a16="http://schemas.microsoft.com/office/drawing/2014/main" id="{2AFF7E35-DF96-442E-1D4E-3A3FB9C391F8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5">
                <a:extLst>
                  <a:ext uri="{FF2B5EF4-FFF2-40B4-BE49-F238E27FC236}">
                    <a16:creationId xmlns:a16="http://schemas.microsoft.com/office/drawing/2014/main" id="{CBC335E0-CB28-D8CC-9003-5B7522F5C11F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7">
                <a:extLst>
                  <a:ext uri="{FF2B5EF4-FFF2-40B4-BE49-F238E27FC236}">
                    <a16:creationId xmlns:a16="http://schemas.microsoft.com/office/drawing/2014/main" id="{F542B5FB-63B0-0AFF-3AD0-F2A5E29708BE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9" name="Tijdelijke aanduiding voor tekst 10">
              <a:extLst>
                <a:ext uri="{FF2B5EF4-FFF2-40B4-BE49-F238E27FC236}">
                  <a16:creationId xmlns:a16="http://schemas.microsoft.com/office/drawing/2014/main" id="{2F7C652F-6D9E-8598-637C-41112DF6437B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0" name="Tijdelijke aanduiding voor tekst 10">
              <a:extLst>
                <a:ext uri="{FF2B5EF4-FFF2-40B4-BE49-F238E27FC236}">
                  <a16:creationId xmlns:a16="http://schemas.microsoft.com/office/drawing/2014/main" id="{942E1880-070D-7F6A-38F4-26B2428FEDAC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1" name="Rectangle">
              <a:extLst>
                <a:ext uri="{FF2B5EF4-FFF2-40B4-BE49-F238E27FC236}">
                  <a16:creationId xmlns:a16="http://schemas.microsoft.com/office/drawing/2014/main" id="{B848AFDC-6C10-D21D-AA7C-3081D4008F8D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2" name="Afbeelding invoegen/veranderen">
              <a:extLst>
                <a:ext uri="{FF2B5EF4-FFF2-40B4-BE49-F238E27FC236}">
                  <a16:creationId xmlns:a16="http://schemas.microsoft.com/office/drawing/2014/main" id="{52EF295D-2FF4-C326-B5D6-2A6C3AC95133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3" name="Tijdelijke aanduiding voor inhoud 4">
              <a:extLst>
                <a:ext uri="{FF2B5EF4-FFF2-40B4-BE49-F238E27FC236}">
                  <a16:creationId xmlns:a16="http://schemas.microsoft.com/office/drawing/2014/main" id="{193E2460-EBA4-A5E5-2760-73A10D9A68B5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4" name="Picture 73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F4CF498F-C659-37D0-E5AF-796F0473B1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2DFDE3FA-D1A6-2A0D-B8D8-74ACE06ADA11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42648C44-369E-2F20-46D1-C9DEF5D05013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5" name="Rechthoek 339">
                <a:extLst>
                  <a:ext uri="{FF2B5EF4-FFF2-40B4-BE49-F238E27FC236}">
                    <a16:creationId xmlns:a16="http://schemas.microsoft.com/office/drawing/2014/main" id="{4434EFA0-4D82-3AE2-1E08-A25642630EBE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6" name="Rectangle">
                <a:extLst>
                  <a:ext uri="{FF2B5EF4-FFF2-40B4-BE49-F238E27FC236}">
                    <a16:creationId xmlns:a16="http://schemas.microsoft.com/office/drawing/2014/main" id="{86E2D20F-1667-F623-8C2D-9BBF83D0D8A1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7" name="Afbeelding invoegen/veranderen">
                <a:extLst>
                  <a:ext uri="{FF2B5EF4-FFF2-40B4-BE49-F238E27FC236}">
                    <a16:creationId xmlns:a16="http://schemas.microsoft.com/office/drawing/2014/main" id="{092E4752-E62C-454F-F8F2-7175FE3ADE78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9" name="Titel 21">
              <a:extLst>
                <a:ext uri="{FF2B5EF4-FFF2-40B4-BE49-F238E27FC236}">
                  <a16:creationId xmlns:a16="http://schemas.microsoft.com/office/drawing/2014/main" id="{5465E56C-4F11-5F96-2742-572D9A556E97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90" name="Tijdelijke aanduiding voor inhoud 4">
              <a:extLst>
                <a:ext uri="{FF2B5EF4-FFF2-40B4-BE49-F238E27FC236}">
                  <a16:creationId xmlns:a16="http://schemas.microsoft.com/office/drawing/2014/main" id="{EA387F21-CDDF-9A53-777C-B43E678C3823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1" name="Rechthoek 3">
              <a:extLst>
                <a:ext uri="{FF2B5EF4-FFF2-40B4-BE49-F238E27FC236}">
                  <a16:creationId xmlns:a16="http://schemas.microsoft.com/office/drawing/2014/main" id="{BE16FB35-95E7-DEEE-5CE6-1B971E941682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2" name="Rechthoek 31">
              <a:extLst>
                <a:ext uri="{FF2B5EF4-FFF2-40B4-BE49-F238E27FC236}">
                  <a16:creationId xmlns:a16="http://schemas.microsoft.com/office/drawing/2014/main" id="{B04FD218-1ED8-D7D1-5D3A-0FC4D0160DCC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3" name="Tijdelijke aanduiding voor tekst 10">
              <a:extLst>
                <a:ext uri="{FF2B5EF4-FFF2-40B4-BE49-F238E27FC236}">
                  <a16:creationId xmlns:a16="http://schemas.microsoft.com/office/drawing/2014/main" id="{4D99DA67-2FD4-7E16-20F5-6EDBEE4BE467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4" name="Tijdelijke aanduiding voor tekst 10">
              <a:extLst>
                <a:ext uri="{FF2B5EF4-FFF2-40B4-BE49-F238E27FC236}">
                  <a16:creationId xmlns:a16="http://schemas.microsoft.com/office/drawing/2014/main" id="{1EA24760-89EB-BB8F-8473-34DC628FFFDF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738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5724C-DA21-3212-0E3A-C415A0B28A0C}"/>
              </a:ext>
            </a:extLst>
          </p:cNvPr>
          <p:cNvSpPr txBox="1">
            <a:spLocks/>
          </p:cNvSpPr>
          <p:nvPr/>
        </p:nvSpPr>
        <p:spPr>
          <a:xfrm>
            <a:off x="3045872" y="1701360"/>
            <a:ext cx="4960990" cy="2391506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This is a subject slide with a number</a:t>
            </a:r>
            <a:endParaRPr lang="en-NL" dirty="0"/>
          </a:p>
        </p:txBody>
      </p:sp>
      <p:grpSp>
        <p:nvGrpSpPr>
          <p:cNvPr id="3" name="Group">
            <a:extLst>
              <a:ext uri="{FF2B5EF4-FFF2-40B4-BE49-F238E27FC236}">
                <a16:creationId xmlns:a16="http://schemas.microsoft.com/office/drawing/2014/main" id="{66D6C58B-09F6-E03B-A43F-EC3CFE607273}"/>
              </a:ext>
            </a:extLst>
          </p:cNvPr>
          <p:cNvGrpSpPr/>
          <p:nvPr/>
        </p:nvGrpSpPr>
        <p:grpSpPr>
          <a:xfrm>
            <a:off x="671402" y="2018811"/>
            <a:ext cx="1756581" cy="1756593"/>
            <a:chOff x="0" y="0"/>
            <a:chExt cx="566642" cy="566643"/>
          </a:xfrm>
        </p:grpSpPr>
        <p:sp>
          <p:nvSpPr>
            <p:cNvPr id="4" name="Circle">
              <a:extLst>
                <a:ext uri="{FF2B5EF4-FFF2-40B4-BE49-F238E27FC236}">
                  <a16:creationId xmlns:a16="http://schemas.microsoft.com/office/drawing/2014/main" id="{FE402B23-02D6-7236-DD42-1E2626B4F505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5" name="Shape">
              <a:extLst>
                <a:ext uri="{FF2B5EF4-FFF2-40B4-BE49-F238E27FC236}">
                  <a16:creationId xmlns:a16="http://schemas.microsoft.com/office/drawing/2014/main" id="{06AD1A46-C4B9-C46C-4790-4B5F259912DF}"/>
                </a:ext>
              </a:extLst>
            </p:cNvPr>
            <p:cNvSpPr/>
            <p:nvPr/>
          </p:nvSpPr>
          <p:spPr>
            <a:xfrm>
              <a:off x="238512" y="166904"/>
              <a:ext cx="305094" cy="364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1B5961A9-D09B-A326-45CD-7501A0C054CF}"/>
                </a:ext>
              </a:extLst>
            </p:cNvPr>
            <p:cNvSpPr/>
            <p:nvPr/>
          </p:nvSpPr>
          <p:spPr>
            <a:xfrm>
              <a:off x="236924" y="166277"/>
              <a:ext cx="81461" cy="222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FC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</p:grpSp>
      <p:sp>
        <p:nvSpPr>
          <p:cNvPr id="7" name="Tijdelijke aanduiding voor tekst 46">
            <a:extLst>
              <a:ext uri="{FF2B5EF4-FFF2-40B4-BE49-F238E27FC236}">
                <a16:creationId xmlns:a16="http://schemas.microsoft.com/office/drawing/2014/main" id="{0C357E2D-5D71-69CB-D6B8-8E707D288F8A}"/>
              </a:ext>
            </a:extLst>
          </p:cNvPr>
          <p:cNvSpPr txBox="1">
            <a:spLocks/>
          </p:cNvSpPr>
          <p:nvPr/>
        </p:nvSpPr>
        <p:spPr>
          <a:xfrm>
            <a:off x="-10980863" y="-6166763"/>
            <a:ext cx="20124863" cy="11310263"/>
          </a:xfrm>
          <a:custGeom>
            <a:avLst/>
            <a:gdLst>
              <a:gd name="connsiteX0" fmla="*/ 12202750 w 12202750"/>
              <a:gd name="connsiteY0" fmla="*/ 4626493 h 6858000"/>
              <a:gd name="connsiteX1" fmla="*/ 12202750 w 12202750"/>
              <a:gd name="connsiteY1" fmla="*/ 6858000 h 6858000"/>
              <a:gd name="connsiteX2" fmla="*/ 11270933 w 12202750"/>
              <a:gd name="connsiteY2" fmla="*/ 6858000 h 6858000"/>
              <a:gd name="connsiteX3" fmla="*/ 11292806 w 12202750"/>
              <a:gd name="connsiteY3" fmla="*/ 6823366 h 6858000"/>
              <a:gd name="connsiteX4" fmla="*/ 12132976 w 12202750"/>
              <a:gd name="connsiteY4" fmla="*/ 4864546 h 6858000"/>
              <a:gd name="connsiteX5" fmla="*/ 7211067 w 12202750"/>
              <a:gd name="connsiteY5" fmla="*/ 0 h 6858000"/>
              <a:gd name="connsiteX6" fmla="*/ 12202750 w 12202750"/>
              <a:gd name="connsiteY6" fmla="*/ 0 h 6858000"/>
              <a:gd name="connsiteX7" fmla="*/ 12202750 w 12202750"/>
              <a:gd name="connsiteY7" fmla="*/ 1701685 h 6858000"/>
              <a:gd name="connsiteX8" fmla="*/ 12201531 w 12202750"/>
              <a:gd name="connsiteY8" fmla="*/ 1703737 h 6858000"/>
              <a:gd name="connsiteX9" fmla="*/ 12013073 w 12202750"/>
              <a:gd name="connsiteY9" fmla="*/ 2040528 h 6858000"/>
              <a:gd name="connsiteX10" fmla="*/ 6393116 w 12202750"/>
              <a:gd name="connsiteY10" fmla="*/ 3130572 h 6858000"/>
              <a:gd name="connsiteX11" fmla="*/ 7006806 w 12202750"/>
              <a:gd name="connsiteY11" fmla="*/ 307865 h 6858000"/>
              <a:gd name="connsiteX12" fmla="*/ 0 w 12202750"/>
              <a:gd name="connsiteY12" fmla="*/ 0 h 6858000"/>
              <a:gd name="connsiteX13" fmla="*/ 4305911 w 12202750"/>
              <a:gd name="connsiteY13" fmla="*/ 0 h 6858000"/>
              <a:gd name="connsiteX14" fmla="*/ 4155867 w 12202750"/>
              <a:gd name="connsiteY14" fmla="*/ 111493 h 6858000"/>
              <a:gd name="connsiteX15" fmla="*/ 71946 w 12202750"/>
              <a:gd name="connsiteY15" fmla="*/ 4799708 h 6858000"/>
              <a:gd name="connsiteX16" fmla="*/ 0 w 12202750"/>
              <a:gd name="connsiteY16" fmla="*/ 503612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202750" h="6858000">
                <a:moveTo>
                  <a:pt x="12202750" y="4626493"/>
                </a:moveTo>
                <a:lnTo>
                  <a:pt x="12202750" y="6858000"/>
                </a:lnTo>
                <a:lnTo>
                  <a:pt x="11270933" y="6858000"/>
                </a:lnTo>
                <a:lnTo>
                  <a:pt x="11292806" y="6823366"/>
                </a:lnTo>
                <a:cubicBezTo>
                  <a:pt x="11642946" y="6229435"/>
                  <a:pt x="11912279" y="5587138"/>
                  <a:pt x="12132976" y="4864546"/>
                </a:cubicBezTo>
                <a:close/>
                <a:moveTo>
                  <a:pt x="7211067" y="0"/>
                </a:moveTo>
                <a:lnTo>
                  <a:pt x="12202750" y="0"/>
                </a:lnTo>
                <a:lnTo>
                  <a:pt x="12202750" y="1701685"/>
                </a:lnTo>
                <a:lnTo>
                  <a:pt x="12201531" y="1703737"/>
                </a:lnTo>
                <a:cubicBezTo>
                  <a:pt x="12144874" y="1802592"/>
                  <a:pt x="12082910" y="1915911"/>
                  <a:pt x="12013073" y="2040528"/>
                </a:cubicBezTo>
                <a:cubicBezTo>
                  <a:pt x="10966860" y="3848144"/>
                  <a:pt x="7570785" y="5940600"/>
                  <a:pt x="6393116" y="3130572"/>
                </a:cubicBezTo>
                <a:cubicBezTo>
                  <a:pt x="5995310" y="2183970"/>
                  <a:pt x="6384878" y="1279305"/>
                  <a:pt x="7006806" y="307865"/>
                </a:cubicBezTo>
                <a:close/>
                <a:moveTo>
                  <a:pt x="0" y="0"/>
                </a:moveTo>
                <a:lnTo>
                  <a:pt x="4305911" y="0"/>
                </a:lnTo>
                <a:lnTo>
                  <a:pt x="4155867" y="111493"/>
                </a:lnTo>
                <a:cubicBezTo>
                  <a:pt x="2427429" y="1408339"/>
                  <a:pt x="762773" y="2806566"/>
                  <a:pt x="71946" y="4799708"/>
                </a:cubicBezTo>
                <a:lnTo>
                  <a:pt x="0" y="5036128"/>
                </a:lnTo>
                <a:close/>
              </a:path>
            </a:pathLst>
          </a:custGeom>
          <a:solidFill>
            <a:srgbClr val="FFC000"/>
          </a:solidFill>
        </p:spPr>
        <p:txBody>
          <a:bodyPr/>
          <a:lstStyle>
            <a:lvl1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538162" marR="0" indent="-274638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4pPr>
            <a:lvl5pPr marL="263525" marR="0" indent="-2635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rabi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5pPr>
            <a:lvl6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/>
              <a:buAutoNum type="alphaLcPeriod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6pPr>
            <a:lvl7pPr marL="538162" marR="0" indent="-276225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100000"/>
              <a:buFontTx/>
              <a:buChar char="▪"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0" algn="l" defTabSz="719137" rtl="0" latinLnBrk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/>
              <a:buNone/>
              <a:tabLst/>
              <a:defRPr sz="1600" b="0" i="0" u="none" strike="noStrike" cap="none" spc="0" baseline="0">
                <a:solidFill>
                  <a:srgbClr val="000000"/>
                </a:solidFill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hangingPunct="1"/>
            <a:r>
              <a:rPr lang="nl-NL" sz="1200" dirty="0"/>
              <a:t> </a:t>
            </a:r>
          </a:p>
        </p:txBody>
      </p:sp>
      <p:grpSp>
        <p:nvGrpSpPr>
          <p:cNvPr id="8" name="Groep 70">
            <a:extLst>
              <a:ext uri="{FF2B5EF4-FFF2-40B4-BE49-F238E27FC236}">
                <a16:creationId xmlns:a16="http://schemas.microsoft.com/office/drawing/2014/main" id="{AF27843D-075E-33C8-0C9F-62FD2D178965}"/>
              </a:ext>
            </a:extLst>
          </p:cNvPr>
          <p:cNvGrpSpPr/>
          <p:nvPr/>
        </p:nvGrpSpPr>
        <p:grpSpPr>
          <a:xfrm>
            <a:off x="-7461" y="-1785440"/>
            <a:ext cx="2591201" cy="1583828"/>
            <a:chOff x="-7461" y="-3153547"/>
            <a:chExt cx="2591201" cy="1583828"/>
          </a:xfrm>
        </p:grpSpPr>
        <p:sp>
          <p:nvSpPr>
            <p:cNvPr id="9" name="Rechthoek 71">
              <a:extLst>
                <a:ext uri="{FF2B5EF4-FFF2-40B4-BE49-F238E27FC236}">
                  <a16:creationId xmlns:a16="http://schemas.microsoft.com/office/drawing/2014/main" id="{FD394A0F-5053-9356-7538-5332B20A2A0C}"/>
                </a:ext>
              </a:extLst>
            </p:cNvPr>
            <p:cNvSpPr/>
            <p:nvPr userDrawn="1"/>
          </p:nvSpPr>
          <p:spPr>
            <a:xfrm>
              <a:off x="-7461" y="-3153547"/>
              <a:ext cx="2591201" cy="15838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10800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endParaRPr lang="nl-NL" sz="1400" b="1" cap="all" baseline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Rechthoek 72">
              <a:extLst>
                <a:ext uri="{FF2B5EF4-FFF2-40B4-BE49-F238E27FC236}">
                  <a16:creationId xmlns:a16="http://schemas.microsoft.com/office/drawing/2014/main" id="{2A34B677-556F-5CEF-29E6-254CAF7FA789}"/>
                </a:ext>
              </a:extLst>
            </p:cNvPr>
            <p:cNvSpPr/>
            <p:nvPr userDrawn="1"/>
          </p:nvSpPr>
          <p:spPr>
            <a:xfrm>
              <a:off x="90810" y="-3050990"/>
              <a:ext cx="2412000" cy="252000"/>
            </a:xfrm>
            <a:prstGeom prst="rect">
              <a:avLst/>
            </a:prstGeom>
            <a:solidFill>
              <a:srgbClr val="211F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08000" tIns="108000" rIns="0" bIns="108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lnSpc>
                  <a:spcPct val="90000"/>
                </a:lnSpc>
                <a:spcBef>
                  <a:spcPts val="600"/>
                </a:spcBef>
                <a:spcAft>
                  <a:spcPts val="600"/>
                </a:spcAft>
              </a:pP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Change 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colors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nl-NL" sz="1400" b="1" cap="all" baseline="0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fiame</a:t>
              </a:r>
              <a:r>
                <a:rPr lang="nl-NL" sz="1400" b="1" cap="all" baseline="0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1" name="Ovaal 73">
              <a:extLst>
                <a:ext uri="{FF2B5EF4-FFF2-40B4-BE49-F238E27FC236}">
                  <a16:creationId xmlns:a16="http://schemas.microsoft.com/office/drawing/2014/main" id="{EA178C5B-0366-0F39-EC80-C9D40E5F2145}"/>
                </a:ext>
              </a:extLst>
            </p:cNvPr>
            <p:cNvSpPr/>
            <p:nvPr userDrawn="1"/>
          </p:nvSpPr>
          <p:spPr>
            <a:xfrm>
              <a:off x="90809" y="-2650284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  <p:sp>
          <p:nvSpPr>
            <p:cNvPr id="12" name="Rechthoek 74">
              <a:extLst>
                <a:ext uri="{FF2B5EF4-FFF2-40B4-BE49-F238E27FC236}">
                  <a16:creationId xmlns:a16="http://schemas.microsoft.com/office/drawing/2014/main" id="{D4EE2729-A7ED-1149-B1F0-A4EFA140A1AA}"/>
                </a:ext>
              </a:extLst>
            </p:cNvPr>
            <p:cNvSpPr/>
            <p:nvPr userDrawn="1"/>
          </p:nvSpPr>
          <p:spPr>
            <a:xfrm>
              <a:off x="456491" y="-2650284"/>
              <a:ext cx="2067634" cy="360933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Select the flame. Right-click and choose </a:t>
              </a:r>
              <a:r>
                <a:rPr lang="en-US" sz="1100" b="1" dirty="0"/>
                <a:t>'Fill'</a:t>
              </a:r>
              <a:r>
                <a:rPr lang="en-US" sz="1100" dirty="0"/>
                <a:t>.</a:t>
              </a:r>
              <a:endParaRPr kumimoji="0" lang="nl-NL" sz="1100" b="0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" name="Ovaal 75">
              <a:extLst>
                <a:ext uri="{FF2B5EF4-FFF2-40B4-BE49-F238E27FC236}">
                  <a16:creationId xmlns:a16="http://schemas.microsoft.com/office/drawing/2014/main" id="{58FE2F27-D09E-E615-A0E9-1334B24D744C}"/>
                </a:ext>
              </a:extLst>
            </p:cNvPr>
            <p:cNvSpPr/>
            <p:nvPr userDrawn="1"/>
          </p:nvSpPr>
          <p:spPr>
            <a:xfrm>
              <a:off x="90809" y="-2213959"/>
              <a:ext cx="260914" cy="259683"/>
            </a:xfrm>
            <a:prstGeom prst="ellipse">
              <a:avLst/>
            </a:prstGeom>
            <a:solidFill>
              <a:srgbClr val="211F26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R="0" lvl="0" indent="0" algn="ctr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nl-NL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14" name="Rechthoek 76">
              <a:extLst>
                <a:ext uri="{FF2B5EF4-FFF2-40B4-BE49-F238E27FC236}">
                  <a16:creationId xmlns:a16="http://schemas.microsoft.com/office/drawing/2014/main" id="{7E4F9344-BBFA-56DE-6128-7B9AF1199415}"/>
                </a:ext>
              </a:extLst>
            </p:cNvPr>
            <p:cNvSpPr/>
            <p:nvPr userDrawn="1"/>
          </p:nvSpPr>
          <p:spPr>
            <a:xfrm>
              <a:off x="456491" y="-2213958"/>
              <a:ext cx="2067634" cy="586424"/>
            </a:xfrm>
            <a:prstGeom prst="rect">
              <a:avLst/>
            </a:prstGeom>
            <a:noFill/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100" dirty="0"/>
                <a:t>Choose one of the theme colors or click on </a:t>
              </a:r>
              <a:r>
                <a:rPr lang="en-US" sz="1100" b="1" dirty="0"/>
                <a:t>'Eyedropper'</a:t>
              </a:r>
              <a:r>
                <a:rPr lang="en-US" sz="1100" dirty="0"/>
                <a:t> and choose one of the colors shown here.</a:t>
              </a:r>
              <a:endParaRPr kumimoji="0" lang="nl-NL" sz="1100" b="1" i="0" u="none" strike="noStrike" kern="0" cap="none" spc="0" normalizeH="0" baseline="0" noProof="0" dirty="0">
                <a:ln>
                  <a:noFill/>
                </a:ln>
                <a:solidFill>
                  <a:srgbClr val="211F26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Instructie">
            <a:extLst>
              <a:ext uri="{FF2B5EF4-FFF2-40B4-BE49-F238E27FC236}">
                <a16:creationId xmlns:a16="http://schemas.microsoft.com/office/drawing/2014/main" id="{DCF20D14-7015-E0B4-36E5-977CD140AC4B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6" name="Rechthoek 339">
              <a:extLst>
                <a:ext uri="{FF2B5EF4-FFF2-40B4-BE49-F238E27FC236}">
                  <a16:creationId xmlns:a16="http://schemas.microsoft.com/office/drawing/2014/main" id="{0785F192-435A-D7CB-3FA0-74CF9AF9F3D2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7" name="Graphic 163">
              <a:extLst>
                <a:ext uri="{FF2B5EF4-FFF2-40B4-BE49-F238E27FC236}">
                  <a16:creationId xmlns:a16="http://schemas.microsoft.com/office/drawing/2014/main" id="{F49DB517-E661-264E-86EA-5EECBBB1E8C3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" name="Rechthoek 342">
              <a:extLst>
                <a:ext uri="{FF2B5EF4-FFF2-40B4-BE49-F238E27FC236}">
                  <a16:creationId xmlns:a16="http://schemas.microsoft.com/office/drawing/2014/main" id="{4B976E27-32F5-AA03-5104-4992EC3EBDF9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9" name="INSTRUCTIE">
              <a:extLst>
                <a:ext uri="{FF2B5EF4-FFF2-40B4-BE49-F238E27FC236}">
                  <a16:creationId xmlns:a16="http://schemas.microsoft.com/office/drawing/2014/main" id="{B52F0518-0910-C9A2-7DED-D36CD37B072F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0" name="Rechthoek 299">
                <a:extLst>
                  <a:ext uri="{FF2B5EF4-FFF2-40B4-BE49-F238E27FC236}">
                    <a16:creationId xmlns:a16="http://schemas.microsoft.com/office/drawing/2014/main" id="{F12BC4C2-F204-74FB-3C6A-721A9B2E004B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3" name="Rectangle">
                  <a:extLst>
                    <a:ext uri="{FF2B5EF4-FFF2-40B4-BE49-F238E27FC236}">
                      <a16:creationId xmlns:a16="http://schemas.microsoft.com/office/drawing/2014/main" id="{F13C1DB3-4E87-EE49-5BB3-248636998E9E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4" name="Afbeelding invoegen/veranderen">
                  <a:extLst>
                    <a:ext uri="{FF2B5EF4-FFF2-40B4-BE49-F238E27FC236}">
                      <a16:creationId xmlns:a16="http://schemas.microsoft.com/office/drawing/2014/main" id="{B8DF41BF-10CD-6057-D20B-E6583710A673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1" name="Ovaal 301">
                <a:extLst>
                  <a:ext uri="{FF2B5EF4-FFF2-40B4-BE49-F238E27FC236}">
                    <a16:creationId xmlns:a16="http://schemas.microsoft.com/office/drawing/2014/main" id="{EE427A06-8F5D-A70C-ADF7-4ED3E775066E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1" name="Oval">
                  <a:extLst>
                    <a:ext uri="{FF2B5EF4-FFF2-40B4-BE49-F238E27FC236}">
                      <a16:creationId xmlns:a16="http://schemas.microsoft.com/office/drawing/2014/main" id="{5A749273-2D1B-3F7D-0AE6-94C98B84CC8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2" name="1">
                  <a:extLst>
                    <a:ext uri="{FF2B5EF4-FFF2-40B4-BE49-F238E27FC236}">
                      <a16:creationId xmlns:a16="http://schemas.microsoft.com/office/drawing/2014/main" id="{BCDB0D94-2E62-D1CE-16DB-83CE8EE79FC8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2" name="Rechthoek 302">
                <a:extLst>
                  <a:ext uri="{FF2B5EF4-FFF2-40B4-BE49-F238E27FC236}">
                    <a16:creationId xmlns:a16="http://schemas.microsoft.com/office/drawing/2014/main" id="{847A00B6-D49C-2886-A1E6-2D813D35AE45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3" name="Ovaal 303">
                <a:extLst>
                  <a:ext uri="{FF2B5EF4-FFF2-40B4-BE49-F238E27FC236}">
                    <a16:creationId xmlns:a16="http://schemas.microsoft.com/office/drawing/2014/main" id="{682C9CCE-771D-6BDA-A4C5-3B4BFA5ADF03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9" name="Oval">
                  <a:extLst>
                    <a:ext uri="{FF2B5EF4-FFF2-40B4-BE49-F238E27FC236}">
                      <a16:creationId xmlns:a16="http://schemas.microsoft.com/office/drawing/2014/main" id="{AFC31937-A411-29AF-DB93-2E933F74EAE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0" name="2">
                  <a:extLst>
                    <a:ext uri="{FF2B5EF4-FFF2-40B4-BE49-F238E27FC236}">
                      <a16:creationId xmlns:a16="http://schemas.microsoft.com/office/drawing/2014/main" id="{FD0FBFDB-3C66-4F5C-084D-5D29EC2C446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4" name="Rechthoek 304">
                <a:extLst>
                  <a:ext uri="{FF2B5EF4-FFF2-40B4-BE49-F238E27FC236}">
                    <a16:creationId xmlns:a16="http://schemas.microsoft.com/office/drawing/2014/main" id="{6F333F80-DD29-A605-BD37-C15050104C9F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5" name="Groep 305">
                <a:extLst>
                  <a:ext uri="{FF2B5EF4-FFF2-40B4-BE49-F238E27FC236}">
                    <a16:creationId xmlns:a16="http://schemas.microsoft.com/office/drawing/2014/main" id="{4EFFD1BD-B3BB-C2A3-F39C-F11E7CB23689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4" name="Rechthoek 332">
                  <a:extLst>
                    <a:ext uri="{FF2B5EF4-FFF2-40B4-BE49-F238E27FC236}">
                      <a16:creationId xmlns:a16="http://schemas.microsoft.com/office/drawing/2014/main" id="{F056FA0E-A070-FC52-9D9A-95D92667BED4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7" name="Rectangle">
                    <a:extLst>
                      <a:ext uri="{FF2B5EF4-FFF2-40B4-BE49-F238E27FC236}">
                        <a16:creationId xmlns:a16="http://schemas.microsoft.com/office/drawing/2014/main" id="{5C461295-A8BC-3ABF-E31B-7FB1618F9B8B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8" name="Invoegen">
                    <a:extLst>
                      <a:ext uri="{FF2B5EF4-FFF2-40B4-BE49-F238E27FC236}">
                        <a16:creationId xmlns:a16="http://schemas.microsoft.com/office/drawing/2014/main" id="{E7CDC3F8-8869-2746-F76C-35010FD42C03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5" name="Rechte verbindingslijn 333">
                  <a:extLst>
                    <a:ext uri="{FF2B5EF4-FFF2-40B4-BE49-F238E27FC236}">
                      <a16:creationId xmlns:a16="http://schemas.microsoft.com/office/drawing/2014/main" id="{14FBB3B2-4756-09E1-C513-AF6B873CC77D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6" name="Gelijkbenige driehoek 334">
                  <a:extLst>
                    <a:ext uri="{FF2B5EF4-FFF2-40B4-BE49-F238E27FC236}">
                      <a16:creationId xmlns:a16="http://schemas.microsoft.com/office/drawing/2014/main" id="{4D5B9FF5-F872-AB8F-982B-0C082C4FDC3D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6" name="Groep 306">
                <a:extLst>
                  <a:ext uri="{FF2B5EF4-FFF2-40B4-BE49-F238E27FC236}">
                    <a16:creationId xmlns:a16="http://schemas.microsoft.com/office/drawing/2014/main" id="{23069C02-BA07-6B5C-185E-2612F075736D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8" name="Rechthoek 326">
                  <a:extLst>
                    <a:ext uri="{FF2B5EF4-FFF2-40B4-BE49-F238E27FC236}">
                      <a16:creationId xmlns:a16="http://schemas.microsoft.com/office/drawing/2014/main" id="{6A1C48F8-E7C7-A2F1-FD35-4F58912ABF9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" name="Ovaal 327">
                  <a:extLst>
                    <a:ext uri="{FF2B5EF4-FFF2-40B4-BE49-F238E27FC236}">
                      <a16:creationId xmlns:a16="http://schemas.microsoft.com/office/drawing/2014/main" id="{33C6DDFB-6BA8-C1A9-DD08-73A48DAD35EE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Vrije vorm: vorm 328">
                  <a:extLst>
                    <a:ext uri="{FF2B5EF4-FFF2-40B4-BE49-F238E27FC236}">
                      <a16:creationId xmlns:a16="http://schemas.microsoft.com/office/drawing/2014/main" id="{6E8A556A-F4B7-6126-A3BE-55C09B256C57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Rechthoek: afgeronde hoeken 329">
                  <a:extLst>
                    <a:ext uri="{FF2B5EF4-FFF2-40B4-BE49-F238E27FC236}">
                      <a16:creationId xmlns:a16="http://schemas.microsoft.com/office/drawing/2014/main" id="{0B341899-0F2F-2184-8ACE-087862F7EF93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Rechte verbindingslijn 330">
                  <a:extLst>
                    <a:ext uri="{FF2B5EF4-FFF2-40B4-BE49-F238E27FC236}">
                      <a16:creationId xmlns:a16="http://schemas.microsoft.com/office/drawing/2014/main" id="{58BDFA2B-395D-BDBF-334E-1F20BD059ABF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3" name="Rechte verbindingslijn 331">
                  <a:extLst>
                    <a:ext uri="{FF2B5EF4-FFF2-40B4-BE49-F238E27FC236}">
                      <a16:creationId xmlns:a16="http://schemas.microsoft.com/office/drawing/2014/main" id="{29229120-27F6-9FE7-48DA-B1DE16897C45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7" name="Ovaal 307">
                <a:extLst>
                  <a:ext uri="{FF2B5EF4-FFF2-40B4-BE49-F238E27FC236}">
                    <a16:creationId xmlns:a16="http://schemas.microsoft.com/office/drawing/2014/main" id="{69C2652B-C70A-5C3F-4A33-3C4CE5715FB5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6" name="Oval">
                  <a:extLst>
                    <a:ext uri="{FF2B5EF4-FFF2-40B4-BE49-F238E27FC236}">
                      <a16:creationId xmlns:a16="http://schemas.microsoft.com/office/drawing/2014/main" id="{33D706AC-6ED8-AA7E-E5CA-AB745774A0F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7" name="3">
                  <a:extLst>
                    <a:ext uri="{FF2B5EF4-FFF2-40B4-BE49-F238E27FC236}">
                      <a16:creationId xmlns:a16="http://schemas.microsoft.com/office/drawing/2014/main" id="{38510AB3-E0A1-77CA-F337-883A89318ABC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8" name="Rechthoek 308">
                <a:extLst>
                  <a:ext uri="{FF2B5EF4-FFF2-40B4-BE49-F238E27FC236}">
                    <a16:creationId xmlns:a16="http://schemas.microsoft.com/office/drawing/2014/main" id="{9D83CCB5-6F7C-DD0A-0840-194D81E48068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9" name="Groep 309">
                <a:extLst>
                  <a:ext uri="{FF2B5EF4-FFF2-40B4-BE49-F238E27FC236}">
                    <a16:creationId xmlns:a16="http://schemas.microsoft.com/office/drawing/2014/main" id="{3838E905-7C5D-7554-532E-2200C3F1B712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0" name="Groep 310">
                  <a:extLst>
                    <a:ext uri="{FF2B5EF4-FFF2-40B4-BE49-F238E27FC236}">
                      <a16:creationId xmlns:a16="http://schemas.microsoft.com/office/drawing/2014/main" id="{A0FBCD0A-28D7-471F-C678-4DFDB69CB954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3" name="Groep 313">
                    <a:extLst>
                      <a:ext uri="{FF2B5EF4-FFF2-40B4-BE49-F238E27FC236}">
                        <a16:creationId xmlns:a16="http://schemas.microsoft.com/office/drawing/2014/main" id="{2BE5B105-478E-EE37-4BD3-46C7B527B2FD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0" name="Groep 320">
                      <a:extLst>
                        <a:ext uri="{FF2B5EF4-FFF2-40B4-BE49-F238E27FC236}">
                          <a16:creationId xmlns:a16="http://schemas.microsoft.com/office/drawing/2014/main" id="{A975FCDA-43D6-8E15-78BB-EBD8A88A7B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3" name="Rechthoek 323">
                        <a:extLst>
                          <a:ext uri="{FF2B5EF4-FFF2-40B4-BE49-F238E27FC236}">
                            <a16:creationId xmlns:a16="http://schemas.microsoft.com/office/drawing/2014/main" id="{C89F8B49-0D5C-D0A0-DE96-AEC6DE0CB1A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4" name="Rechthoek 324">
                        <a:extLst>
                          <a:ext uri="{FF2B5EF4-FFF2-40B4-BE49-F238E27FC236}">
                            <a16:creationId xmlns:a16="http://schemas.microsoft.com/office/drawing/2014/main" id="{F935E83A-7009-4917-C089-8A98537325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5" name="Ovaal 325">
                        <a:extLst>
                          <a:ext uri="{FF2B5EF4-FFF2-40B4-BE49-F238E27FC236}">
                            <a16:creationId xmlns:a16="http://schemas.microsoft.com/office/drawing/2014/main" id="{4CDF97A8-8912-6EB6-B035-223FF229F39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1" name="Afbeelding 321" descr="Afbeelding 321">
                      <a:extLst>
                        <a:ext uri="{FF2B5EF4-FFF2-40B4-BE49-F238E27FC236}">
                          <a16:creationId xmlns:a16="http://schemas.microsoft.com/office/drawing/2014/main" id="{7AFDFA71-3887-E98A-E1B8-121FEFA4E3A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2" name="Afbeelding 322" descr="Afbeelding 322">
                      <a:extLst>
                        <a:ext uri="{FF2B5EF4-FFF2-40B4-BE49-F238E27FC236}">
                          <a16:creationId xmlns:a16="http://schemas.microsoft.com/office/drawing/2014/main" id="{23EFEC5A-65CB-0324-8AF4-96D36E1605E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4" name="Groep 314">
                    <a:extLst>
                      <a:ext uri="{FF2B5EF4-FFF2-40B4-BE49-F238E27FC236}">
                        <a16:creationId xmlns:a16="http://schemas.microsoft.com/office/drawing/2014/main" id="{A2E55F0C-0C49-E1A3-CF30-76489A127670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8" name="Rechthoek 318">
                      <a:extLst>
                        <a:ext uri="{FF2B5EF4-FFF2-40B4-BE49-F238E27FC236}">
                          <a16:creationId xmlns:a16="http://schemas.microsoft.com/office/drawing/2014/main" id="{451EF07C-4A97-90F1-9D73-6A293326443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9" name="Rechthoek 319">
                      <a:extLst>
                        <a:ext uri="{FF2B5EF4-FFF2-40B4-BE49-F238E27FC236}">
                          <a16:creationId xmlns:a16="http://schemas.microsoft.com/office/drawing/2014/main" id="{EA43F335-23F1-A322-865F-BB55C8A500A1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5" name="Groep 315">
                    <a:extLst>
                      <a:ext uri="{FF2B5EF4-FFF2-40B4-BE49-F238E27FC236}">
                        <a16:creationId xmlns:a16="http://schemas.microsoft.com/office/drawing/2014/main" id="{978DA58E-FD34-405F-D7D2-1E8232464F28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6" name="Rechthoek 316">
                      <a:extLst>
                        <a:ext uri="{FF2B5EF4-FFF2-40B4-BE49-F238E27FC236}">
                          <a16:creationId xmlns:a16="http://schemas.microsoft.com/office/drawing/2014/main" id="{6EC92E1C-90B3-025D-607A-69D55AE12139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7" name="Rechthoek 317">
                      <a:extLst>
                        <a:ext uri="{FF2B5EF4-FFF2-40B4-BE49-F238E27FC236}">
                          <a16:creationId xmlns:a16="http://schemas.microsoft.com/office/drawing/2014/main" id="{02DA021C-121E-B03E-8408-19D976F78DAB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1" name="Rechthoek 311">
                  <a:extLst>
                    <a:ext uri="{FF2B5EF4-FFF2-40B4-BE49-F238E27FC236}">
                      <a16:creationId xmlns:a16="http://schemas.microsoft.com/office/drawing/2014/main" id="{9129E27D-0ED7-99F7-834E-7292EEA9B274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2" name="Gelijkbenige driehoek 312">
                  <a:extLst>
                    <a:ext uri="{FF2B5EF4-FFF2-40B4-BE49-F238E27FC236}">
                      <a16:creationId xmlns:a16="http://schemas.microsoft.com/office/drawing/2014/main" id="{5ED956B5-75F0-525C-88F5-6B10265362D6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5FEE26D2-1187-F234-119E-03B1ADE43675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6" name="Rechthoek 339">
              <a:extLst>
                <a:ext uri="{FF2B5EF4-FFF2-40B4-BE49-F238E27FC236}">
                  <a16:creationId xmlns:a16="http://schemas.microsoft.com/office/drawing/2014/main" id="{A3E133FD-B485-EA83-0E42-469BA62BA688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7" name="Groeperen 38">
              <a:extLst>
                <a:ext uri="{FF2B5EF4-FFF2-40B4-BE49-F238E27FC236}">
                  <a16:creationId xmlns:a16="http://schemas.microsoft.com/office/drawing/2014/main" id="{AE425E78-5AAA-32CC-C1B3-CA747E42515C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1" name="Rechthoek 24">
                <a:extLst>
                  <a:ext uri="{FF2B5EF4-FFF2-40B4-BE49-F238E27FC236}">
                    <a16:creationId xmlns:a16="http://schemas.microsoft.com/office/drawing/2014/main" id="{CDE99CF9-07AD-48FD-7CB1-6D5156645853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25">
                <a:extLst>
                  <a:ext uri="{FF2B5EF4-FFF2-40B4-BE49-F238E27FC236}">
                    <a16:creationId xmlns:a16="http://schemas.microsoft.com/office/drawing/2014/main" id="{64680D51-2287-EE43-9206-1F7D532FF39E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6">
                <a:extLst>
                  <a:ext uri="{FF2B5EF4-FFF2-40B4-BE49-F238E27FC236}">
                    <a16:creationId xmlns:a16="http://schemas.microsoft.com/office/drawing/2014/main" id="{3A36DE74-AFA8-7E26-F111-FB8FA0C8F84D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7">
                <a:extLst>
                  <a:ext uri="{FF2B5EF4-FFF2-40B4-BE49-F238E27FC236}">
                    <a16:creationId xmlns:a16="http://schemas.microsoft.com/office/drawing/2014/main" id="{0C06DEF1-0970-A040-D1EB-96E701E900DB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32">
                <a:extLst>
                  <a:ext uri="{FF2B5EF4-FFF2-40B4-BE49-F238E27FC236}">
                    <a16:creationId xmlns:a16="http://schemas.microsoft.com/office/drawing/2014/main" id="{00066E9B-D064-4B5A-3AD8-15A9A88EB057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36">
                <a:extLst>
                  <a:ext uri="{FF2B5EF4-FFF2-40B4-BE49-F238E27FC236}">
                    <a16:creationId xmlns:a16="http://schemas.microsoft.com/office/drawing/2014/main" id="{90302424-1E46-FA8E-E20A-2AB5F34E00E1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F18EFEA0-FEC0-A230-9B4C-A8964D306F90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5" name="Rechthoek 33">
                <a:extLst>
                  <a:ext uri="{FF2B5EF4-FFF2-40B4-BE49-F238E27FC236}">
                    <a16:creationId xmlns:a16="http://schemas.microsoft.com/office/drawing/2014/main" id="{379887D8-8AAC-C6B0-256E-A1F9C77717D8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8">
                <a:extLst>
                  <a:ext uri="{FF2B5EF4-FFF2-40B4-BE49-F238E27FC236}">
                    <a16:creationId xmlns:a16="http://schemas.microsoft.com/office/drawing/2014/main" id="{7C7B1D4E-43A9-7660-EE2D-2B2A1970AE52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9">
                <a:extLst>
                  <a:ext uri="{FF2B5EF4-FFF2-40B4-BE49-F238E27FC236}">
                    <a16:creationId xmlns:a16="http://schemas.microsoft.com/office/drawing/2014/main" id="{0D54BA85-1E9E-8516-627B-86798085A3CC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0">
                <a:extLst>
                  <a:ext uri="{FF2B5EF4-FFF2-40B4-BE49-F238E27FC236}">
                    <a16:creationId xmlns:a16="http://schemas.microsoft.com/office/drawing/2014/main" id="{A68EEF0F-148F-5E03-AB8F-9D255D911DD3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5">
                <a:extLst>
                  <a:ext uri="{FF2B5EF4-FFF2-40B4-BE49-F238E27FC236}">
                    <a16:creationId xmlns:a16="http://schemas.microsoft.com/office/drawing/2014/main" id="{3DF1ED00-3996-7A06-0831-D30D2AF47E95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7">
                <a:extLst>
                  <a:ext uri="{FF2B5EF4-FFF2-40B4-BE49-F238E27FC236}">
                    <a16:creationId xmlns:a16="http://schemas.microsoft.com/office/drawing/2014/main" id="{C2F7380D-2850-0D08-1BA8-EBCA7EC5D057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9" name="Tijdelijke aanduiding voor tekst 10">
              <a:extLst>
                <a:ext uri="{FF2B5EF4-FFF2-40B4-BE49-F238E27FC236}">
                  <a16:creationId xmlns:a16="http://schemas.microsoft.com/office/drawing/2014/main" id="{23333E96-319F-2B65-EEFB-D546294B4512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0" name="Tijdelijke aanduiding voor tekst 10">
              <a:extLst>
                <a:ext uri="{FF2B5EF4-FFF2-40B4-BE49-F238E27FC236}">
                  <a16:creationId xmlns:a16="http://schemas.microsoft.com/office/drawing/2014/main" id="{92DDA4C5-0975-735C-0CCD-666CE7D22A49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1" name="Rectangle">
              <a:extLst>
                <a:ext uri="{FF2B5EF4-FFF2-40B4-BE49-F238E27FC236}">
                  <a16:creationId xmlns:a16="http://schemas.microsoft.com/office/drawing/2014/main" id="{4D54A420-F555-7589-95F9-587B92FC7217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2" name="Afbeelding invoegen/veranderen">
              <a:extLst>
                <a:ext uri="{FF2B5EF4-FFF2-40B4-BE49-F238E27FC236}">
                  <a16:creationId xmlns:a16="http://schemas.microsoft.com/office/drawing/2014/main" id="{89A46930-7584-5658-F354-99B8100703B3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3" name="Tijdelijke aanduiding voor inhoud 4">
              <a:extLst>
                <a:ext uri="{FF2B5EF4-FFF2-40B4-BE49-F238E27FC236}">
                  <a16:creationId xmlns:a16="http://schemas.microsoft.com/office/drawing/2014/main" id="{2BF6E8ED-6774-3E95-6374-B0F2ACEC0F1A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4" name="Picture 73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90F11EE3-58E4-169B-EA50-6EA3569E44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E163DBE-4CF4-543C-BDE4-08A32BF56C56}"/>
              </a:ext>
            </a:extLst>
          </p:cNvPr>
          <p:cNvGrpSpPr/>
          <p:nvPr/>
        </p:nvGrpSpPr>
        <p:grpSpPr>
          <a:xfrm>
            <a:off x="2723867" y="-4295531"/>
            <a:ext cx="7043351" cy="4261073"/>
            <a:chOff x="-161176" y="-5202794"/>
            <a:chExt cx="7043351" cy="4261073"/>
          </a:xfrm>
        </p:grpSpPr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EB1EB673-7B07-ED3E-505F-1176FC737353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106" name="Rechthoek 339">
                <a:extLst>
                  <a:ext uri="{FF2B5EF4-FFF2-40B4-BE49-F238E27FC236}">
                    <a16:creationId xmlns:a16="http://schemas.microsoft.com/office/drawing/2014/main" id="{4098EBDD-CF04-3EA0-A5D1-21AE370B98AF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107" name="Rectangle">
                <a:extLst>
                  <a:ext uri="{FF2B5EF4-FFF2-40B4-BE49-F238E27FC236}">
                    <a16:creationId xmlns:a16="http://schemas.microsoft.com/office/drawing/2014/main" id="{2CC338EE-9B01-0FB2-2E26-6CFDE70E13AB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8" name="Afbeelding invoegen/veranderen">
                <a:extLst>
                  <a:ext uri="{FF2B5EF4-FFF2-40B4-BE49-F238E27FC236}">
                    <a16:creationId xmlns:a16="http://schemas.microsoft.com/office/drawing/2014/main" id="{7077206E-82E4-A143-EF64-53264AF5F4A5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100" name="Titel 21">
              <a:extLst>
                <a:ext uri="{FF2B5EF4-FFF2-40B4-BE49-F238E27FC236}">
                  <a16:creationId xmlns:a16="http://schemas.microsoft.com/office/drawing/2014/main" id="{516F2C91-1B8D-F49E-EFA2-2E64B4705C31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101" name="Tijdelijke aanduiding voor inhoud 4">
              <a:extLst>
                <a:ext uri="{FF2B5EF4-FFF2-40B4-BE49-F238E27FC236}">
                  <a16:creationId xmlns:a16="http://schemas.microsoft.com/office/drawing/2014/main" id="{0D2C3E64-A390-6C27-1349-923CB2F9F4B5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102" name="Rechthoek 3">
              <a:extLst>
                <a:ext uri="{FF2B5EF4-FFF2-40B4-BE49-F238E27FC236}">
                  <a16:creationId xmlns:a16="http://schemas.microsoft.com/office/drawing/2014/main" id="{385CFC86-1B0E-3514-703D-DB7F81B1268F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03" name="Rechthoek 31">
              <a:extLst>
                <a:ext uri="{FF2B5EF4-FFF2-40B4-BE49-F238E27FC236}">
                  <a16:creationId xmlns:a16="http://schemas.microsoft.com/office/drawing/2014/main" id="{CC0B4D99-24E4-A8FA-3A83-3BBA2AD235F2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04" name="Tijdelijke aanduiding voor tekst 10">
              <a:extLst>
                <a:ext uri="{FF2B5EF4-FFF2-40B4-BE49-F238E27FC236}">
                  <a16:creationId xmlns:a16="http://schemas.microsoft.com/office/drawing/2014/main" id="{210AFF37-4919-AA1B-536D-72BC10713A76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105" name="Tijdelijke aanduiding voor tekst 10">
              <a:extLst>
                <a:ext uri="{FF2B5EF4-FFF2-40B4-BE49-F238E27FC236}">
                  <a16:creationId xmlns:a16="http://schemas.microsoft.com/office/drawing/2014/main" id="{B57427FE-73F3-780E-9C89-FBE633E25176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16218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7E1A4-6FFD-28AF-91EC-25518F00E9DF}"/>
              </a:ext>
            </a:extLst>
          </p:cNvPr>
          <p:cNvSpPr txBox="1">
            <a:spLocks/>
          </p:cNvSpPr>
          <p:nvPr/>
        </p:nvSpPr>
        <p:spPr>
          <a:xfrm>
            <a:off x="4572000" y="1270476"/>
            <a:ext cx="3870909" cy="199226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en-US" dirty="0">
                <a:solidFill>
                  <a:srgbClr val="001832"/>
                </a:solidFill>
              </a:rPr>
              <a:t>This is a subject slide</a:t>
            </a:r>
            <a:endParaRPr lang="en-NL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31490A-BDD3-C39C-4742-E93F078CB799}"/>
              </a:ext>
            </a:extLst>
          </p:cNvPr>
          <p:cNvCxnSpPr>
            <a:cxnSpLocks/>
          </p:cNvCxnSpPr>
          <p:nvPr/>
        </p:nvCxnSpPr>
        <p:spPr>
          <a:xfrm flipH="1">
            <a:off x="4666039" y="3211405"/>
            <a:ext cx="690770" cy="0"/>
          </a:xfrm>
          <a:prstGeom prst="line">
            <a:avLst/>
          </a:prstGeom>
          <a:ln w="76200">
            <a:solidFill>
              <a:srgbClr val="001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Placeholder 2" descr="A large building with many people with National Museum of Scotland in the background&#10;&#10;Description automatically generated">
            <a:extLst>
              <a:ext uri="{FF2B5EF4-FFF2-40B4-BE49-F238E27FC236}">
                <a16:creationId xmlns:a16="http://schemas.microsoft.com/office/drawing/2014/main" id="{D1E21F7F-82C4-E91D-A354-52756A4E02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490" r="12490"/>
          <a:stretch>
            <a:fillRect/>
          </a:stretch>
        </p:blipFill>
        <p:spPr>
          <a:xfrm>
            <a:off x="-2111480" y="-1849579"/>
            <a:ext cx="4216121" cy="4214025"/>
          </a:xfrm>
          <a:prstGeom prst="diamond">
            <a:avLst/>
          </a:prstGeom>
        </p:spPr>
      </p:pic>
      <p:pic>
        <p:nvPicPr>
          <p:cNvPr id="5" name="Picture Placeholder 2" descr="A large building with many people with National Museum of Scotland in the background&#10;&#10;Description automatically generated">
            <a:extLst>
              <a:ext uri="{FF2B5EF4-FFF2-40B4-BE49-F238E27FC236}">
                <a16:creationId xmlns:a16="http://schemas.microsoft.com/office/drawing/2014/main" id="{2594DBC4-0F84-C526-D437-A52037A94F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490" r="12490"/>
          <a:stretch>
            <a:fillRect/>
          </a:stretch>
        </p:blipFill>
        <p:spPr>
          <a:xfrm>
            <a:off x="168843" y="464737"/>
            <a:ext cx="4216121" cy="4214025"/>
          </a:xfrm>
          <a:prstGeom prst="diamond">
            <a:avLst/>
          </a:prstGeom>
        </p:spPr>
      </p:pic>
      <p:pic>
        <p:nvPicPr>
          <p:cNvPr id="6" name="Picture Placeholder 2" descr="A large building with many people with National Museum of Scotland in the background&#10;&#10;Description automatically generated">
            <a:extLst>
              <a:ext uri="{FF2B5EF4-FFF2-40B4-BE49-F238E27FC236}">
                <a16:creationId xmlns:a16="http://schemas.microsoft.com/office/drawing/2014/main" id="{F4E3F653-7226-D5F7-D5C4-4BA504AEF3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490" r="12490"/>
          <a:stretch>
            <a:fillRect/>
          </a:stretch>
        </p:blipFill>
        <p:spPr>
          <a:xfrm>
            <a:off x="-2111480" y="2779053"/>
            <a:ext cx="4216121" cy="4214025"/>
          </a:xfrm>
          <a:prstGeom prst="diamond">
            <a:avLst/>
          </a:prstGeom>
        </p:spPr>
      </p:pic>
      <p:grpSp>
        <p:nvGrpSpPr>
          <p:cNvPr id="7" name="Instructie">
            <a:extLst>
              <a:ext uri="{FF2B5EF4-FFF2-40B4-BE49-F238E27FC236}">
                <a16:creationId xmlns:a16="http://schemas.microsoft.com/office/drawing/2014/main" id="{C9FB8EE5-8A5A-CDFE-7255-37D3B09B62F7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8" name="Rechthoek 339">
              <a:extLst>
                <a:ext uri="{FF2B5EF4-FFF2-40B4-BE49-F238E27FC236}">
                  <a16:creationId xmlns:a16="http://schemas.microsoft.com/office/drawing/2014/main" id="{CA508B14-604A-E687-DBD0-7B3BF8F0A1EE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9" name="Graphic 163">
              <a:extLst>
                <a:ext uri="{FF2B5EF4-FFF2-40B4-BE49-F238E27FC236}">
                  <a16:creationId xmlns:a16="http://schemas.microsoft.com/office/drawing/2014/main" id="{64621C2A-E8CC-941E-F4D0-688B1A4E0E53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0" name="Rechthoek 342">
              <a:extLst>
                <a:ext uri="{FF2B5EF4-FFF2-40B4-BE49-F238E27FC236}">
                  <a16:creationId xmlns:a16="http://schemas.microsoft.com/office/drawing/2014/main" id="{7E081B29-6AF4-A58D-BC02-1FB76A820134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1" name="INSTRUCTIE">
              <a:extLst>
                <a:ext uri="{FF2B5EF4-FFF2-40B4-BE49-F238E27FC236}">
                  <a16:creationId xmlns:a16="http://schemas.microsoft.com/office/drawing/2014/main" id="{0A75FE1E-AD45-0A10-EC31-DFBC607F3C0B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2" name="Rechthoek 299">
                <a:extLst>
                  <a:ext uri="{FF2B5EF4-FFF2-40B4-BE49-F238E27FC236}">
                    <a16:creationId xmlns:a16="http://schemas.microsoft.com/office/drawing/2014/main" id="{C4F84C58-740E-69A6-4F71-4E06311C7DCC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5" name="Rectangle">
                  <a:extLst>
                    <a:ext uri="{FF2B5EF4-FFF2-40B4-BE49-F238E27FC236}">
                      <a16:creationId xmlns:a16="http://schemas.microsoft.com/office/drawing/2014/main" id="{061D668C-8516-EB7D-BE58-4D9E52A0D1AD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6" name="Afbeelding invoegen/veranderen">
                  <a:extLst>
                    <a:ext uri="{FF2B5EF4-FFF2-40B4-BE49-F238E27FC236}">
                      <a16:creationId xmlns:a16="http://schemas.microsoft.com/office/drawing/2014/main" id="{099F88B7-99F7-767E-1896-BFA031139FA4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3" name="Ovaal 301">
                <a:extLst>
                  <a:ext uri="{FF2B5EF4-FFF2-40B4-BE49-F238E27FC236}">
                    <a16:creationId xmlns:a16="http://schemas.microsoft.com/office/drawing/2014/main" id="{F87E0998-1DE8-BCCD-97CB-270FDAA48852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3" name="Oval">
                  <a:extLst>
                    <a:ext uri="{FF2B5EF4-FFF2-40B4-BE49-F238E27FC236}">
                      <a16:creationId xmlns:a16="http://schemas.microsoft.com/office/drawing/2014/main" id="{9A43C295-6F5F-E5EF-D1EB-8ACC380A7E9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4" name="1">
                  <a:extLst>
                    <a:ext uri="{FF2B5EF4-FFF2-40B4-BE49-F238E27FC236}">
                      <a16:creationId xmlns:a16="http://schemas.microsoft.com/office/drawing/2014/main" id="{0189C5F4-0289-88A7-17C2-6B2C231C332D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4" name="Rechthoek 302">
                <a:extLst>
                  <a:ext uri="{FF2B5EF4-FFF2-40B4-BE49-F238E27FC236}">
                    <a16:creationId xmlns:a16="http://schemas.microsoft.com/office/drawing/2014/main" id="{DD3F1E65-A415-9F10-3BCA-B51DF8A060F1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5" name="Ovaal 303">
                <a:extLst>
                  <a:ext uri="{FF2B5EF4-FFF2-40B4-BE49-F238E27FC236}">
                    <a16:creationId xmlns:a16="http://schemas.microsoft.com/office/drawing/2014/main" id="{A99E35A1-E605-87EE-A5B7-16860B2F8A90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1" name="Oval">
                  <a:extLst>
                    <a:ext uri="{FF2B5EF4-FFF2-40B4-BE49-F238E27FC236}">
                      <a16:creationId xmlns:a16="http://schemas.microsoft.com/office/drawing/2014/main" id="{307B4990-02E3-981B-F1DA-A52580DC7F8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2" name="2">
                  <a:extLst>
                    <a:ext uri="{FF2B5EF4-FFF2-40B4-BE49-F238E27FC236}">
                      <a16:creationId xmlns:a16="http://schemas.microsoft.com/office/drawing/2014/main" id="{8F16E842-8E01-6205-FBEB-81A54694722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6" name="Rechthoek 304">
                <a:extLst>
                  <a:ext uri="{FF2B5EF4-FFF2-40B4-BE49-F238E27FC236}">
                    <a16:creationId xmlns:a16="http://schemas.microsoft.com/office/drawing/2014/main" id="{42100243-C749-6689-A38A-671510A8D3A1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7" name="Groep 305">
                <a:extLst>
                  <a:ext uri="{FF2B5EF4-FFF2-40B4-BE49-F238E27FC236}">
                    <a16:creationId xmlns:a16="http://schemas.microsoft.com/office/drawing/2014/main" id="{F2A34862-AEA5-3179-7146-28999135FAAA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6" name="Rechthoek 332">
                  <a:extLst>
                    <a:ext uri="{FF2B5EF4-FFF2-40B4-BE49-F238E27FC236}">
                      <a16:creationId xmlns:a16="http://schemas.microsoft.com/office/drawing/2014/main" id="{E5B8B8B2-490E-6568-43F2-97A1DF281ED1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9" name="Rectangle">
                    <a:extLst>
                      <a:ext uri="{FF2B5EF4-FFF2-40B4-BE49-F238E27FC236}">
                        <a16:creationId xmlns:a16="http://schemas.microsoft.com/office/drawing/2014/main" id="{37F75489-F5F0-C624-9873-3566A276701D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0" name="Invoegen">
                    <a:extLst>
                      <a:ext uri="{FF2B5EF4-FFF2-40B4-BE49-F238E27FC236}">
                        <a16:creationId xmlns:a16="http://schemas.microsoft.com/office/drawing/2014/main" id="{EF5C1337-2CBB-7298-4CCB-50E0A3E40314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7" name="Rechte verbindingslijn 333">
                  <a:extLst>
                    <a:ext uri="{FF2B5EF4-FFF2-40B4-BE49-F238E27FC236}">
                      <a16:creationId xmlns:a16="http://schemas.microsoft.com/office/drawing/2014/main" id="{F61D0B44-5C33-3E59-C06B-60CBC7D1BCF3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8" name="Gelijkbenige driehoek 334">
                  <a:extLst>
                    <a:ext uri="{FF2B5EF4-FFF2-40B4-BE49-F238E27FC236}">
                      <a16:creationId xmlns:a16="http://schemas.microsoft.com/office/drawing/2014/main" id="{1F00F675-8029-6313-F630-7D6E7B534CAD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8" name="Groep 306">
                <a:extLst>
                  <a:ext uri="{FF2B5EF4-FFF2-40B4-BE49-F238E27FC236}">
                    <a16:creationId xmlns:a16="http://schemas.microsoft.com/office/drawing/2014/main" id="{28DB7695-902A-E466-9988-7E7771AA8338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0" name="Rechthoek 326">
                  <a:extLst>
                    <a:ext uri="{FF2B5EF4-FFF2-40B4-BE49-F238E27FC236}">
                      <a16:creationId xmlns:a16="http://schemas.microsoft.com/office/drawing/2014/main" id="{88608FCC-3231-E91C-94A8-9584FB8B0EF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Ovaal 327">
                  <a:extLst>
                    <a:ext uri="{FF2B5EF4-FFF2-40B4-BE49-F238E27FC236}">
                      <a16:creationId xmlns:a16="http://schemas.microsoft.com/office/drawing/2014/main" id="{4BFA73EC-FC6E-A653-A35B-692513A6145C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Vrije vorm: vorm 328">
                  <a:extLst>
                    <a:ext uri="{FF2B5EF4-FFF2-40B4-BE49-F238E27FC236}">
                      <a16:creationId xmlns:a16="http://schemas.microsoft.com/office/drawing/2014/main" id="{041C04F0-2F61-0EBF-0C18-FAB8BD1DE404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Rechthoek: afgeronde hoeken 329">
                  <a:extLst>
                    <a:ext uri="{FF2B5EF4-FFF2-40B4-BE49-F238E27FC236}">
                      <a16:creationId xmlns:a16="http://schemas.microsoft.com/office/drawing/2014/main" id="{B11031A2-032F-1DE3-4D4C-7116B27AF943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4" name="Rechte verbindingslijn 330">
                  <a:extLst>
                    <a:ext uri="{FF2B5EF4-FFF2-40B4-BE49-F238E27FC236}">
                      <a16:creationId xmlns:a16="http://schemas.microsoft.com/office/drawing/2014/main" id="{FA39F228-19D4-2B93-0081-A03CC8722A56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Rechte verbindingslijn 331">
                  <a:extLst>
                    <a:ext uri="{FF2B5EF4-FFF2-40B4-BE49-F238E27FC236}">
                      <a16:creationId xmlns:a16="http://schemas.microsoft.com/office/drawing/2014/main" id="{2EB98AE2-A3FC-5CEE-657D-4E6D7A6392F3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9" name="Ovaal 307">
                <a:extLst>
                  <a:ext uri="{FF2B5EF4-FFF2-40B4-BE49-F238E27FC236}">
                    <a16:creationId xmlns:a16="http://schemas.microsoft.com/office/drawing/2014/main" id="{B57FAE80-4375-342F-FFDF-6277296D4E16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8" name="Oval">
                  <a:extLst>
                    <a:ext uri="{FF2B5EF4-FFF2-40B4-BE49-F238E27FC236}">
                      <a16:creationId xmlns:a16="http://schemas.microsoft.com/office/drawing/2014/main" id="{423CECC8-6AF3-7016-F305-60D9B8BCC18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9" name="3">
                  <a:extLst>
                    <a:ext uri="{FF2B5EF4-FFF2-40B4-BE49-F238E27FC236}">
                      <a16:creationId xmlns:a16="http://schemas.microsoft.com/office/drawing/2014/main" id="{961BB199-EB2B-A25D-A9BE-C4813E017EC4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0" name="Rechthoek 308">
                <a:extLst>
                  <a:ext uri="{FF2B5EF4-FFF2-40B4-BE49-F238E27FC236}">
                    <a16:creationId xmlns:a16="http://schemas.microsoft.com/office/drawing/2014/main" id="{58E30FBD-E965-5020-5E9F-CB3C6CFE433B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1" name="Groep 309">
                <a:extLst>
                  <a:ext uri="{FF2B5EF4-FFF2-40B4-BE49-F238E27FC236}">
                    <a16:creationId xmlns:a16="http://schemas.microsoft.com/office/drawing/2014/main" id="{31B1884B-BB9D-2258-F10D-98A0F636EB52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2" name="Groep 310">
                  <a:extLst>
                    <a:ext uri="{FF2B5EF4-FFF2-40B4-BE49-F238E27FC236}">
                      <a16:creationId xmlns:a16="http://schemas.microsoft.com/office/drawing/2014/main" id="{26B35323-96AA-595E-D666-16CC74DE7EEE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5" name="Groep 313">
                    <a:extLst>
                      <a:ext uri="{FF2B5EF4-FFF2-40B4-BE49-F238E27FC236}">
                        <a16:creationId xmlns:a16="http://schemas.microsoft.com/office/drawing/2014/main" id="{F0C07735-8715-2EF3-BD10-42B320490BCD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2" name="Groep 320">
                      <a:extLst>
                        <a:ext uri="{FF2B5EF4-FFF2-40B4-BE49-F238E27FC236}">
                          <a16:creationId xmlns:a16="http://schemas.microsoft.com/office/drawing/2014/main" id="{C6AFBFA3-4746-4BAD-FFF7-25449CE45D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5" name="Rechthoek 323">
                        <a:extLst>
                          <a:ext uri="{FF2B5EF4-FFF2-40B4-BE49-F238E27FC236}">
                            <a16:creationId xmlns:a16="http://schemas.microsoft.com/office/drawing/2014/main" id="{04CDF99C-6E08-0195-6133-9245F25CBC9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6" name="Rechthoek 324">
                        <a:extLst>
                          <a:ext uri="{FF2B5EF4-FFF2-40B4-BE49-F238E27FC236}">
                            <a16:creationId xmlns:a16="http://schemas.microsoft.com/office/drawing/2014/main" id="{37DA26BA-3E04-B6F5-1D7B-B5BF2B8F14A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7" name="Ovaal 325">
                        <a:extLst>
                          <a:ext uri="{FF2B5EF4-FFF2-40B4-BE49-F238E27FC236}">
                            <a16:creationId xmlns:a16="http://schemas.microsoft.com/office/drawing/2014/main" id="{002A74AA-AD3F-E1B1-60DF-74D2781C3F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3" name="Afbeelding 321" descr="Afbeelding 321">
                      <a:extLst>
                        <a:ext uri="{FF2B5EF4-FFF2-40B4-BE49-F238E27FC236}">
                          <a16:creationId xmlns:a16="http://schemas.microsoft.com/office/drawing/2014/main" id="{73D2ADE8-F9A6-EB7A-437B-FF08C99ED77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4" name="Afbeelding 322" descr="Afbeelding 322">
                      <a:extLst>
                        <a:ext uri="{FF2B5EF4-FFF2-40B4-BE49-F238E27FC236}">
                          <a16:creationId xmlns:a16="http://schemas.microsoft.com/office/drawing/2014/main" id="{98980778-A13B-B48A-702B-7D9F721FD2B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6" name="Groep 314">
                    <a:extLst>
                      <a:ext uri="{FF2B5EF4-FFF2-40B4-BE49-F238E27FC236}">
                        <a16:creationId xmlns:a16="http://schemas.microsoft.com/office/drawing/2014/main" id="{EE6C0D4B-98E7-2D3F-9650-5B657EB469AC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0" name="Rechthoek 318">
                      <a:extLst>
                        <a:ext uri="{FF2B5EF4-FFF2-40B4-BE49-F238E27FC236}">
                          <a16:creationId xmlns:a16="http://schemas.microsoft.com/office/drawing/2014/main" id="{EC6166FF-243B-340E-71E5-90B1B58344D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1" name="Rechthoek 319">
                      <a:extLst>
                        <a:ext uri="{FF2B5EF4-FFF2-40B4-BE49-F238E27FC236}">
                          <a16:creationId xmlns:a16="http://schemas.microsoft.com/office/drawing/2014/main" id="{F1A64DD1-71F9-8DB8-FF5F-38722BB3035D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7" name="Groep 315">
                    <a:extLst>
                      <a:ext uri="{FF2B5EF4-FFF2-40B4-BE49-F238E27FC236}">
                        <a16:creationId xmlns:a16="http://schemas.microsoft.com/office/drawing/2014/main" id="{945C5E4D-CAD9-CBFF-7811-868129DC3412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8" name="Rechthoek 316">
                      <a:extLst>
                        <a:ext uri="{FF2B5EF4-FFF2-40B4-BE49-F238E27FC236}">
                          <a16:creationId xmlns:a16="http://schemas.microsoft.com/office/drawing/2014/main" id="{B864FCFA-77DF-5815-3EE1-9A06B71793BE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9" name="Rechthoek 317">
                      <a:extLst>
                        <a:ext uri="{FF2B5EF4-FFF2-40B4-BE49-F238E27FC236}">
                          <a16:creationId xmlns:a16="http://schemas.microsoft.com/office/drawing/2014/main" id="{2D01D610-EFDE-EB9A-F805-ACC7B6F7D157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3" name="Rechthoek 311">
                  <a:extLst>
                    <a:ext uri="{FF2B5EF4-FFF2-40B4-BE49-F238E27FC236}">
                      <a16:creationId xmlns:a16="http://schemas.microsoft.com/office/drawing/2014/main" id="{9F8E87E6-64BD-86D7-4BCB-026724240168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4" name="Gelijkbenige driehoek 312">
                  <a:extLst>
                    <a:ext uri="{FF2B5EF4-FFF2-40B4-BE49-F238E27FC236}">
                      <a16:creationId xmlns:a16="http://schemas.microsoft.com/office/drawing/2014/main" id="{C7051819-4984-F0FE-DF28-64BD9CA013A6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1D01048B-C9A3-58B3-B067-37B8DC1FC54E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8" name="Rechthoek 339">
              <a:extLst>
                <a:ext uri="{FF2B5EF4-FFF2-40B4-BE49-F238E27FC236}">
                  <a16:creationId xmlns:a16="http://schemas.microsoft.com/office/drawing/2014/main" id="{06AC7544-2137-19F0-AB40-2C1D3FD1436E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9" name="Groeperen 38">
              <a:extLst>
                <a:ext uri="{FF2B5EF4-FFF2-40B4-BE49-F238E27FC236}">
                  <a16:creationId xmlns:a16="http://schemas.microsoft.com/office/drawing/2014/main" id="{4E5BB704-CD09-9689-0058-9B3518E99F58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3" name="Rechthoek 24">
                <a:extLst>
                  <a:ext uri="{FF2B5EF4-FFF2-40B4-BE49-F238E27FC236}">
                    <a16:creationId xmlns:a16="http://schemas.microsoft.com/office/drawing/2014/main" id="{0AD4A818-C00B-7898-9554-36AE5E031A1B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5">
                <a:extLst>
                  <a:ext uri="{FF2B5EF4-FFF2-40B4-BE49-F238E27FC236}">
                    <a16:creationId xmlns:a16="http://schemas.microsoft.com/office/drawing/2014/main" id="{2F887974-F483-A52C-0C81-65A105587C62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6">
                <a:extLst>
                  <a:ext uri="{FF2B5EF4-FFF2-40B4-BE49-F238E27FC236}">
                    <a16:creationId xmlns:a16="http://schemas.microsoft.com/office/drawing/2014/main" id="{8A139A22-3AC7-BB9A-118F-96713F4618E6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7">
                <a:extLst>
                  <a:ext uri="{FF2B5EF4-FFF2-40B4-BE49-F238E27FC236}">
                    <a16:creationId xmlns:a16="http://schemas.microsoft.com/office/drawing/2014/main" id="{BB068A44-ACD6-66CB-CF07-DBE6CF90AC91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2">
                <a:extLst>
                  <a:ext uri="{FF2B5EF4-FFF2-40B4-BE49-F238E27FC236}">
                    <a16:creationId xmlns:a16="http://schemas.microsoft.com/office/drawing/2014/main" id="{17137E70-E863-64F2-CA73-912A3AD5B82B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6">
                <a:extLst>
                  <a:ext uri="{FF2B5EF4-FFF2-40B4-BE49-F238E27FC236}">
                    <a16:creationId xmlns:a16="http://schemas.microsoft.com/office/drawing/2014/main" id="{61EC63D8-5DCB-6332-759B-058CD38C1C3E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8F16402D-0963-3633-0133-D8B7EB2B8FF2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7" name="Rechthoek 33">
                <a:extLst>
                  <a:ext uri="{FF2B5EF4-FFF2-40B4-BE49-F238E27FC236}">
                    <a16:creationId xmlns:a16="http://schemas.microsoft.com/office/drawing/2014/main" id="{3D3D1EE8-864E-69F7-F7A7-D9273C81CD70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28">
                <a:extLst>
                  <a:ext uri="{FF2B5EF4-FFF2-40B4-BE49-F238E27FC236}">
                    <a16:creationId xmlns:a16="http://schemas.microsoft.com/office/drawing/2014/main" id="{A4F925D5-E4D4-BDEC-FD7C-EC503970C017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29">
                <a:extLst>
                  <a:ext uri="{FF2B5EF4-FFF2-40B4-BE49-F238E27FC236}">
                    <a16:creationId xmlns:a16="http://schemas.microsoft.com/office/drawing/2014/main" id="{93430151-750C-A77C-72E9-1EBEF5EC41D7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0">
                <a:extLst>
                  <a:ext uri="{FF2B5EF4-FFF2-40B4-BE49-F238E27FC236}">
                    <a16:creationId xmlns:a16="http://schemas.microsoft.com/office/drawing/2014/main" id="{71A48BAD-FDDC-2587-6C02-B20A655FC22E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5">
                <a:extLst>
                  <a:ext uri="{FF2B5EF4-FFF2-40B4-BE49-F238E27FC236}">
                    <a16:creationId xmlns:a16="http://schemas.microsoft.com/office/drawing/2014/main" id="{94DB3524-5307-68DB-FA70-108DB30C889A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37">
                <a:extLst>
                  <a:ext uri="{FF2B5EF4-FFF2-40B4-BE49-F238E27FC236}">
                    <a16:creationId xmlns:a16="http://schemas.microsoft.com/office/drawing/2014/main" id="{8787C7A5-C0F7-14BC-DCD2-91020C9A3A2C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1" name="Tijdelijke aanduiding voor tekst 10">
              <a:extLst>
                <a:ext uri="{FF2B5EF4-FFF2-40B4-BE49-F238E27FC236}">
                  <a16:creationId xmlns:a16="http://schemas.microsoft.com/office/drawing/2014/main" id="{5E540C6E-DE72-FCC1-DC42-E63AB7296FC4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2" name="Tijdelijke aanduiding voor tekst 10">
              <a:extLst>
                <a:ext uri="{FF2B5EF4-FFF2-40B4-BE49-F238E27FC236}">
                  <a16:creationId xmlns:a16="http://schemas.microsoft.com/office/drawing/2014/main" id="{B692EA4B-37EA-16BC-E899-0730602CD557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3" name="Rectangle">
              <a:extLst>
                <a:ext uri="{FF2B5EF4-FFF2-40B4-BE49-F238E27FC236}">
                  <a16:creationId xmlns:a16="http://schemas.microsoft.com/office/drawing/2014/main" id="{51F57259-3087-6BC1-CA41-4330A0E5E551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4" name="Afbeelding invoegen/veranderen">
              <a:extLst>
                <a:ext uri="{FF2B5EF4-FFF2-40B4-BE49-F238E27FC236}">
                  <a16:creationId xmlns:a16="http://schemas.microsoft.com/office/drawing/2014/main" id="{855BCB59-4185-AD8D-6CB4-CFF74765B239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5" name="Tijdelijke aanduiding voor inhoud 4">
              <a:extLst>
                <a:ext uri="{FF2B5EF4-FFF2-40B4-BE49-F238E27FC236}">
                  <a16:creationId xmlns:a16="http://schemas.microsoft.com/office/drawing/2014/main" id="{CF46B307-C99C-00C3-95A9-5559A86312F4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6" name="Picture 65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839B5AAF-858E-FF26-3196-B27F66C8C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F8981FC3-EC0B-8ECE-ECBD-C3A11402EE8F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D8A3B4F2-23DE-3C18-79CF-69008C63626A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7" name="Rechthoek 339">
                <a:extLst>
                  <a:ext uri="{FF2B5EF4-FFF2-40B4-BE49-F238E27FC236}">
                    <a16:creationId xmlns:a16="http://schemas.microsoft.com/office/drawing/2014/main" id="{CF08163F-B5A0-69B7-8E7F-37BB3FAB3227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8" name="Rectangle">
                <a:extLst>
                  <a:ext uri="{FF2B5EF4-FFF2-40B4-BE49-F238E27FC236}">
                    <a16:creationId xmlns:a16="http://schemas.microsoft.com/office/drawing/2014/main" id="{10AF7860-74A9-D834-1D24-26670CDA82BA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9" name="Afbeelding invoegen/veranderen">
                <a:extLst>
                  <a:ext uri="{FF2B5EF4-FFF2-40B4-BE49-F238E27FC236}">
                    <a16:creationId xmlns:a16="http://schemas.microsoft.com/office/drawing/2014/main" id="{E658CFE3-0B08-536F-6F06-3EAE87254315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1" name="Titel 21">
              <a:extLst>
                <a:ext uri="{FF2B5EF4-FFF2-40B4-BE49-F238E27FC236}">
                  <a16:creationId xmlns:a16="http://schemas.microsoft.com/office/drawing/2014/main" id="{5DCCD5D8-7550-944F-D44E-E162EBF8872D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2" name="Tijdelijke aanduiding voor inhoud 4">
              <a:extLst>
                <a:ext uri="{FF2B5EF4-FFF2-40B4-BE49-F238E27FC236}">
                  <a16:creationId xmlns:a16="http://schemas.microsoft.com/office/drawing/2014/main" id="{07E6AA08-2202-9BE2-86AF-997EA8CCB4B5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3" name="Rechthoek 3">
              <a:extLst>
                <a:ext uri="{FF2B5EF4-FFF2-40B4-BE49-F238E27FC236}">
                  <a16:creationId xmlns:a16="http://schemas.microsoft.com/office/drawing/2014/main" id="{EB7C16CF-0B91-F7F8-CEA1-035BDD5938F6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4" name="Rechthoek 31">
              <a:extLst>
                <a:ext uri="{FF2B5EF4-FFF2-40B4-BE49-F238E27FC236}">
                  <a16:creationId xmlns:a16="http://schemas.microsoft.com/office/drawing/2014/main" id="{C75CAE72-0405-A3C9-4B83-8AA63EF29C75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5" name="Tijdelijke aanduiding voor tekst 10">
              <a:extLst>
                <a:ext uri="{FF2B5EF4-FFF2-40B4-BE49-F238E27FC236}">
                  <a16:creationId xmlns:a16="http://schemas.microsoft.com/office/drawing/2014/main" id="{81186765-48C9-8F83-D667-7AB3E61118A0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6" name="Tijdelijke aanduiding voor tekst 10">
              <a:extLst>
                <a:ext uri="{FF2B5EF4-FFF2-40B4-BE49-F238E27FC236}">
                  <a16:creationId xmlns:a16="http://schemas.microsoft.com/office/drawing/2014/main" id="{0C4C7387-37A2-DE9C-CCE1-16441CBF7F2D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19490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7E1A4-6FFD-28AF-91EC-25518F00E9DF}"/>
              </a:ext>
            </a:extLst>
          </p:cNvPr>
          <p:cNvSpPr txBox="1">
            <a:spLocks/>
          </p:cNvSpPr>
          <p:nvPr/>
        </p:nvSpPr>
        <p:spPr>
          <a:xfrm>
            <a:off x="4572000" y="2686493"/>
            <a:ext cx="3870909" cy="199226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en-US" dirty="0">
                <a:solidFill>
                  <a:srgbClr val="001832"/>
                </a:solidFill>
              </a:rPr>
              <a:t>This is a subject slide</a:t>
            </a:r>
            <a:endParaRPr lang="en-NL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31490A-BDD3-C39C-4742-E93F078CB799}"/>
              </a:ext>
            </a:extLst>
          </p:cNvPr>
          <p:cNvCxnSpPr>
            <a:cxnSpLocks/>
          </p:cNvCxnSpPr>
          <p:nvPr/>
        </p:nvCxnSpPr>
        <p:spPr>
          <a:xfrm flipH="1">
            <a:off x="4666039" y="4627422"/>
            <a:ext cx="690770" cy="0"/>
          </a:xfrm>
          <a:prstGeom prst="line">
            <a:avLst/>
          </a:prstGeom>
          <a:ln w="76200">
            <a:solidFill>
              <a:srgbClr val="001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Placeholder 2" descr="A large building with many people with National Museum of Scotland in the background&#10;&#10;Description automatically generated">
            <a:extLst>
              <a:ext uri="{FF2B5EF4-FFF2-40B4-BE49-F238E27FC236}">
                <a16:creationId xmlns:a16="http://schemas.microsoft.com/office/drawing/2014/main" id="{D1E21F7F-82C4-E91D-A354-52756A4E02B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490" r="12490"/>
          <a:stretch>
            <a:fillRect/>
          </a:stretch>
        </p:blipFill>
        <p:spPr>
          <a:xfrm>
            <a:off x="-2111480" y="-1849579"/>
            <a:ext cx="4216121" cy="4214025"/>
          </a:xfrm>
          <a:prstGeom prst="diamond">
            <a:avLst/>
          </a:prstGeom>
        </p:spPr>
      </p:pic>
      <p:pic>
        <p:nvPicPr>
          <p:cNvPr id="5" name="Picture Placeholder 2" descr="A large building with many people with National Museum of Scotland in the background&#10;&#10;Description automatically generated">
            <a:extLst>
              <a:ext uri="{FF2B5EF4-FFF2-40B4-BE49-F238E27FC236}">
                <a16:creationId xmlns:a16="http://schemas.microsoft.com/office/drawing/2014/main" id="{2594DBC4-0F84-C526-D437-A52037A94F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490" r="12490"/>
          <a:stretch>
            <a:fillRect/>
          </a:stretch>
        </p:blipFill>
        <p:spPr>
          <a:xfrm>
            <a:off x="168843" y="464737"/>
            <a:ext cx="4216121" cy="4214025"/>
          </a:xfrm>
          <a:prstGeom prst="diamond">
            <a:avLst/>
          </a:prstGeom>
        </p:spPr>
      </p:pic>
      <p:pic>
        <p:nvPicPr>
          <p:cNvPr id="6" name="Picture Placeholder 2" descr="A large building with many people with National Museum of Scotland in the background&#10;&#10;Description automatically generated">
            <a:extLst>
              <a:ext uri="{FF2B5EF4-FFF2-40B4-BE49-F238E27FC236}">
                <a16:creationId xmlns:a16="http://schemas.microsoft.com/office/drawing/2014/main" id="{F4E3F653-7226-D5F7-D5C4-4BA504AEF3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490" r="12490"/>
          <a:stretch>
            <a:fillRect/>
          </a:stretch>
        </p:blipFill>
        <p:spPr>
          <a:xfrm>
            <a:off x="-2111480" y="2779053"/>
            <a:ext cx="4216121" cy="4214025"/>
          </a:xfrm>
          <a:prstGeom prst="diamond">
            <a:avLst/>
          </a:prstGeom>
        </p:spPr>
      </p:pic>
      <p:pic>
        <p:nvPicPr>
          <p:cNvPr id="11" name="Picture Placeholder 2" descr="A large building with many people with National Museum of Scotland in the background&#10;&#10;Description automatically generated">
            <a:extLst>
              <a:ext uri="{FF2B5EF4-FFF2-40B4-BE49-F238E27FC236}">
                <a16:creationId xmlns:a16="http://schemas.microsoft.com/office/drawing/2014/main" id="{AAD2A941-F6E6-8892-838F-D3068F4F37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490" r="12490"/>
          <a:stretch>
            <a:fillRect/>
          </a:stretch>
        </p:blipFill>
        <p:spPr>
          <a:xfrm>
            <a:off x="2463939" y="-1854775"/>
            <a:ext cx="4216121" cy="4214025"/>
          </a:xfrm>
          <a:prstGeom prst="diamond">
            <a:avLst/>
          </a:prstGeom>
        </p:spPr>
      </p:pic>
      <p:grpSp>
        <p:nvGrpSpPr>
          <p:cNvPr id="12" name="Instructie">
            <a:extLst>
              <a:ext uri="{FF2B5EF4-FFF2-40B4-BE49-F238E27FC236}">
                <a16:creationId xmlns:a16="http://schemas.microsoft.com/office/drawing/2014/main" id="{A9A2BB04-070A-B39A-EFD0-2639C14BC9CC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3" name="Rechthoek 339">
              <a:extLst>
                <a:ext uri="{FF2B5EF4-FFF2-40B4-BE49-F238E27FC236}">
                  <a16:creationId xmlns:a16="http://schemas.microsoft.com/office/drawing/2014/main" id="{69C95A20-8C2E-4882-C4C9-172D49879D4E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4" name="Graphic 163">
              <a:extLst>
                <a:ext uri="{FF2B5EF4-FFF2-40B4-BE49-F238E27FC236}">
                  <a16:creationId xmlns:a16="http://schemas.microsoft.com/office/drawing/2014/main" id="{C5C1B951-5DF6-81FB-FDCA-D67E47A82BD4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5" name="Rechthoek 342">
              <a:extLst>
                <a:ext uri="{FF2B5EF4-FFF2-40B4-BE49-F238E27FC236}">
                  <a16:creationId xmlns:a16="http://schemas.microsoft.com/office/drawing/2014/main" id="{D2EBC99F-7A05-6367-9BE9-CAF649E4476A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6" name="INSTRUCTIE">
              <a:extLst>
                <a:ext uri="{FF2B5EF4-FFF2-40B4-BE49-F238E27FC236}">
                  <a16:creationId xmlns:a16="http://schemas.microsoft.com/office/drawing/2014/main" id="{EB52BC81-7BB5-2804-3E69-2FA27643A488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7" name="Rechthoek 299">
                <a:extLst>
                  <a:ext uri="{FF2B5EF4-FFF2-40B4-BE49-F238E27FC236}">
                    <a16:creationId xmlns:a16="http://schemas.microsoft.com/office/drawing/2014/main" id="{9D56D34E-3141-BDBA-BBD2-D661D0A1DF25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0" name="Rectangle">
                  <a:extLst>
                    <a:ext uri="{FF2B5EF4-FFF2-40B4-BE49-F238E27FC236}">
                      <a16:creationId xmlns:a16="http://schemas.microsoft.com/office/drawing/2014/main" id="{F0242A4E-8DA7-902C-6110-AFBA89A0E5EA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1" name="Afbeelding invoegen/veranderen">
                  <a:extLst>
                    <a:ext uri="{FF2B5EF4-FFF2-40B4-BE49-F238E27FC236}">
                      <a16:creationId xmlns:a16="http://schemas.microsoft.com/office/drawing/2014/main" id="{4D54DDF5-3BDC-3E12-F54A-987DF9DC4EBA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8" name="Ovaal 301">
                <a:extLst>
                  <a:ext uri="{FF2B5EF4-FFF2-40B4-BE49-F238E27FC236}">
                    <a16:creationId xmlns:a16="http://schemas.microsoft.com/office/drawing/2014/main" id="{A984E4FE-608A-3551-2E63-AF5050105683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8" name="Oval">
                  <a:extLst>
                    <a:ext uri="{FF2B5EF4-FFF2-40B4-BE49-F238E27FC236}">
                      <a16:creationId xmlns:a16="http://schemas.microsoft.com/office/drawing/2014/main" id="{2F7444C4-7701-3299-3DCD-9A0953485AB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9" name="1">
                  <a:extLst>
                    <a:ext uri="{FF2B5EF4-FFF2-40B4-BE49-F238E27FC236}">
                      <a16:creationId xmlns:a16="http://schemas.microsoft.com/office/drawing/2014/main" id="{A0359AE3-749E-5A63-F9C0-A0108394C0C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9" name="Rechthoek 302">
                <a:extLst>
                  <a:ext uri="{FF2B5EF4-FFF2-40B4-BE49-F238E27FC236}">
                    <a16:creationId xmlns:a16="http://schemas.microsoft.com/office/drawing/2014/main" id="{67686CE9-49D3-52A3-8A40-31BB69FB16EE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0" name="Ovaal 303">
                <a:extLst>
                  <a:ext uri="{FF2B5EF4-FFF2-40B4-BE49-F238E27FC236}">
                    <a16:creationId xmlns:a16="http://schemas.microsoft.com/office/drawing/2014/main" id="{FBEA69FC-DFED-2CED-812E-529F9D540DB1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6" name="Oval">
                  <a:extLst>
                    <a:ext uri="{FF2B5EF4-FFF2-40B4-BE49-F238E27FC236}">
                      <a16:creationId xmlns:a16="http://schemas.microsoft.com/office/drawing/2014/main" id="{5C790DA5-F119-F763-3BB9-7A7677B385C4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7" name="2">
                  <a:extLst>
                    <a:ext uri="{FF2B5EF4-FFF2-40B4-BE49-F238E27FC236}">
                      <a16:creationId xmlns:a16="http://schemas.microsoft.com/office/drawing/2014/main" id="{189F1A23-8801-0918-FB3E-10E95BBF24A8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1" name="Rechthoek 304">
                <a:extLst>
                  <a:ext uri="{FF2B5EF4-FFF2-40B4-BE49-F238E27FC236}">
                    <a16:creationId xmlns:a16="http://schemas.microsoft.com/office/drawing/2014/main" id="{198F3617-D567-07E9-0785-D12B7D544484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2" name="Groep 305">
                <a:extLst>
                  <a:ext uri="{FF2B5EF4-FFF2-40B4-BE49-F238E27FC236}">
                    <a16:creationId xmlns:a16="http://schemas.microsoft.com/office/drawing/2014/main" id="{80545B78-D836-A4B2-313F-C928E1CDB794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1" name="Rechthoek 332">
                  <a:extLst>
                    <a:ext uri="{FF2B5EF4-FFF2-40B4-BE49-F238E27FC236}">
                      <a16:creationId xmlns:a16="http://schemas.microsoft.com/office/drawing/2014/main" id="{805E844E-6172-933F-FE7B-AA2F7F952EEF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4" name="Rectangle">
                    <a:extLst>
                      <a:ext uri="{FF2B5EF4-FFF2-40B4-BE49-F238E27FC236}">
                        <a16:creationId xmlns:a16="http://schemas.microsoft.com/office/drawing/2014/main" id="{75F363F6-FABB-6EC1-7032-5B548AECABAE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5" name="Invoegen">
                    <a:extLst>
                      <a:ext uri="{FF2B5EF4-FFF2-40B4-BE49-F238E27FC236}">
                        <a16:creationId xmlns:a16="http://schemas.microsoft.com/office/drawing/2014/main" id="{9E5E94D5-5FB6-8A1B-2B2E-B73883725E75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2" name="Rechte verbindingslijn 333">
                  <a:extLst>
                    <a:ext uri="{FF2B5EF4-FFF2-40B4-BE49-F238E27FC236}">
                      <a16:creationId xmlns:a16="http://schemas.microsoft.com/office/drawing/2014/main" id="{0C23C367-A404-C4A3-05A1-0020CFAB7C39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3" name="Gelijkbenige driehoek 334">
                  <a:extLst>
                    <a:ext uri="{FF2B5EF4-FFF2-40B4-BE49-F238E27FC236}">
                      <a16:creationId xmlns:a16="http://schemas.microsoft.com/office/drawing/2014/main" id="{4A59F815-C239-EFBD-2A13-BBD6587D7FFF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3" name="Groep 306">
                <a:extLst>
                  <a:ext uri="{FF2B5EF4-FFF2-40B4-BE49-F238E27FC236}">
                    <a16:creationId xmlns:a16="http://schemas.microsoft.com/office/drawing/2014/main" id="{90C62DD9-F34B-97FD-C1C4-6F5AE3FD0E3A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5" name="Rechthoek 326">
                  <a:extLst>
                    <a:ext uri="{FF2B5EF4-FFF2-40B4-BE49-F238E27FC236}">
                      <a16:creationId xmlns:a16="http://schemas.microsoft.com/office/drawing/2014/main" id="{0687FD1C-A6CE-2C21-C859-05C2ECC2FBA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6" name="Ovaal 327">
                  <a:extLst>
                    <a:ext uri="{FF2B5EF4-FFF2-40B4-BE49-F238E27FC236}">
                      <a16:creationId xmlns:a16="http://schemas.microsoft.com/office/drawing/2014/main" id="{B715061A-CAC7-B26F-A9C5-93F7E2F7E7E4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7" name="Vrije vorm: vorm 328">
                  <a:extLst>
                    <a:ext uri="{FF2B5EF4-FFF2-40B4-BE49-F238E27FC236}">
                      <a16:creationId xmlns:a16="http://schemas.microsoft.com/office/drawing/2014/main" id="{A195E7F4-4AEE-C1C2-6D07-37E155C91E22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" name="Rechthoek: afgeronde hoeken 329">
                  <a:extLst>
                    <a:ext uri="{FF2B5EF4-FFF2-40B4-BE49-F238E27FC236}">
                      <a16:creationId xmlns:a16="http://schemas.microsoft.com/office/drawing/2014/main" id="{6A9A86CD-903E-4EB2-B100-44E5E0AC20C0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" name="Rechte verbindingslijn 330">
                  <a:extLst>
                    <a:ext uri="{FF2B5EF4-FFF2-40B4-BE49-F238E27FC236}">
                      <a16:creationId xmlns:a16="http://schemas.microsoft.com/office/drawing/2014/main" id="{C4B5405A-4FE1-C8F4-026E-B5B6FB9EFA4C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0" name="Rechte verbindingslijn 331">
                  <a:extLst>
                    <a:ext uri="{FF2B5EF4-FFF2-40B4-BE49-F238E27FC236}">
                      <a16:creationId xmlns:a16="http://schemas.microsoft.com/office/drawing/2014/main" id="{FC51F6B1-EFF7-618D-814B-33543711DE66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4" name="Ovaal 307">
                <a:extLst>
                  <a:ext uri="{FF2B5EF4-FFF2-40B4-BE49-F238E27FC236}">
                    <a16:creationId xmlns:a16="http://schemas.microsoft.com/office/drawing/2014/main" id="{1350A790-9B7B-5207-ED17-55707ADA81A4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3" name="Oval">
                  <a:extLst>
                    <a:ext uri="{FF2B5EF4-FFF2-40B4-BE49-F238E27FC236}">
                      <a16:creationId xmlns:a16="http://schemas.microsoft.com/office/drawing/2014/main" id="{7FD678FF-C6E4-B2E1-1C30-DE5830B2F95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4" name="3">
                  <a:extLst>
                    <a:ext uri="{FF2B5EF4-FFF2-40B4-BE49-F238E27FC236}">
                      <a16:creationId xmlns:a16="http://schemas.microsoft.com/office/drawing/2014/main" id="{F62E194F-858F-F293-4BF7-DB7F8C228B2C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5" name="Rechthoek 308">
                <a:extLst>
                  <a:ext uri="{FF2B5EF4-FFF2-40B4-BE49-F238E27FC236}">
                    <a16:creationId xmlns:a16="http://schemas.microsoft.com/office/drawing/2014/main" id="{58D1BDA9-C8C3-0A15-EF36-9E0E0F60218C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6" name="Groep 309">
                <a:extLst>
                  <a:ext uri="{FF2B5EF4-FFF2-40B4-BE49-F238E27FC236}">
                    <a16:creationId xmlns:a16="http://schemas.microsoft.com/office/drawing/2014/main" id="{C4602CCC-E718-DC82-878E-909DE7F09054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7" name="Groep 310">
                  <a:extLst>
                    <a:ext uri="{FF2B5EF4-FFF2-40B4-BE49-F238E27FC236}">
                      <a16:creationId xmlns:a16="http://schemas.microsoft.com/office/drawing/2014/main" id="{E436B8AD-2D1A-5CF0-BE36-4421323DA268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0" name="Groep 313">
                    <a:extLst>
                      <a:ext uri="{FF2B5EF4-FFF2-40B4-BE49-F238E27FC236}">
                        <a16:creationId xmlns:a16="http://schemas.microsoft.com/office/drawing/2014/main" id="{AEDD89CD-9E6E-506F-FCEA-03D17CADC315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7" name="Groep 320">
                      <a:extLst>
                        <a:ext uri="{FF2B5EF4-FFF2-40B4-BE49-F238E27FC236}">
                          <a16:creationId xmlns:a16="http://schemas.microsoft.com/office/drawing/2014/main" id="{007E228F-CE2B-6DE8-302D-5368202944D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0" name="Rechthoek 323">
                        <a:extLst>
                          <a:ext uri="{FF2B5EF4-FFF2-40B4-BE49-F238E27FC236}">
                            <a16:creationId xmlns:a16="http://schemas.microsoft.com/office/drawing/2014/main" id="{CE0430A5-C59E-6183-9EA8-ACEB9059F7E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1" name="Rechthoek 324">
                        <a:extLst>
                          <a:ext uri="{FF2B5EF4-FFF2-40B4-BE49-F238E27FC236}">
                            <a16:creationId xmlns:a16="http://schemas.microsoft.com/office/drawing/2014/main" id="{246951B5-E195-7E32-6C8B-B25D8E8A027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2" name="Ovaal 325">
                        <a:extLst>
                          <a:ext uri="{FF2B5EF4-FFF2-40B4-BE49-F238E27FC236}">
                            <a16:creationId xmlns:a16="http://schemas.microsoft.com/office/drawing/2014/main" id="{1317944E-F2D7-5738-8E21-82C02A3196A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8" name="Afbeelding 321" descr="Afbeelding 321">
                      <a:extLst>
                        <a:ext uri="{FF2B5EF4-FFF2-40B4-BE49-F238E27FC236}">
                          <a16:creationId xmlns:a16="http://schemas.microsoft.com/office/drawing/2014/main" id="{3B248AF5-522F-CFB3-9BE0-1263BD3C996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9" name="Afbeelding 322" descr="Afbeelding 322">
                      <a:extLst>
                        <a:ext uri="{FF2B5EF4-FFF2-40B4-BE49-F238E27FC236}">
                          <a16:creationId xmlns:a16="http://schemas.microsoft.com/office/drawing/2014/main" id="{264DE4F5-C237-4B1B-75F9-FA656244E30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1" name="Groep 314">
                    <a:extLst>
                      <a:ext uri="{FF2B5EF4-FFF2-40B4-BE49-F238E27FC236}">
                        <a16:creationId xmlns:a16="http://schemas.microsoft.com/office/drawing/2014/main" id="{3D1B606A-66A8-BCD5-4971-658F9BFE5A9A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5" name="Rechthoek 318">
                      <a:extLst>
                        <a:ext uri="{FF2B5EF4-FFF2-40B4-BE49-F238E27FC236}">
                          <a16:creationId xmlns:a16="http://schemas.microsoft.com/office/drawing/2014/main" id="{8B71E120-A12A-EC1C-23D5-C445E8BE8E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6" name="Rechthoek 319">
                      <a:extLst>
                        <a:ext uri="{FF2B5EF4-FFF2-40B4-BE49-F238E27FC236}">
                          <a16:creationId xmlns:a16="http://schemas.microsoft.com/office/drawing/2014/main" id="{F33A3FE9-D542-EEA2-6DAA-7247F7433B2B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2" name="Groep 315">
                    <a:extLst>
                      <a:ext uri="{FF2B5EF4-FFF2-40B4-BE49-F238E27FC236}">
                        <a16:creationId xmlns:a16="http://schemas.microsoft.com/office/drawing/2014/main" id="{D7F33730-04BF-09B8-932B-7D22C43989CF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3" name="Rechthoek 316">
                      <a:extLst>
                        <a:ext uri="{FF2B5EF4-FFF2-40B4-BE49-F238E27FC236}">
                          <a16:creationId xmlns:a16="http://schemas.microsoft.com/office/drawing/2014/main" id="{23722444-F0B0-18B3-0DCE-2491BBFCA306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4" name="Rechthoek 317">
                      <a:extLst>
                        <a:ext uri="{FF2B5EF4-FFF2-40B4-BE49-F238E27FC236}">
                          <a16:creationId xmlns:a16="http://schemas.microsoft.com/office/drawing/2014/main" id="{9A6E816A-6C39-D4BD-46F1-3B1FA6C8C35B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8" name="Rechthoek 311">
                  <a:extLst>
                    <a:ext uri="{FF2B5EF4-FFF2-40B4-BE49-F238E27FC236}">
                      <a16:creationId xmlns:a16="http://schemas.microsoft.com/office/drawing/2014/main" id="{23D8EC2E-BD53-4FF6-DE86-D5C9243F6183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9" name="Gelijkbenige driehoek 312">
                  <a:extLst>
                    <a:ext uri="{FF2B5EF4-FFF2-40B4-BE49-F238E27FC236}">
                      <a16:creationId xmlns:a16="http://schemas.microsoft.com/office/drawing/2014/main" id="{6E479E7D-0507-230C-3590-E8CD3ABAF822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9F2A8C57-AB14-A2FB-C620-DB744E9B7175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3" name="Rechthoek 339">
              <a:extLst>
                <a:ext uri="{FF2B5EF4-FFF2-40B4-BE49-F238E27FC236}">
                  <a16:creationId xmlns:a16="http://schemas.microsoft.com/office/drawing/2014/main" id="{C392C555-4D4D-21CD-BDD5-4970FB61CEF9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4" name="Groeperen 38">
              <a:extLst>
                <a:ext uri="{FF2B5EF4-FFF2-40B4-BE49-F238E27FC236}">
                  <a16:creationId xmlns:a16="http://schemas.microsoft.com/office/drawing/2014/main" id="{0BCDE9F9-9E90-8444-15C7-1E66449482AD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8" name="Rechthoek 24">
                <a:extLst>
                  <a:ext uri="{FF2B5EF4-FFF2-40B4-BE49-F238E27FC236}">
                    <a16:creationId xmlns:a16="http://schemas.microsoft.com/office/drawing/2014/main" id="{AB3F015E-3AC5-C3E6-8803-E09C483D315D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25">
                <a:extLst>
                  <a:ext uri="{FF2B5EF4-FFF2-40B4-BE49-F238E27FC236}">
                    <a16:creationId xmlns:a16="http://schemas.microsoft.com/office/drawing/2014/main" id="{BBF20621-BFDD-7E52-13F0-8781965263CA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26">
                <a:extLst>
                  <a:ext uri="{FF2B5EF4-FFF2-40B4-BE49-F238E27FC236}">
                    <a16:creationId xmlns:a16="http://schemas.microsoft.com/office/drawing/2014/main" id="{4DF54A6A-DCE1-8E2E-6D38-7CAEC0329DDA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27">
                <a:extLst>
                  <a:ext uri="{FF2B5EF4-FFF2-40B4-BE49-F238E27FC236}">
                    <a16:creationId xmlns:a16="http://schemas.microsoft.com/office/drawing/2014/main" id="{1C53D52B-2ED3-47FA-38A2-C63C3AC4B5E9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32">
                <a:extLst>
                  <a:ext uri="{FF2B5EF4-FFF2-40B4-BE49-F238E27FC236}">
                    <a16:creationId xmlns:a16="http://schemas.microsoft.com/office/drawing/2014/main" id="{6A1099D6-5E56-5924-8201-BAE69498970B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36">
                <a:extLst>
                  <a:ext uri="{FF2B5EF4-FFF2-40B4-BE49-F238E27FC236}">
                    <a16:creationId xmlns:a16="http://schemas.microsoft.com/office/drawing/2014/main" id="{941E0176-4BB0-1379-A76A-21D01D2521D2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25C1C34F-880A-4EF9-8600-A1941F0F306F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2" name="Rechthoek 33">
                <a:extLst>
                  <a:ext uri="{FF2B5EF4-FFF2-40B4-BE49-F238E27FC236}">
                    <a16:creationId xmlns:a16="http://schemas.microsoft.com/office/drawing/2014/main" id="{2F5B09A4-8AB1-CF93-5D55-CC96B38DAE9C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8">
                <a:extLst>
                  <a:ext uri="{FF2B5EF4-FFF2-40B4-BE49-F238E27FC236}">
                    <a16:creationId xmlns:a16="http://schemas.microsoft.com/office/drawing/2014/main" id="{1AE89F70-E43A-443E-2B64-D9D7355983DF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9">
                <a:extLst>
                  <a:ext uri="{FF2B5EF4-FFF2-40B4-BE49-F238E27FC236}">
                    <a16:creationId xmlns:a16="http://schemas.microsoft.com/office/drawing/2014/main" id="{3CA5CC3D-DD52-289E-F9F4-78125362DB18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0">
                <a:extLst>
                  <a:ext uri="{FF2B5EF4-FFF2-40B4-BE49-F238E27FC236}">
                    <a16:creationId xmlns:a16="http://schemas.microsoft.com/office/drawing/2014/main" id="{449DE3ED-C491-AEEC-D576-6673E3AC992E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5">
                <a:extLst>
                  <a:ext uri="{FF2B5EF4-FFF2-40B4-BE49-F238E27FC236}">
                    <a16:creationId xmlns:a16="http://schemas.microsoft.com/office/drawing/2014/main" id="{2F0019A8-2459-EB86-3363-09790036B452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7">
                <a:extLst>
                  <a:ext uri="{FF2B5EF4-FFF2-40B4-BE49-F238E27FC236}">
                    <a16:creationId xmlns:a16="http://schemas.microsoft.com/office/drawing/2014/main" id="{3E8405D9-8650-9E51-CA70-238C4CBB479E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6" name="Tijdelijke aanduiding voor tekst 10">
              <a:extLst>
                <a:ext uri="{FF2B5EF4-FFF2-40B4-BE49-F238E27FC236}">
                  <a16:creationId xmlns:a16="http://schemas.microsoft.com/office/drawing/2014/main" id="{2AD9FCF0-3126-9F5C-EAC1-5D66C0EFA59A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7" name="Tijdelijke aanduiding voor tekst 10">
              <a:extLst>
                <a:ext uri="{FF2B5EF4-FFF2-40B4-BE49-F238E27FC236}">
                  <a16:creationId xmlns:a16="http://schemas.microsoft.com/office/drawing/2014/main" id="{76351708-1142-3034-7FF4-52DBB55C2B32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8" name="Rectangle">
              <a:extLst>
                <a:ext uri="{FF2B5EF4-FFF2-40B4-BE49-F238E27FC236}">
                  <a16:creationId xmlns:a16="http://schemas.microsoft.com/office/drawing/2014/main" id="{F6BADE66-F2FE-4876-67C0-11B849B4C457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9" name="Afbeelding invoegen/veranderen">
              <a:extLst>
                <a:ext uri="{FF2B5EF4-FFF2-40B4-BE49-F238E27FC236}">
                  <a16:creationId xmlns:a16="http://schemas.microsoft.com/office/drawing/2014/main" id="{690CD77E-B310-7BD1-525A-9364CABBA9FD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0" name="Tijdelijke aanduiding voor inhoud 4">
              <a:extLst>
                <a:ext uri="{FF2B5EF4-FFF2-40B4-BE49-F238E27FC236}">
                  <a16:creationId xmlns:a16="http://schemas.microsoft.com/office/drawing/2014/main" id="{F59CE5F6-543C-90B3-5953-B7D437FD5777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1" name="Picture 70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0904F06A-8ABF-615C-2708-2081C067E8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65955F9A-113E-A959-172A-C7C4DAAF6BCE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C3A06090-97C9-DE51-6BE6-80BF71DF448A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8" name="Rechthoek 339">
                <a:extLst>
                  <a:ext uri="{FF2B5EF4-FFF2-40B4-BE49-F238E27FC236}">
                    <a16:creationId xmlns:a16="http://schemas.microsoft.com/office/drawing/2014/main" id="{718692CB-CBA1-2068-89E3-10782DD3B300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9" name="Rectangle">
                <a:extLst>
                  <a:ext uri="{FF2B5EF4-FFF2-40B4-BE49-F238E27FC236}">
                    <a16:creationId xmlns:a16="http://schemas.microsoft.com/office/drawing/2014/main" id="{EBC691F5-BEF4-16D0-3325-2536C39CB810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0" name="Afbeelding invoegen/veranderen">
                <a:extLst>
                  <a:ext uri="{FF2B5EF4-FFF2-40B4-BE49-F238E27FC236}">
                    <a16:creationId xmlns:a16="http://schemas.microsoft.com/office/drawing/2014/main" id="{9E08CCAD-7672-0B5C-5151-BECC300DB832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9" name="Titel 21">
              <a:extLst>
                <a:ext uri="{FF2B5EF4-FFF2-40B4-BE49-F238E27FC236}">
                  <a16:creationId xmlns:a16="http://schemas.microsoft.com/office/drawing/2014/main" id="{3D2E8DC9-3BBC-CDE5-5992-BDBF59599252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10" name="Tijdelijke aanduiding voor inhoud 4">
              <a:extLst>
                <a:ext uri="{FF2B5EF4-FFF2-40B4-BE49-F238E27FC236}">
                  <a16:creationId xmlns:a16="http://schemas.microsoft.com/office/drawing/2014/main" id="{A31F0948-C4C6-0780-F221-4D7A18D9FD3E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4" name="Rechthoek 3">
              <a:extLst>
                <a:ext uri="{FF2B5EF4-FFF2-40B4-BE49-F238E27FC236}">
                  <a16:creationId xmlns:a16="http://schemas.microsoft.com/office/drawing/2014/main" id="{9CFA724A-5158-234E-EC03-064D6672600E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5" name="Rechthoek 31">
              <a:extLst>
                <a:ext uri="{FF2B5EF4-FFF2-40B4-BE49-F238E27FC236}">
                  <a16:creationId xmlns:a16="http://schemas.microsoft.com/office/drawing/2014/main" id="{575D08AF-47C3-E4F2-CF2B-D55C391130EB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6" name="Tijdelijke aanduiding voor tekst 10">
              <a:extLst>
                <a:ext uri="{FF2B5EF4-FFF2-40B4-BE49-F238E27FC236}">
                  <a16:creationId xmlns:a16="http://schemas.microsoft.com/office/drawing/2014/main" id="{4505F21C-A8D9-19BD-E821-7F51D9DC6E2C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7" name="Tijdelijke aanduiding voor tekst 10">
              <a:extLst>
                <a:ext uri="{FF2B5EF4-FFF2-40B4-BE49-F238E27FC236}">
                  <a16:creationId xmlns:a16="http://schemas.microsoft.com/office/drawing/2014/main" id="{7DE32657-F6ED-0AF5-935F-ED38ECD155F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988530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3DF92-C369-C7EB-7D89-DB85935527C3}"/>
              </a:ext>
            </a:extLst>
          </p:cNvPr>
          <p:cNvSpPr txBox="1">
            <a:spLocks/>
          </p:cNvSpPr>
          <p:nvPr/>
        </p:nvSpPr>
        <p:spPr>
          <a:xfrm>
            <a:off x="872290" y="1085618"/>
            <a:ext cx="7399420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Copyright free photo websites</a:t>
            </a:r>
            <a:endParaRPr lang="en-NL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0AA275F-B783-33D4-CF2F-E1174549AAF7}"/>
              </a:ext>
            </a:extLst>
          </p:cNvPr>
          <p:cNvSpPr txBox="1">
            <a:spLocks/>
          </p:cNvSpPr>
          <p:nvPr/>
        </p:nvSpPr>
        <p:spPr>
          <a:xfrm>
            <a:off x="662354" y="1809709"/>
            <a:ext cx="7819292" cy="248753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nl-NL" sz="2400" b="0" dirty="0" err="1">
                <a:latin typeface="Calibri" pitchFamily="34" charset="0"/>
              </a:rPr>
              <a:t>Add</a:t>
            </a:r>
            <a:r>
              <a:rPr lang="nl-NL" sz="2400" b="0" dirty="0">
                <a:latin typeface="Calibri" pitchFamily="34" charset="0"/>
              </a:rPr>
              <a:t> images </a:t>
            </a:r>
            <a:r>
              <a:rPr lang="nl-NL" sz="2400" b="0" dirty="0" err="1">
                <a:latin typeface="Calibri" pitchFamily="34" charset="0"/>
              </a:rPr>
              <a:t>to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your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presentation</a:t>
            </a:r>
            <a:r>
              <a:rPr lang="nl-NL" sz="2400" b="0" dirty="0"/>
              <a:t>. Look at websites </a:t>
            </a:r>
            <a:r>
              <a:rPr lang="nl-NL" sz="2400" b="0" dirty="0" err="1"/>
              <a:t>such</a:t>
            </a:r>
            <a:r>
              <a:rPr lang="nl-NL" sz="2400" b="0" dirty="0"/>
              <a:t> as:</a:t>
            </a:r>
            <a:br>
              <a:rPr lang="nl-NL" sz="2400" b="0" dirty="0"/>
            </a:br>
            <a:endParaRPr lang="nl-NL" sz="2400" b="0" dirty="0"/>
          </a:p>
          <a:p>
            <a:pPr algn="l"/>
            <a:r>
              <a:rPr lang="nl-NL" sz="2400" b="0" dirty="0">
                <a:solidFill>
                  <a:srgbClr val="00AEEF"/>
                </a:solidFill>
                <a:latin typeface="Calibri" pitchFamily="34" charset="0"/>
                <a:hlinkClick r:id="rId2"/>
              </a:rPr>
              <a:t>www.pexels.com</a:t>
            </a:r>
            <a:endParaRPr lang="nl-NL" sz="2400" b="0" dirty="0">
              <a:solidFill>
                <a:srgbClr val="00AEEF"/>
              </a:solidFill>
              <a:latin typeface="Calibri" pitchFamily="34" charset="0"/>
            </a:endParaRPr>
          </a:p>
          <a:p>
            <a:pPr algn="l"/>
            <a:endParaRPr lang="nl-NL" sz="2400" b="0" dirty="0">
              <a:solidFill>
                <a:srgbClr val="00AEEF"/>
              </a:solidFill>
            </a:endParaRPr>
          </a:p>
          <a:p>
            <a:pPr algn="l"/>
            <a:r>
              <a:rPr lang="nl-NL" sz="2400" b="0" dirty="0" err="1">
                <a:solidFill>
                  <a:srgbClr val="00AEEF"/>
                </a:solidFill>
                <a:hlinkClick r:id="rId3"/>
              </a:rPr>
              <a:t>www.pixabay.com</a:t>
            </a:r>
            <a:endParaRPr lang="nl-NL" sz="2400" b="0" dirty="0">
              <a:solidFill>
                <a:srgbClr val="00AEEF"/>
              </a:solidFill>
            </a:endParaRPr>
          </a:p>
          <a:p>
            <a:pPr algn="l"/>
            <a:endParaRPr lang="nl-NL" sz="2400" b="0" dirty="0">
              <a:solidFill>
                <a:srgbClr val="00AEEF"/>
              </a:solidFill>
              <a:latin typeface="Calibri" pitchFamily="34" charset="0"/>
            </a:endParaRPr>
          </a:p>
          <a:p>
            <a:pPr algn="l"/>
            <a:r>
              <a:rPr lang="nl-NL" sz="2400" b="0" dirty="0" err="1">
                <a:solidFill>
                  <a:srgbClr val="00AEEF"/>
                </a:solidFill>
                <a:hlinkClick r:id="rId4"/>
              </a:rPr>
              <a:t>www.unsplash.com</a:t>
            </a:r>
            <a:endParaRPr lang="nl-NL" sz="2400" b="1" dirty="0">
              <a:solidFill>
                <a:srgbClr val="00AEE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4730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7E1A4-6FFD-28AF-91EC-25518F00E9DF}"/>
              </a:ext>
            </a:extLst>
          </p:cNvPr>
          <p:cNvSpPr txBox="1">
            <a:spLocks/>
          </p:cNvSpPr>
          <p:nvPr/>
        </p:nvSpPr>
        <p:spPr>
          <a:xfrm>
            <a:off x="949569" y="1706895"/>
            <a:ext cx="7244862" cy="86485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001832"/>
                </a:solidFill>
              </a:rPr>
              <a:t>Formulas</a:t>
            </a:r>
            <a:endParaRPr lang="en-NL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31490A-BDD3-C39C-4742-E93F078CB799}"/>
              </a:ext>
            </a:extLst>
          </p:cNvPr>
          <p:cNvCxnSpPr>
            <a:cxnSpLocks/>
          </p:cNvCxnSpPr>
          <p:nvPr/>
        </p:nvCxnSpPr>
        <p:spPr>
          <a:xfrm flipH="1">
            <a:off x="4129708" y="2972415"/>
            <a:ext cx="690770" cy="0"/>
          </a:xfrm>
          <a:prstGeom prst="line">
            <a:avLst/>
          </a:prstGeom>
          <a:ln w="76200">
            <a:solidFill>
              <a:srgbClr val="001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979AC207-94A1-2E8F-E23F-0AA5357E6F9C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5" name="Rechthoek 339">
              <a:extLst>
                <a:ext uri="{FF2B5EF4-FFF2-40B4-BE49-F238E27FC236}">
                  <a16:creationId xmlns:a16="http://schemas.microsoft.com/office/drawing/2014/main" id="{3B68042C-DFE4-EA02-BB7E-6CED953FB27F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FC33F74A-06E0-827A-E188-E3D07641DCBA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" name="Rechthoek 342">
              <a:extLst>
                <a:ext uri="{FF2B5EF4-FFF2-40B4-BE49-F238E27FC236}">
                  <a16:creationId xmlns:a16="http://schemas.microsoft.com/office/drawing/2014/main" id="{145978C8-4838-29F0-D582-1A2173EE9718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28CD47E5-EE9A-E7F0-395E-995EFABC37FE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9" name="Rechthoek 299">
                <a:extLst>
                  <a:ext uri="{FF2B5EF4-FFF2-40B4-BE49-F238E27FC236}">
                    <a16:creationId xmlns:a16="http://schemas.microsoft.com/office/drawing/2014/main" id="{B7C0795C-40E2-D0E7-0F4E-26193EB0EC25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F9E43C77-1234-8425-1E19-C1016723C660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Afbeelding invoegen/veranderen">
                  <a:extLst>
                    <a:ext uri="{FF2B5EF4-FFF2-40B4-BE49-F238E27FC236}">
                      <a16:creationId xmlns:a16="http://schemas.microsoft.com/office/drawing/2014/main" id="{C13F3980-E290-195C-2AF3-FEA9BB4F0A03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0" name="Ovaal 301">
                <a:extLst>
                  <a:ext uri="{FF2B5EF4-FFF2-40B4-BE49-F238E27FC236}">
                    <a16:creationId xmlns:a16="http://schemas.microsoft.com/office/drawing/2014/main" id="{AB3639F1-3BB6-7097-E39C-0D3E060C2D01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B9ACEB63-0E81-D0F5-39A7-DFDC5E52C11C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1">
                  <a:extLst>
                    <a:ext uri="{FF2B5EF4-FFF2-40B4-BE49-F238E27FC236}">
                      <a16:creationId xmlns:a16="http://schemas.microsoft.com/office/drawing/2014/main" id="{B6AD1A0D-37A3-D790-4DB6-367112E5703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1" name="Rechthoek 302">
                <a:extLst>
                  <a:ext uri="{FF2B5EF4-FFF2-40B4-BE49-F238E27FC236}">
                    <a16:creationId xmlns:a16="http://schemas.microsoft.com/office/drawing/2014/main" id="{C5DF7A3E-7030-57B4-0D11-F8301CDE2385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2" name="Ovaal 303">
                <a:extLst>
                  <a:ext uri="{FF2B5EF4-FFF2-40B4-BE49-F238E27FC236}">
                    <a16:creationId xmlns:a16="http://schemas.microsoft.com/office/drawing/2014/main" id="{005001AB-701C-9768-FFD5-7E468F1A74CA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965D4746-A59B-121F-3F99-80FEE7716A30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2">
                  <a:extLst>
                    <a:ext uri="{FF2B5EF4-FFF2-40B4-BE49-F238E27FC236}">
                      <a16:creationId xmlns:a16="http://schemas.microsoft.com/office/drawing/2014/main" id="{015DA3B6-CAC2-EA17-8238-62A62B0F06E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3" name="Rechthoek 304">
                <a:extLst>
                  <a:ext uri="{FF2B5EF4-FFF2-40B4-BE49-F238E27FC236}">
                    <a16:creationId xmlns:a16="http://schemas.microsoft.com/office/drawing/2014/main" id="{5406B86F-216D-C8C7-F5CD-45BACA623BB3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4" name="Groep 305">
                <a:extLst>
                  <a:ext uri="{FF2B5EF4-FFF2-40B4-BE49-F238E27FC236}">
                    <a16:creationId xmlns:a16="http://schemas.microsoft.com/office/drawing/2014/main" id="{1BEA9CBD-88F3-07F9-53C6-2F7AA9665776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3" name="Rechthoek 332">
                  <a:extLst>
                    <a:ext uri="{FF2B5EF4-FFF2-40B4-BE49-F238E27FC236}">
                      <a16:creationId xmlns:a16="http://schemas.microsoft.com/office/drawing/2014/main" id="{9DA1959A-8A56-23EA-90AB-636E4D70D202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6" name="Rectangle">
                    <a:extLst>
                      <a:ext uri="{FF2B5EF4-FFF2-40B4-BE49-F238E27FC236}">
                        <a16:creationId xmlns:a16="http://schemas.microsoft.com/office/drawing/2014/main" id="{56C1FF6A-B412-31CA-127E-650D2CF5665F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7" name="Invoegen">
                    <a:extLst>
                      <a:ext uri="{FF2B5EF4-FFF2-40B4-BE49-F238E27FC236}">
                        <a16:creationId xmlns:a16="http://schemas.microsoft.com/office/drawing/2014/main" id="{1A2309C2-4055-9091-4D0F-CC87197FC5E3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4" name="Rechte verbindingslijn 333">
                  <a:extLst>
                    <a:ext uri="{FF2B5EF4-FFF2-40B4-BE49-F238E27FC236}">
                      <a16:creationId xmlns:a16="http://schemas.microsoft.com/office/drawing/2014/main" id="{050E8A0E-3899-84DC-EDEA-B8A045BE15BD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elijkbenige driehoek 334">
                  <a:extLst>
                    <a:ext uri="{FF2B5EF4-FFF2-40B4-BE49-F238E27FC236}">
                      <a16:creationId xmlns:a16="http://schemas.microsoft.com/office/drawing/2014/main" id="{1FA498D1-2FD1-0645-0599-A3213BABEFC1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5" name="Groep 306">
                <a:extLst>
                  <a:ext uri="{FF2B5EF4-FFF2-40B4-BE49-F238E27FC236}">
                    <a16:creationId xmlns:a16="http://schemas.microsoft.com/office/drawing/2014/main" id="{5FB13FB1-5B6A-27FD-74C9-707772664258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7" name="Rechthoek 326">
                  <a:extLst>
                    <a:ext uri="{FF2B5EF4-FFF2-40B4-BE49-F238E27FC236}">
                      <a16:creationId xmlns:a16="http://schemas.microsoft.com/office/drawing/2014/main" id="{B2C4AD44-8125-2A48-8788-FFC26593EED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Ovaal 327">
                  <a:extLst>
                    <a:ext uri="{FF2B5EF4-FFF2-40B4-BE49-F238E27FC236}">
                      <a16:creationId xmlns:a16="http://schemas.microsoft.com/office/drawing/2014/main" id="{64AC7DD8-8399-A5E2-5C8A-A52030E9003D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Vrije vorm: vorm 328">
                  <a:extLst>
                    <a:ext uri="{FF2B5EF4-FFF2-40B4-BE49-F238E27FC236}">
                      <a16:creationId xmlns:a16="http://schemas.microsoft.com/office/drawing/2014/main" id="{61879A5C-9D88-0C68-EA0B-4733BD8B7842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hoek: afgeronde hoeken 329">
                  <a:extLst>
                    <a:ext uri="{FF2B5EF4-FFF2-40B4-BE49-F238E27FC236}">
                      <a16:creationId xmlns:a16="http://schemas.microsoft.com/office/drawing/2014/main" id="{C9056BA6-A855-8D30-8E1D-33BB9DBD28CA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e verbindingslijn 330">
                  <a:extLst>
                    <a:ext uri="{FF2B5EF4-FFF2-40B4-BE49-F238E27FC236}">
                      <a16:creationId xmlns:a16="http://schemas.microsoft.com/office/drawing/2014/main" id="{F8D33A94-332E-9803-9B12-36D4BB03A217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 verbindingslijn 331">
                  <a:extLst>
                    <a:ext uri="{FF2B5EF4-FFF2-40B4-BE49-F238E27FC236}">
                      <a16:creationId xmlns:a16="http://schemas.microsoft.com/office/drawing/2014/main" id="{FE00340F-9018-7DE0-8453-E0F90FEC5D6C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" name="Ovaal 307">
                <a:extLst>
                  <a:ext uri="{FF2B5EF4-FFF2-40B4-BE49-F238E27FC236}">
                    <a16:creationId xmlns:a16="http://schemas.microsoft.com/office/drawing/2014/main" id="{B9D780AA-5F96-9542-7FE1-9661C1614687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5" name="Oval">
                  <a:extLst>
                    <a:ext uri="{FF2B5EF4-FFF2-40B4-BE49-F238E27FC236}">
                      <a16:creationId xmlns:a16="http://schemas.microsoft.com/office/drawing/2014/main" id="{ECBFD3B2-E42D-CAE8-EC82-C6561C2B680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6" name="3">
                  <a:extLst>
                    <a:ext uri="{FF2B5EF4-FFF2-40B4-BE49-F238E27FC236}">
                      <a16:creationId xmlns:a16="http://schemas.microsoft.com/office/drawing/2014/main" id="{348378D6-8E5A-48EB-069F-227B4BCFCD8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7" name="Rechthoek 308">
                <a:extLst>
                  <a:ext uri="{FF2B5EF4-FFF2-40B4-BE49-F238E27FC236}">
                    <a16:creationId xmlns:a16="http://schemas.microsoft.com/office/drawing/2014/main" id="{EB336642-D51E-EF6B-9A84-03DF14EAFC6C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8" name="Groep 309">
                <a:extLst>
                  <a:ext uri="{FF2B5EF4-FFF2-40B4-BE49-F238E27FC236}">
                    <a16:creationId xmlns:a16="http://schemas.microsoft.com/office/drawing/2014/main" id="{75BD396C-E0FE-D830-6E03-20DDEB518056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9" name="Groep 310">
                  <a:extLst>
                    <a:ext uri="{FF2B5EF4-FFF2-40B4-BE49-F238E27FC236}">
                      <a16:creationId xmlns:a16="http://schemas.microsoft.com/office/drawing/2014/main" id="{832DDDFA-1CC3-CD57-424B-CF593E003E67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2" name="Groep 313">
                    <a:extLst>
                      <a:ext uri="{FF2B5EF4-FFF2-40B4-BE49-F238E27FC236}">
                        <a16:creationId xmlns:a16="http://schemas.microsoft.com/office/drawing/2014/main" id="{D8029FF6-0866-CDA9-6967-D04D5688D351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9" name="Groep 320">
                      <a:extLst>
                        <a:ext uri="{FF2B5EF4-FFF2-40B4-BE49-F238E27FC236}">
                          <a16:creationId xmlns:a16="http://schemas.microsoft.com/office/drawing/2014/main" id="{8F165A9C-E8E5-5C09-60B4-98D8FC007AD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2" name="Rechthoek 323">
                        <a:extLst>
                          <a:ext uri="{FF2B5EF4-FFF2-40B4-BE49-F238E27FC236}">
                            <a16:creationId xmlns:a16="http://schemas.microsoft.com/office/drawing/2014/main" id="{71E175F6-18EB-E4B1-713C-B2416F2EE1F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Rechthoek 324">
                        <a:extLst>
                          <a:ext uri="{FF2B5EF4-FFF2-40B4-BE49-F238E27FC236}">
                            <a16:creationId xmlns:a16="http://schemas.microsoft.com/office/drawing/2014/main" id="{F7D2D37E-617C-3323-9477-F74A8B03D1D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Ovaal 325">
                        <a:extLst>
                          <a:ext uri="{FF2B5EF4-FFF2-40B4-BE49-F238E27FC236}">
                            <a16:creationId xmlns:a16="http://schemas.microsoft.com/office/drawing/2014/main" id="{A6670E61-609C-336A-A5D0-785AB34E88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0" name="Afbeelding 321" descr="Afbeelding 321">
                      <a:extLst>
                        <a:ext uri="{FF2B5EF4-FFF2-40B4-BE49-F238E27FC236}">
                          <a16:creationId xmlns:a16="http://schemas.microsoft.com/office/drawing/2014/main" id="{F9E9CE14-3B85-1DEA-C0F5-954184A1076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" name="Afbeelding 322" descr="Afbeelding 322">
                      <a:extLst>
                        <a:ext uri="{FF2B5EF4-FFF2-40B4-BE49-F238E27FC236}">
                          <a16:creationId xmlns:a16="http://schemas.microsoft.com/office/drawing/2014/main" id="{AE9CEF70-0B1B-81FA-B9EE-F79A0575804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3" name="Groep 314">
                    <a:extLst>
                      <a:ext uri="{FF2B5EF4-FFF2-40B4-BE49-F238E27FC236}">
                        <a16:creationId xmlns:a16="http://schemas.microsoft.com/office/drawing/2014/main" id="{03D5AD7A-7E29-FDFE-9053-882172692928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7" name="Rechthoek 318">
                      <a:extLst>
                        <a:ext uri="{FF2B5EF4-FFF2-40B4-BE49-F238E27FC236}">
                          <a16:creationId xmlns:a16="http://schemas.microsoft.com/office/drawing/2014/main" id="{D7D4B556-4DB2-E50B-9617-3570F14959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9">
                      <a:extLst>
                        <a:ext uri="{FF2B5EF4-FFF2-40B4-BE49-F238E27FC236}">
                          <a16:creationId xmlns:a16="http://schemas.microsoft.com/office/drawing/2014/main" id="{8EA6158D-1327-903C-4862-CE248F0E95F7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4" name="Groep 315">
                    <a:extLst>
                      <a:ext uri="{FF2B5EF4-FFF2-40B4-BE49-F238E27FC236}">
                        <a16:creationId xmlns:a16="http://schemas.microsoft.com/office/drawing/2014/main" id="{45B0F862-9AAE-EA24-FF9A-CCDA8408AEE9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5" name="Rechthoek 316">
                      <a:extLst>
                        <a:ext uri="{FF2B5EF4-FFF2-40B4-BE49-F238E27FC236}">
                          <a16:creationId xmlns:a16="http://schemas.microsoft.com/office/drawing/2014/main" id="{275FACB6-1360-2373-B2FD-9E9E911BBC29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6" name="Rechthoek 317">
                      <a:extLst>
                        <a:ext uri="{FF2B5EF4-FFF2-40B4-BE49-F238E27FC236}">
                          <a16:creationId xmlns:a16="http://schemas.microsoft.com/office/drawing/2014/main" id="{2719E0BF-3384-A9E9-9358-1BDE9691A953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0" name="Rechthoek 311">
                  <a:extLst>
                    <a:ext uri="{FF2B5EF4-FFF2-40B4-BE49-F238E27FC236}">
                      <a16:creationId xmlns:a16="http://schemas.microsoft.com/office/drawing/2014/main" id="{6E4E98F1-835F-EFD9-64C4-2AC156F8AE1B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1" name="Gelijkbenige driehoek 312">
                  <a:extLst>
                    <a:ext uri="{FF2B5EF4-FFF2-40B4-BE49-F238E27FC236}">
                      <a16:creationId xmlns:a16="http://schemas.microsoft.com/office/drawing/2014/main" id="{BC5E3ED1-C585-A500-E7B7-3DB894A4524D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689A29B-9626-B62B-CDEB-F6F74328D5AD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5" name="Rechthoek 339">
              <a:extLst>
                <a:ext uri="{FF2B5EF4-FFF2-40B4-BE49-F238E27FC236}">
                  <a16:creationId xmlns:a16="http://schemas.microsoft.com/office/drawing/2014/main" id="{7C685EE9-929C-EBD8-EAA4-8BEFC28BE05F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6" name="Groeperen 38">
              <a:extLst>
                <a:ext uri="{FF2B5EF4-FFF2-40B4-BE49-F238E27FC236}">
                  <a16:creationId xmlns:a16="http://schemas.microsoft.com/office/drawing/2014/main" id="{DE8BCA4C-CC8D-2FF5-8210-4F3BEA24F90D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0" name="Rechthoek 24">
                <a:extLst>
                  <a:ext uri="{FF2B5EF4-FFF2-40B4-BE49-F238E27FC236}">
                    <a16:creationId xmlns:a16="http://schemas.microsoft.com/office/drawing/2014/main" id="{9DEA2FA3-4214-AAA4-4704-9FF5E6DF37C7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5">
                <a:extLst>
                  <a:ext uri="{FF2B5EF4-FFF2-40B4-BE49-F238E27FC236}">
                    <a16:creationId xmlns:a16="http://schemas.microsoft.com/office/drawing/2014/main" id="{7906FB3E-9ABD-795E-176D-BB3E66CA8CA2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6">
                <a:extLst>
                  <a:ext uri="{FF2B5EF4-FFF2-40B4-BE49-F238E27FC236}">
                    <a16:creationId xmlns:a16="http://schemas.microsoft.com/office/drawing/2014/main" id="{A029B9B5-584B-88C9-4DA0-2F322DB7A3E0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7">
                <a:extLst>
                  <a:ext uri="{FF2B5EF4-FFF2-40B4-BE49-F238E27FC236}">
                    <a16:creationId xmlns:a16="http://schemas.microsoft.com/office/drawing/2014/main" id="{E6D1D7FA-3DE7-888D-087F-E27465B5276D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2">
                <a:extLst>
                  <a:ext uri="{FF2B5EF4-FFF2-40B4-BE49-F238E27FC236}">
                    <a16:creationId xmlns:a16="http://schemas.microsoft.com/office/drawing/2014/main" id="{73AEE7BF-87AC-D0BB-EF7C-D364B1C22519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6">
                <a:extLst>
                  <a:ext uri="{FF2B5EF4-FFF2-40B4-BE49-F238E27FC236}">
                    <a16:creationId xmlns:a16="http://schemas.microsoft.com/office/drawing/2014/main" id="{7CD71211-DE83-BF65-BA7F-98F11C375BDC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9E14534C-1907-A620-A57D-FEDE591171F6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4" name="Rechthoek 33">
                <a:extLst>
                  <a:ext uri="{FF2B5EF4-FFF2-40B4-BE49-F238E27FC236}">
                    <a16:creationId xmlns:a16="http://schemas.microsoft.com/office/drawing/2014/main" id="{2E5D6802-C762-BF0C-026A-A064EBBEAF09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8">
                <a:extLst>
                  <a:ext uri="{FF2B5EF4-FFF2-40B4-BE49-F238E27FC236}">
                    <a16:creationId xmlns:a16="http://schemas.microsoft.com/office/drawing/2014/main" id="{7635CD81-6081-334E-16FA-881BB0F2CC51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9">
                <a:extLst>
                  <a:ext uri="{FF2B5EF4-FFF2-40B4-BE49-F238E27FC236}">
                    <a16:creationId xmlns:a16="http://schemas.microsoft.com/office/drawing/2014/main" id="{FBE243DB-1131-6A62-4F70-0261ADFE374E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0">
                <a:extLst>
                  <a:ext uri="{FF2B5EF4-FFF2-40B4-BE49-F238E27FC236}">
                    <a16:creationId xmlns:a16="http://schemas.microsoft.com/office/drawing/2014/main" id="{48C95381-D96F-4865-6523-A23700792E0E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5">
                <a:extLst>
                  <a:ext uri="{FF2B5EF4-FFF2-40B4-BE49-F238E27FC236}">
                    <a16:creationId xmlns:a16="http://schemas.microsoft.com/office/drawing/2014/main" id="{5EECEA99-DD81-A8A8-CB8A-7B805A13F83E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7">
                <a:extLst>
                  <a:ext uri="{FF2B5EF4-FFF2-40B4-BE49-F238E27FC236}">
                    <a16:creationId xmlns:a16="http://schemas.microsoft.com/office/drawing/2014/main" id="{93FA775B-DE70-D28B-57C8-64E8C06C8CE8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739C5305-1FD1-677E-BB9F-D871B6C19169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21E9C61B-A777-29D5-E7ED-DE4BF3ABCFE3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Rectangle">
              <a:extLst>
                <a:ext uri="{FF2B5EF4-FFF2-40B4-BE49-F238E27FC236}">
                  <a16:creationId xmlns:a16="http://schemas.microsoft.com/office/drawing/2014/main" id="{51D241D9-E2BE-7526-A0B7-956DCB103751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Afbeelding invoegen/veranderen">
              <a:extLst>
                <a:ext uri="{FF2B5EF4-FFF2-40B4-BE49-F238E27FC236}">
                  <a16:creationId xmlns:a16="http://schemas.microsoft.com/office/drawing/2014/main" id="{1B921A50-C846-E9A4-633B-66BAB6DBD8A5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2" name="Tijdelijke aanduiding voor inhoud 4">
              <a:extLst>
                <a:ext uri="{FF2B5EF4-FFF2-40B4-BE49-F238E27FC236}">
                  <a16:creationId xmlns:a16="http://schemas.microsoft.com/office/drawing/2014/main" id="{01649F7A-6452-023B-C9E2-F17BECDF4AAF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3" name="Picture 6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148A0CB5-35E4-1EFE-DE54-D981578575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E4347678-52A6-7389-82F9-C8F2890E1045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532E8810-AAE7-0F01-7C88-9A19F14C8A56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6C95D596-2232-F418-A11F-C27C489F5898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3E578DEC-A0CC-59E3-07E3-BC977838E688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2A29135D-DDB3-6334-2605-AC7B570B611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8" name="Titel 21">
              <a:extLst>
                <a:ext uri="{FF2B5EF4-FFF2-40B4-BE49-F238E27FC236}">
                  <a16:creationId xmlns:a16="http://schemas.microsoft.com/office/drawing/2014/main" id="{C86C5572-A5A0-2FFD-AB53-AA977AF03E00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A74C485C-02CF-45C4-2AF2-72AD16A2CF0D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8EE8CE33-11E5-35AC-785D-759A7E8EF1B1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DDB1C33E-96D0-B5B4-0A56-27367D1BC0DF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5306C7F0-0BF4-552C-71CA-325A0E6C2226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00E150DE-D442-6AF6-1F25-5849036ADB72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535956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9C1321E-91F2-D342-C61D-D2D4B6CAB1A5}"/>
              </a:ext>
            </a:extLst>
          </p:cNvPr>
          <p:cNvSpPr txBox="1">
            <a:spLocks/>
          </p:cNvSpPr>
          <p:nvPr/>
        </p:nvSpPr>
        <p:spPr>
          <a:xfrm>
            <a:off x="500238" y="480215"/>
            <a:ext cx="7604847" cy="456335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Example page for display of a formula</a:t>
            </a:r>
            <a:endParaRPr lang="en-NL" dirty="0"/>
          </a:p>
        </p:txBody>
      </p:sp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id="{E1C5C751-BCA5-8517-ABF3-5D9627F27E5F}"/>
              </a:ext>
            </a:extLst>
          </p:cNvPr>
          <p:cNvSpPr/>
          <p:nvPr/>
        </p:nvSpPr>
        <p:spPr>
          <a:xfrm>
            <a:off x="500238" y="1285256"/>
            <a:ext cx="4820112" cy="3096677"/>
          </a:xfrm>
          <a:prstGeom prst="roundRect">
            <a:avLst>
              <a:gd name="adj" fmla="val 5694"/>
            </a:avLst>
          </a:prstGeom>
          <a:solidFill>
            <a:srgbClr val="FFC000"/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288000" anchor="ctr"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i="1" kern="12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If content = formula1: box = grey + </a:t>
            </a:r>
            <a:r>
              <a:rPr lang="en-US" sz="2400" i="1" kern="1200" dirty="0" err="1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 = black box = grey + </a:t>
            </a:r>
            <a:r>
              <a:rPr lang="en-US" sz="2400" i="1" kern="1200" dirty="0" err="1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 = not blue box = grey + </a:t>
            </a:r>
            <a:r>
              <a:rPr lang="en-US" sz="2400" i="1" kern="1200" dirty="0" err="1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 = not yellow box = grey + </a:t>
            </a:r>
            <a:r>
              <a:rPr lang="en-US" sz="2400" i="1" kern="1200" dirty="0" err="1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 = not green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D123DDE-B0E1-B545-7579-31C24511CD97}"/>
              </a:ext>
            </a:extLst>
          </p:cNvPr>
          <p:cNvSpPr txBox="1">
            <a:spLocks/>
          </p:cNvSpPr>
          <p:nvPr/>
        </p:nvSpPr>
        <p:spPr>
          <a:xfrm>
            <a:off x="5500050" y="1285255"/>
            <a:ext cx="3143712" cy="33780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nl-NL" sz="2400" dirty="0" err="1"/>
              <a:t>If</a:t>
            </a:r>
            <a:r>
              <a:rPr lang="nl-NL" sz="2400" dirty="0"/>
              <a:t> </a:t>
            </a:r>
            <a:r>
              <a:rPr lang="nl-NL" sz="2400" dirty="0" err="1"/>
              <a:t>there</a:t>
            </a:r>
            <a:r>
              <a:rPr lang="nl-NL" sz="2400" dirty="0"/>
              <a:t> is a </a:t>
            </a:r>
            <a:r>
              <a:rPr lang="nl-NL" sz="2400" dirty="0" err="1"/>
              <a:t>formula</a:t>
            </a:r>
            <a:r>
              <a:rPr lang="nl-NL" sz="2400" dirty="0"/>
              <a:t>:</a:t>
            </a:r>
          </a:p>
          <a:p>
            <a:endParaRPr lang="nl-NL" sz="2400" dirty="0"/>
          </a:p>
          <a:p>
            <a:r>
              <a:rPr lang="nl-NL" sz="2400" dirty="0"/>
              <a:t>PS: </a:t>
            </a:r>
            <a:r>
              <a:rPr lang="nl-NL" sz="2400" dirty="0" err="1"/>
              <a:t>If</a:t>
            </a:r>
            <a:r>
              <a:rPr lang="nl-NL" sz="2400" dirty="0"/>
              <a:t> </a:t>
            </a:r>
            <a:r>
              <a:rPr lang="nl-NL" sz="2400" dirty="0" err="1"/>
              <a:t>programmes</a:t>
            </a:r>
            <a:r>
              <a:rPr lang="nl-NL" sz="2400" dirty="0"/>
              <a:t> like latex or </a:t>
            </a:r>
            <a:r>
              <a:rPr lang="nl-NL" sz="2400" dirty="0" err="1"/>
              <a:t>specific</a:t>
            </a:r>
            <a:r>
              <a:rPr lang="nl-NL" sz="2400" dirty="0"/>
              <a:t> fonts are </a:t>
            </a:r>
            <a:r>
              <a:rPr lang="nl-NL" sz="2400" dirty="0" err="1"/>
              <a:t>used</a:t>
            </a:r>
            <a:r>
              <a:rPr lang="nl-NL" sz="2400" dirty="0"/>
              <a:t> </a:t>
            </a:r>
            <a:r>
              <a:rPr lang="nl-NL" sz="2400" dirty="0" err="1"/>
              <a:t>it’s</a:t>
            </a:r>
            <a:r>
              <a:rPr lang="nl-NL" sz="2400" dirty="0"/>
              <a:t> </a:t>
            </a:r>
            <a:r>
              <a:rPr lang="nl-NL" sz="2400" dirty="0" err="1"/>
              <a:t>advised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create</a:t>
            </a:r>
            <a:r>
              <a:rPr lang="nl-NL" sz="2400" dirty="0"/>
              <a:t> </a:t>
            </a:r>
            <a:r>
              <a:rPr lang="nl-NL" sz="2400" dirty="0" err="1"/>
              <a:t>transparent</a:t>
            </a:r>
            <a:r>
              <a:rPr lang="nl-NL" sz="2400" dirty="0"/>
              <a:t> images </a:t>
            </a:r>
            <a:r>
              <a:rPr lang="nl-NL" sz="2400" dirty="0" err="1"/>
              <a:t>and</a:t>
            </a:r>
            <a:r>
              <a:rPr lang="nl-NL" sz="2400" dirty="0"/>
              <a:t> </a:t>
            </a:r>
            <a:r>
              <a:rPr lang="nl-NL" sz="2400" dirty="0" err="1"/>
              <a:t>place</a:t>
            </a:r>
            <a:r>
              <a:rPr lang="nl-NL" sz="2400" dirty="0"/>
              <a:t> </a:t>
            </a:r>
            <a:r>
              <a:rPr lang="nl-NL" sz="2400" dirty="0" err="1"/>
              <a:t>those</a:t>
            </a:r>
            <a:r>
              <a:rPr lang="nl-NL" sz="2400" dirty="0"/>
              <a:t> in </a:t>
            </a:r>
            <a:r>
              <a:rPr lang="nl-NL" sz="2400" dirty="0" err="1"/>
              <a:t>your</a:t>
            </a:r>
            <a:r>
              <a:rPr lang="nl-NL" sz="2400" dirty="0"/>
              <a:t> </a:t>
            </a:r>
            <a:r>
              <a:rPr lang="nl-NL" sz="2400" dirty="0" err="1"/>
              <a:t>powerpoint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avoid</a:t>
            </a:r>
            <a:r>
              <a:rPr lang="nl-NL" sz="2400" dirty="0"/>
              <a:t> </a:t>
            </a:r>
            <a:r>
              <a:rPr lang="nl-NL" sz="2400" dirty="0" err="1"/>
              <a:t>errors</a:t>
            </a:r>
            <a:r>
              <a:rPr lang="nl-NL" sz="2400" dirty="0"/>
              <a:t>!</a:t>
            </a:r>
          </a:p>
        </p:txBody>
      </p:sp>
      <p:grpSp>
        <p:nvGrpSpPr>
          <p:cNvPr id="2" name="Instructie">
            <a:extLst>
              <a:ext uri="{FF2B5EF4-FFF2-40B4-BE49-F238E27FC236}">
                <a16:creationId xmlns:a16="http://schemas.microsoft.com/office/drawing/2014/main" id="{B41A4F8E-E65B-A535-0ECF-44A7C74EF4B4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3" name="Rechthoek 339">
              <a:extLst>
                <a:ext uri="{FF2B5EF4-FFF2-40B4-BE49-F238E27FC236}">
                  <a16:creationId xmlns:a16="http://schemas.microsoft.com/office/drawing/2014/main" id="{F470DBF9-E960-F06A-2B76-ECB1659A59DF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4" name="Graphic 163">
              <a:extLst>
                <a:ext uri="{FF2B5EF4-FFF2-40B4-BE49-F238E27FC236}">
                  <a16:creationId xmlns:a16="http://schemas.microsoft.com/office/drawing/2014/main" id="{78C08F8F-A895-2600-E94C-8171D08A91E3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" name="Rechthoek 342">
              <a:extLst>
                <a:ext uri="{FF2B5EF4-FFF2-40B4-BE49-F238E27FC236}">
                  <a16:creationId xmlns:a16="http://schemas.microsoft.com/office/drawing/2014/main" id="{F13EF1BA-F27F-D002-5EA6-6B64E4A9A608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9" name="INSTRUCTIE">
              <a:extLst>
                <a:ext uri="{FF2B5EF4-FFF2-40B4-BE49-F238E27FC236}">
                  <a16:creationId xmlns:a16="http://schemas.microsoft.com/office/drawing/2014/main" id="{4329512C-2E52-C9A1-0162-4B4407D87893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0" name="Rechthoek 299">
                <a:extLst>
                  <a:ext uri="{FF2B5EF4-FFF2-40B4-BE49-F238E27FC236}">
                    <a16:creationId xmlns:a16="http://schemas.microsoft.com/office/drawing/2014/main" id="{1D43F268-3123-9403-7E9E-EE031202F4AF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3" name="Rectangle">
                  <a:extLst>
                    <a:ext uri="{FF2B5EF4-FFF2-40B4-BE49-F238E27FC236}">
                      <a16:creationId xmlns:a16="http://schemas.microsoft.com/office/drawing/2014/main" id="{BA597CCA-BC1A-1729-3997-1A39A31C3695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4" name="Afbeelding invoegen/veranderen">
                  <a:extLst>
                    <a:ext uri="{FF2B5EF4-FFF2-40B4-BE49-F238E27FC236}">
                      <a16:creationId xmlns:a16="http://schemas.microsoft.com/office/drawing/2014/main" id="{E2B2D806-B35B-208F-D6D3-74DC0F8580C7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1" name="Ovaal 301">
                <a:extLst>
                  <a:ext uri="{FF2B5EF4-FFF2-40B4-BE49-F238E27FC236}">
                    <a16:creationId xmlns:a16="http://schemas.microsoft.com/office/drawing/2014/main" id="{A4962FBE-077D-9233-B933-8E06992DDAE6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1" name="Oval">
                  <a:extLst>
                    <a:ext uri="{FF2B5EF4-FFF2-40B4-BE49-F238E27FC236}">
                      <a16:creationId xmlns:a16="http://schemas.microsoft.com/office/drawing/2014/main" id="{A8F77238-466D-EAEF-2379-D771A3CA1F3D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2" name="1">
                  <a:extLst>
                    <a:ext uri="{FF2B5EF4-FFF2-40B4-BE49-F238E27FC236}">
                      <a16:creationId xmlns:a16="http://schemas.microsoft.com/office/drawing/2014/main" id="{E4F4DED0-1616-A41F-8C05-1345633D36AD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2" name="Rechthoek 302">
                <a:extLst>
                  <a:ext uri="{FF2B5EF4-FFF2-40B4-BE49-F238E27FC236}">
                    <a16:creationId xmlns:a16="http://schemas.microsoft.com/office/drawing/2014/main" id="{B83F68CD-DBC9-CDF8-8EAA-750F5EA4189C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3" name="Ovaal 303">
                <a:extLst>
                  <a:ext uri="{FF2B5EF4-FFF2-40B4-BE49-F238E27FC236}">
                    <a16:creationId xmlns:a16="http://schemas.microsoft.com/office/drawing/2014/main" id="{DE942AA3-FA3F-7B5B-D717-990814AF7F64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9" name="Oval">
                  <a:extLst>
                    <a:ext uri="{FF2B5EF4-FFF2-40B4-BE49-F238E27FC236}">
                      <a16:creationId xmlns:a16="http://schemas.microsoft.com/office/drawing/2014/main" id="{809771CF-566E-E3E5-766D-3163CA5E77DC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0" name="2">
                  <a:extLst>
                    <a:ext uri="{FF2B5EF4-FFF2-40B4-BE49-F238E27FC236}">
                      <a16:creationId xmlns:a16="http://schemas.microsoft.com/office/drawing/2014/main" id="{32B71593-4DDD-9363-9D47-121D0C05D19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4" name="Rechthoek 304">
                <a:extLst>
                  <a:ext uri="{FF2B5EF4-FFF2-40B4-BE49-F238E27FC236}">
                    <a16:creationId xmlns:a16="http://schemas.microsoft.com/office/drawing/2014/main" id="{FC812E09-DFF9-4675-BC3C-4EB1DF9366CF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5" name="Groep 305">
                <a:extLst>
                  <a:ext uri="{FF2B5EF4-FFF2-40B4-BE49-F238E27FC236}">
                    <a16:creationId xmlns:a16="http://schemas.microsoft.com/office/drawing/2014/main" id="{F0358C78-9FEA-FE10-C9A4-2E70C9FA5931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4" name="Rechthoek 332">
                  <a:extLst>
                    <a:ext uri="{FF2B5EF4-FFF2-40B4-BE49-F238E27FC236}">
                      <a16:creationId xmlns:a16="http://schemas.microsoft.com/office/drawing/2014/main" id="{A76B3FB8-1FA2-E664-E29F-3EE22CF95C3D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7" name="Rectangle">
                    <a:extLst>
                      <a:ext uri="{FF2B5EF4-FFF2-40B4-BE49-F238E27FC236}">
                        <a16:creationId xmlns:a16="http://schemas.microsoft.com/office/drawing/2014/main" id="{56E8FEF6-B96B-CB0A-7435-76AE388C89CE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8" name="Invoegen">
                    <a:extLst>
                      <a:ext uri="{FF2B5EF4-FFF2-40B4-BE49-F238E27FC236}">
                        <a16:creationId xmlns:a16="http://schemas.microsoft.com/office/drawing/2014/main" id="{0E59FD8A-F150-AF04-D045-AA0D6859C6D4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5" name="Rechte verbindingslijn 333">
                  <a:extLst>
                    <a:ext uri="{FF2B5EF4-FFF2-40B4-BE49-F238E27FC236}">
                      <a16:creationId xmlns:a16="http://schemas.microsoft.com/office/drawing/2014/main" id="{54FE226F-A90E-AC99-51CB-483DAE322131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" name="Gelijkbenige driehoek 334">
                  <a:extLst>
                    <a:ext uri="{FF2B5EF4-FFF2-40B4-BE49-F238E27FC236}">
                      <a16:creationId xmlns:a16="http://schemas.microsoft.com/office/drawing/2014/main" id="{842B804F-36CE-B348-2475-0AE31734D8E4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6" name="Groep 306">
                <a:extLst>
                  <a:ext uri="{FF2B5EF4-FFF2-40B4-BE49-F238E27FC236}">
                    <a16:creationId xmlns:a16="http://schemas.microsoft.com/office/drawing/2014/main" id="{2BB65490-6B35-AE84-957D-A1FE54611855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8" name="Rechthoek 326">
                  <a:extLst>
                    <a:ext uri="{FF2B5EF4-FFF2-40B4-BE49-F238E27FC236}">
                      <a16:creationId xmlns:a16="http://schemas.microsoft.com/office/drawing/2014/main" id="{F432D0AB-B330-FE98-2024-FB9820279D7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Ovaal 327">
                  <a:extLst>
                    <a:ext uri="{FF2B5EF4-FFF2-40B4-BE49-F238E27FC236}">
                      <a16:creationId xmlns:a16="http://schemas.microsoft.com/office/drawing/2014/main" id="{D7BE4085-E9F2-1C7A-DC84-BF1F9E086E28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Vrije vorm: vorm 328">
                  <a:extLst>
                    <a:ext uri="{FF2B5EF4-FFF2-40B4-BE49-F238E27FC236}">
                      <a16:creationId xmlns:a16="http://schemas.microsoft.com/office/drawing/2014/main" id="{F5F84B90-C72D-6776-0E90-33D4B0DB10C9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hoek: afgeronde hoeken 329">
                  <a:extLst>
                    <a:ext uri="{FF2B5EF4-FFF2-40B4-BE49-F238E27FC236}">
                      <a16:creationId xmlns:a16="http://schemas.microsoft.com/office/drawing/2014/main" id="{8AC81A2C-67E6-5846-83B9-F903DC8597AA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Rechte verbindingslijn 330">
                  <a:extLst>
                    <a:ext uri="{FF2B5EF4-FFF2-40B4-BE49-F238E27FC236}">
                      <a16:creationId xmlns:a16="http://schemas.microsoft.com/office/drawing/2014/main" id="{8CEFE425-4F99-BD6E-4203-58408FCD018C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3" name="Rechte verbindingslijn 331">
                  <a:extLst>
                    <a:ext uri="{FF2B5EF4-FFF2-40B4-BE49-F238E27FC236}">
                      <a16:creationId xmlns:a16="http://schemas.microsoft.com/office/drawing/2014/main" id="{9EEF1ED0-AA75-DD71-61F4-207C9FEA3352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7" name="Ovaal 307">
                <a:extLst>
                  <a:ext uri="{FF2B5EF4-FFF2-40B4-BE49-F238E27FC236}">
                    <a16:creationId xmlns:a16="http://schemas.microsoft.com/office/drawing/2014/main" id="{6F8D734B-626C-30C8-CE31-62962DE21CDC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6" name="Oval">
                  <a:extLst>
                    <a:ext uri="{FF2B5EF4-FFF2-40B4-BE49-F238E27FC236}">
                      <a16:creationId xmlns:a16="http://schemas.microsoft.com/office/drawing/2014/main" id="{485EDFC8-BCD8-994F-024E-C89A27D7CF8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7" name="3">
                  <a:extLst>
                    <a:ext uri="{FF2B5EF4-FFF2-40B4-BE49-F238E27FC236}">
                      <a16:creationId xmlns:a16="http://schemas.microsoft.com/office/drawing/2014/main" id="{2061129F-13D1-1639-5199-81A8BD6286FD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8" name="Rechthoek 308">
                <a:extLst>
                  <a:ext uri="{FF2B5EF4-FFF2-40B4-BE49-F238E27FC236}">
                    <a16:creationId xmlns:a16="http://schemas.microsoft.com/office/drawing/2014/main" id="{17D601DB-0930-B937-BC3B-E526065013E8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9" name="Groep 309">
                <a:extLst>
                  <a:ext uri="{FF2B5EF4-FFF2-40B4-BE49-F238E27FC236}">
                    <a16:creationId xmlns:a16="http://schemas.microsoft.com/office/drawing/2014/main" id="{26C2B2DE-9E52-4197-FE56-6ABC687E53C9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0" name="Groep 310">
                  <a:extLst>
                    <a:ext uri="{FF2B5EF4-FFF2-40B4-BE49-F238E27FC236}">
                      <a16:creationId xmlns:a16="http://schemas.microsoft.com/office/drawing/2014/main" id="{BF05C7CC-15C4-81ED-818E-4B8B2D885795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3" name="Groep 313">
                    <a:extLst>
                      <a:ext uri="{FF2B5EF4-FFF2-40B4-BE49-F238E27FC236}">
                        <a16:creationId xmlns:a16="http://schemas.microsoft.com/office/drawing/2014/main" id="{49F8B6B6-CE7E-FBE6-C5C2-0EA5591352D9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0" name="Groep 320">
                      <a:extLst>
                        <a:ext uri="{FF2B5EF4-FFF2-40B4-BE49-F238E27FC236}">
                          <a16:creationId xmlns:a16="http://schemas.microsoft.com/office/drawing/2014/main" id="{913C48F1-5BFB-3201-1989-AE1665A7A83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3" name="Rechthoek 323">
                        <a:extLst>
                          <a:ext uri="{FF2B5EF4-FFF2-40B4-BE49-F238E27FC236}">
                            <a16:creationId xmlns:a16="http://schemas.microsoft.com/office/drawing/2014/main" id="{F53CCBB8-F258-176C-8061-B41CFD796A4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Rechthoek 324">
                        <a:extLst>
                          <a:ext uri="{FF2B5EF4-FFF2-40B4-BE49-F238E27FC236}">
                            <a16:creationId xmlns:a16="http://schemas.microsoft.com/office/drawing/2014/main" id="{191EF23E-FCDD-96FD-4DB0-379D4F773E5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" name="Ovaal 325">
                        <a:extLst>
                          <a:ext uri="{FF2B5EF4-FFF2-40B4-BE49-F238E27FC236}">
                            <a16:creationId xmlns:a16="http://schemas.microsoft.com/office/drawing/2014/main" id="{192251D4-4577-A49A-91D5-A5B774FCA94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1" name="Afbeelding 321" descr="Afbeelding 321">
                      <a:extLst>
                        <a:ext uri="{FF2B5EF4-FFF2-40B4-BE49-F238E27FC236}">
                          <a16:creationId xmlns:a16="http://schemas.microsoft.com/office/drawing/2014/main" id="{62F6D1F7-A1EC-C9B1-7151-C102310157A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2" name="Afbeelding 322" descr="Afbeelding 322">
                      <a:extLst>
                        <a:ext uri="{FF2B5EF4-FFF2-40B4-BE49-F238E27FC236}">
                          <a16:creationId xmlns:a16="http://schemas.microsoft.com/office/drawing/2014/main" id="{6400EF95-1AE9-AD4A-09F8-CB847604F70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4" name="Groep 314">
                    <a:extLst>
                      <a:ext uri="{FF2B5EF4-FFF2-40B4-BE49-F238E27FC236}">
                        <a16:creationId xmlns:a16="http://schemas.microsoft.com/office/drawing/2014/main" id="{668F7FF9-E428-514A-BD26-B269CC7D42FC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8" name="Rechthoek 318">
                      <a:extLst>
                        <a:ext uri="{FF2B5EF4-FFF2-40B4-BE49-F238E27FC236}">
                          <a16:creationId xmlns:a16="http://schemas.microsoft.com/office/drawing/2014/main" id="{E6BF1A32-FB22-02D1-5288-CDAB8FD2AEE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9" name="Rechthoek 319">
                      <a:extLst>
                        <a:ext uri="{FF2B5EF4-FFF2-40B4-BE49-F238E27FC236}">
                          <a16:creationId xmlns:a16="http://schemas.microsoft.com/office/drawing/2014/main" id="{421CDFB3-F69A-B9E4-3132-08B47CDA5564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5" name="Groep 315">
                    <a:extLst>
                      <a:ext uri="{FF2B5EF4-FFF2-40B4-BE49-F238E27FC236}">
                        <a16:creationId xmlns:a16="http://schemas.microsoft.com/office/drawing/2014/main" id="{24844D46-57F0-C808-759A-27B83EC57F93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6" name="Rechthoek 316">
                      <a:extLst>
                        <a:ext uri="{FF2B5EF4-FFF2-40B4-BE49-F238E27FC236}">
                          <a16:creationId xmlns:a16="http://schemas.microsoft.com/office/drawing/2014/main" id="{E835E500-8646-C8D7-2003-DC1BA895FCDF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7" name="Rechthoek 317">
                      <a:extLst>
                        <a:ext uri="{FF2B5EF4-FFF2-40B4-BE49-F238E27FC236}">
                          <a16:creationId xmlns:a16="http://schemas.microsoft.com/office/drawing/2014/main" id="{1B7A6078-380F-B7F8-840E-FD2A7D490AC5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1" name="Rechthoek 311">
                  <a:extLst>
                    <a:ext uri="{FF2B5EF4-FFF2-40B4-BE49-F238E27FC236}">
                      <a16:creationId xmlns:a16="http://schemas.microsoft.com/office/drawing/2014/main" id="{210AE723-2E73-06DE-7750-DB895ABC1765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2" name="Gelijkbenige driehoek 312">
                  <a:extLst>
                    <a:ext uri="{FF2B5EF4-FFF2-40B4-BE49-F238E27FC236}">
                      <a16:creationId xmlns:a16="http://schemas.microsoft.com/office/drawing/2014/main" id="{3DE4FCCB-DBE4-5FA2-6A3C-B07ADB20B435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6E5AF6D7-2A8D-E418-F974-80EE53EC32C9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6" name="Rechthoek 339">
              <a:extLst>
                <a:ext uri="{FF2B5EF4-FFF2-40B4-BE49-F238E27FC236}">
                  <a16:creationId xmlns:a16="http://schemas.microsoft.com/office/drawing/2014/main" id="{AF41A9BB-DBA4-CB4B-3C38-1B20758C1837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7" name="Groeperen 38">
              <a:extLst>
                <a:ext uri="{FF2B5EF4-FFF2-40B4-BE49-F238E27FC236}">
                  <a16:creationId xmlns:a16="http://schemas.microsoft.com/office/drawing/2014/main" id="{2CAD7DE6-6F62-B0E9-9A3E-706F83649F0D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1" name="Rechthoek 24">
                <a:extLst>
                  <a:ext uri="{FF2B5EF4-FFF2-40B4-BE49-F238E27FC236}">
                    <a16:creationId xmlns:a16="http://schemas.microsoft.com/office/drawing/2014/main" id="{EF943511-0376-C625-C044-5B45C482FE89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5">
                <a:extLst>
                  <a:ext uri="{FF2B5EF4-FFF2-40B4-BE49-F238E27FC236}">
                    <a16:creationId xmlns:a16="http://schemas.microsoft.com/office/drawing/2014/main" id="{E8CB7B46-B290-9D13-92D4-836835D0EA78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6">
                <a:extLst>
                  <a:ext uri="{FF2B5EF4-FFF2-40B4-BE49-F238E27FC236}">
                    <a16:creationId xmlns:a16="http://schemas.microsoft.com/office/drawing/2014/main" id="{19F0FD16-3448-1A4E-E822-2EACD7F897FE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7">
                <a:extLst>
                  <a:ext uri="{FF2B5EF4-FFF2-40B4-BE49-F238E27FC236}">
                    <a16:creationId xmlns:a16="http://schemas.microsoft.com/office/drawing/2014/main" id="{5796BDD6-EE79-8711-E103-0528EA6CB6C2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2">
                <a:extLst>
                  <a:ext uri="{FF2B5EF4-FFF2-40B4-BE49-F238E27FC236}">
                    <a16:creationId xmlns:a16="http://schemas.microsoft.com/office/drawing/2014/main" id="{EFEFA9B3-3F7C-9838-4769-A3C6512BE012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6">
                <a:extLst>
                  <a:ext uri="{FF2B5EF4-FFF2-40B4-BE49-F238E27FC236}">
                    <a16:creationId xmlns:a16="http://schemas.microsoft.com/office/drawing/2014/main" id="{497041BB-E190-B058-384F-CFEB59368AC5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72248437-5EC6-D35C-4036-B3F2E8EA87E8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5" name="Rechthoek 33">
                <a:extLst>
                  <a:ext uri="{FF2B5EF4-FFF2-40B4-BE49-F238E27FC236}">
                    <a16:creationId xmlns:a16="http://schemas.microsoft.com/office/drawing/2014/main" id="{F3105028-8559-2089-7558-EC163D31A0DD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8">
                <a:extLst>
                  <a:ext uri="{FF2B5EF4-FFF2-40B4-BE49-F238E27FC236}">
                    <a16:creationId xmlns:a16="http://schemas.microsoft.com/office/drawing/2014/main" id="{AEF2404D-6940-CFCF-33D7-2037EA161E45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9">
                <a:extLst>
                  <a:ext uri="{FF2B5EF4-FFF2-40B4-BE49-F238E27FC236}">
                    <a16:creationId xmlns:a16="http://schemas.microsoft.com/office/drawing/2014/main" id="{06C72D19-3E8D-31CC-DA80-1EFED9A31451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0">
                <a:extLst>
                  <a:ext uri="{FF2B5EF4-FFF2-40B4-BE49-F238E27FC236}">
                    <a16:creationId xmlns:a16="http://schemas.microsoft.com/office/drawing/2014/main" id="{C796DF58-F95D-A919-8638-FC560D9496FB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5">
                <a:extLst>
                  <a:ext uri="{FF2B5EF4-FFF2-40B4-BE49-F238E27FC236}">
                    <a16:creationId xmlns:a16="http://schemas.microsoft.com/office/drawing/2014/main" id="{F11BBEB4-F8BB-5561-99A4-A885AC8FA42D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7">
                <a:extLst>
                  <a:ext uri="{FF2B5EF4-FFF2-40B4-BE49-F238E27FC236}">
                    <a16:creationId xmlns:a16="http://schemas.microsoft.com/office/drawing/2014/main" id="{E9C20964-B88D-F7EF-5ED1-6624187E3AC0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5EE158F9-4DAF-BBEB-9F97-74DF994A5061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Tijdelijke aanduiding voor tekst 10">
              <a:extLst>
                <a:ext uri="{FF2B5EF4-FFF2-40B4-BE49-F238E27FC236}">
                  <a16:creationId xmlns:a16="http://schemas.microsoft.com/office/drawing/2014/main" id="{A68157D5-F57D-4F6B-7FD3-F6CF9F46DF33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1" name="Rectangle">
              <a:extLst>
                <a:ext uri="{FF2B5EF4-FFF2-40B4-BE49-F238E27FC236}">
                  <a16:creationId xmlns:a16="http://schemas.microsoft.com/office/drawing/2014/main" id="{774AC828-AD93-597F-5A37-093FA9BCACAD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2" name="Afbeelding invoegen/veranderen">
              <a:extLst>
                <a:ext uri="{FF2B5EF4-FFF2-40B4-BE49-F238E27FC236}">
                  <a16:creationId xmlns:a16="http://schemas.microsoft.com/office/drawing/2014/main" id="{3330FBA1-B829-74C0-6517-719BCAE26DEC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3" name="Tijdelijke aanduiding voor inhoud 4">
              <a:extLst>
                <a:ext uri="{FF2B5EF4-FFF2-40B4-BE49-F238E27FC236}">
                  <a16:creationId xmlns:a16="http://schemas.microsoft.com/office/drawing/2014/main" id="{30AFE864-E75B-156D-66B9-1C1B03E0F54D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4" name="Picture 63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21D9D265-CAD6-76FC-652D-C1F9C3EBA2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BD5789FA-4FE5-BF6F-3E67-34FA344C72E0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CC1B0A48-5BE5-BE2C-B4D9-6D38A9CC7824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5" name="Rechthoek 339">
                <a:extLst>
                  <a:ext uri="{FF2B5EF4-FFF2-40B4-BE49-F238E27FC236}">
                    <a16:creationId xmlns:a16="http://schemas.microsoft.com/office/drawing/2014/main" id="{DC285B1B-8DDE-5B1D-AE60-4CE333DADFE7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6" name="Rectangle">
                <a:extLst>
                  <a:ext uri="{FF2B5EF4-FFF2-40B4-BE49-F238E27FC236}">
                    <a16:creationId xmlns:a16="http://schemas.microsoft.com/office/drawing/2014/main" id="{A48DCEC9-36EA-39C8-F01C-0F94ABF7E9F3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7" name="Afbeelding invoegen/veranderen">
                <a:extLst>
                  <a:ext uri="{FF2B5EF4-FFF2-40B4-BE49-F238E27FC236}">
                    <a16:creationId xmlns:a16="http://schemas.microsoft.com/office/drawing/2014/main" id="{B0E47ED3-C205-F560-5E86-3B3C36D54385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9" name="Titel 21">
              <a:extLst>
                <a:ext uri="{FF2B5EF4-FFF2-40B4-BE49-F238E27FC236}">
                  <a16:creationId xmlns:a16="http://schemas.microsoft.com/office/drawing/2014/main" id="{2D91C4CA-A0F4-E36D-04BA-0AC74571DD45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0" name="Tijdelijke aanduiding voor inhoud 4">
              <a:extLst>
                <a:ext uri="{FF2B5EF4-FFF2-40B4-BE49-F238E27FC236}">
                  <a16:creationId xmlns:a16="http://schemas.microsoft.com/office/drawing/2014/main" id="{97D32F33-7348-ABB8-90C3-1172E838F3C6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1" name="Rechthoek 3">
              <a:extLst>
                <a:ext uri="{FF2B5EF4-FFF2-40B4-BE49-F238E27FC236}">
                  <a16:creationId xmlns:a16="http://schemas.microsoft.com/office/drawing/2014/main" id="{1FA17387-0E0E-B40E-173B-5AE353CD263D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Rechthoek 31">
              <a:extLst>
                <a:ext uri="{FF2B5EF4-FFF2-40B4-BE49-F238E27FC236}">
                  <a16:creationId xmlns:a16="http://schemas.microsoft.com/office/drawing/2014/main" id="{CF453107-C3F0-9E9C-3D24-408D00793A5B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4818F292-83A8-52D0-E279-165E4726E1E3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4" name="Tijdelijke aanduiding voor tekst 10">
              <a:extLst>
                <a:ext uri="{FF2B5EF4-FFF2-40B4-BE49-F238E27FC236}">
                  <a16:creationId xmlns:a16="http://schemas.microsoft.com/office/drawing/2014/main" id="{34E6B842-C7A8-5BBC-3C7A-6FD914A476B0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17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E6DFF-EBA1-3A18-36E2-0D73814DC0F1}"/>
              </a:ext>
            </a:extLst>
          </p:cNvPr>
          <p:cNvSpPr txBox="1">
            <a:spLocks/>
          </p:cNvSpPr>
          <p:nvPr/>
        </p:nvSpPr>
        <p:spPr>
          <a:xfrm>
            <a:off x="398113" y="480215"/>
            <a:ext cx="7604847" cy="456335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Example page for display of a formula</a:t>
            </a:r>
            <a:endParaRPr lang="en-NL" dirty="0"/>
          </a:p>
        </p:txBody>
      </p:sp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E1C2E9FA-4667-2650-8B1C-778E3AFF4316}"/>
              </a:ext>
            </a:extLst>
          </p:cNvPr>
          <p:cNvSpPr/>
          <p:nvPr/>
        </p:nvSpPr>
        <p:spPr>
          <a:xfrm>
            <a:off x="3925775" y="1285256"/>
            <a:ext cx="4820112" cy="3096677"/>
          </a:xfrm>
          <a:prstGeom prst="roundRect">
            <a:avLst>
              <a:gd name="adj" fmla="val 5694"/>
            </a:avLst>
          </a:prstGeom>
          <a:solidFill>
            <a:srgbClr val="FFC000"/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288000" anchor="ctr"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i="1" kern="12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If content = formula1: box = grey + </a:t>
            </a:r>
            <a:r>
              <a:rPr lang="en-US" sz="2400" i="1" kern="1200" dirty="0" err="1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 = black box = grey + </a:t>
            </a:r>
            <a:r>
              <a:rPr lang="en-US" sz="2400" i="1" kern="1200" dirty="0" err="1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 = not blue box = grey + </a:t>
            </a:r>
            <a:r>
              <a:rPr lang="en-US" sz="2400" i="1" kern="1200" dirty="0" err="1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 = not yellow box = grey + </a:t>
            </a:r>
            <a:r>
              <a:rPr lang="en-US" sz="2400" i="1" kern="1200" dirty="0" err="1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 = not green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05B3451-0A19-6BB3-8C34-D9DA7B532335}"/>
              </a:ext>
            </a:extLst>
          </p:cNvPr>
          <p:cNvSpPr txBox="1">
            <a:spLocks/>
          </p:cNvSpPr>
          <p:nvPr/>
        </p:nvSpPr>
        <p:spPr>
          <a:xfrm>
            <a:off x="398113" y="1285256"/>
            <a:ext cx="3143712" cy="33780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nl-NL" sz="2400" dirty="0" err="1"/>
              <a:t>If</a:t>
            </a:r>
            <a:r>
              <a:rPr lang="nl-NL" sz="2400" dirty="0"/>
              <a:t> </a:t>
            </a:r>
            <a:r>
              <a:rPr lang="nl-NL" sz="2400" dirty="0" err="1"/>
              <a:t>there</a:t>
            </a:r>
            <a:r>
              <a:rPr lang="nl-NL" sz="2400" dirty="0"/>
              <a:t> is a </a:t>
            </a:r>
            <a:r>
              <a:rPr lang="nl-NL" sz="2400" dirty="0" err="1"/>
              <a:t>formula</a:t>
            </a:r>
            <a:r>
              <a:rPr lang="nl-NL" sz="2400" dirty="0"/>
              <a:t>:</a:t>
            </a:r>
          </a:p>
          <a:p>
            <a:endParaRPr lang="nl-NL" sz="2400" dirty="0"/>
          </a:p>
          <a:p>
            <a:r>
              <a:rPr lang="nl-NL" sz="2400" dirty="0"/>
              <a:t>PS: </a:t>
            </a:r>
            <a:r>
              <a:rPr lang="nl-NL" sz="2400" dirty="0" err="1"/>
              <a:t>If</a:t>
            </a:r>
            <a:r>
              <a:rPr lang="nl-NL" sz="2400" dirty="0"/>
              <a:t> </a:t>
            </a:r>
            <a:r>
              <a:rPr lang="nl-NL" sz="2400" dirty="0" err="1"/>
              <a:t>programmes</a:t>
            </a:r>
            <a:r>
              <a:rPr lang="nl-NL" sz="2400" dirty="0"/>
              <a:t> like latex or </a:t>
            </a:r>
            <a:r>
              <a:rPr lang="nl-NL" sz="2400" dirty="0" err="1"/>
              <a:t>specific</a:t>
            </a:r>
            <a:r>
              <a:rPr lang="nl-NL" sz="2400" dirty="0"/>
              <a:t> fonts are </a:t>
            </a:r>
            <a:r>
              <a:rPr lang="nl-NL" sz="2400" dirty="0" err="1"/>
              <a:t>used</a:t>
            </a:r>
            <a:r>
              <a:rPr lang="nl-NL" sz="2400" dirty="0"/>
              <a:t> </a:t>
            </a:r>
            <a:r>
              <a:rPr lang="nl-NL" sz="2400" dirty="0" err="1"/>
              <a:t>it’s</a:t>
            </a:r>
            <a:r>
              <a:rPr lang="nl-NL" sz="2400" dirty="0"/>
              <a:t> </a:t>
            </a:r>
            <a:r>
              <a:rPr lang="nl-NL" sz="2400" dirty="0" err="1"/>
              <a:t>advised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create</a:t>
            </a:r>
            <a:r>
              <a:rPr lang="nl-NL" sz="2400" dirty="0"/>
              <a:t> </a:t>
            </a:r>
            <a:r>
              <a:rPr lang="nl-NL" sz="2400" dirty="0" err="1"/>
              <a:t>transparent</a:t>
            </a:r>
            <a:r>
              <a:rPr lang="nl-NL" sz="2400" dirty="0"/>
              <a:t> images </a:t>
            </a:r>
            <a:r>
              <a:rPr lang="nl-NL" sz="2400" dirty="0" err="1"/>
              <a:t>and</a:t>
            </a:r>
            <a:r>
              <a:rPr lang="nl-NL" sz="2400" dirty="0"/>
              <a:t> </a:t>
            </a:r>
            <a:r>
              <a:rPr lang="nl-NL" sz="2400" dirty="0" err="1"/>
              <a:t>place</a:t>
            </a:r>
            <a:r>
              <a:rPr lang="nl-NL" sz="2400" dirty="0"/>
              <a:t> </a:t>
            </a:r>
            <a:r>
              <a:rPr lang="nl-NL" sz="2400" dirty="0" err="1"/>
              <a:t>those</a:t>
            </a:r>
            <a:r>
              <a:rPr lang="nl-NL" sz="2400" dirty="0"/>
              <a:t> in </a:t>
            </a:r>
            <a:r>
              <a:rPr lang="nl-NL" sz="2400" dirty="0" err="1"/>
              <a:t>your</a:t>
            </a:r>
            <a:r>
              <a:rPr lang="nl-NL" sz="2400" dirty="0"/>
              <a:t> </a:t>
            </a:r>
            <a:r>
              <a:rPr lang="nl-NL" sz="2400" dirty="0" err="1"/>
              <a:t>powerpoint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avoid</a:t>
            </a:r>
            <a:r>
              <a:rPr lang="nl-NL" sz="2400" dirty="0"/>
              <a:t> </a:t>
            </a:r>
            <a:r>
              <a:rPr lang="nl-NL" sz="2400" dirty="0" err="1"/>
              <a:t>errors</a:t>
            </a:r>
            <a:r>
              <a:rPr lang="nl-NL" sz="2400" dirty="0"/>
              <a:t>!</a:t>
            </a:r>
          </a:p>
        </p:txBody>
      </p:sp>
      <p:grpSp>
        <p:nvGrpSpPr>
          <p:cNvPr id="5" name="Instructie">
            <a:extLst>
              <a:ext uri="{FF2B5EF4-FFF2-40B4-BE49-F238E27FC236}">
                <a16:creationId xmlns:a16="http://schemas.microsoft.com/office/drawing/2014/main" id="{2CD68BE1-496A-5889-73F7-CAF7F4A9A329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6" name="Rechthoek 339">
              <a:extLst>
                <a:ext uri="{FF2B5EF4-FFF2-40B4-BE49-F238E27FC236}">
                  <a16:creationId xmlns:a16="http://schemas.microsoft.com/office/drawing/2014/main" id="{1A181A55-37B6-DD6D-28E9-EB6CA5079B3D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7" name="Graphic 163">
              <a:extLst>
                <a:ext uri="{FF2B5EF4-FFF2-40B4-BE49-F238E27FC236}">
                  <a16:creationId xmlns:a16="http://schemas.microsoft.com/office/drawing/2014/main" id="{41CF72A3-C351-21D8-EE71-AD6AFD731BFE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" name="Rechthoek 342">
              <a:extLst>
                <a:ext uri="{FF2B5EF4-FFF2-40B4-BE49-F238E27FC236}">
                  <a16:creationId xmlns:a16="http://schemas.microsoft.com/office/drawing/2014/main" id="{DDB374A9-8EDA-0C72-3760-03DF39570F80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9" name="INSTRUCTIE">
              <a:extLst>
                <a:ext uri="{FF2B5EF4-FFF2-40B4-BE49-F238E27FC236}">
                  <a16:creationId xmlns:a16="http://schemas.microsoft.com/office/drawing/2014/main" id="{4B8CFD19-D5C7-0C80-D500-E3EECBAFE4C1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0" name="Rechthoek 299">
                <a:extLst>
                  <a:ext uri="{FF2B5EF4-FFF2-40B4-BE49-F238E27FC236}">
                    <a16:creationId xmlns:a16="http://schemas.microsoft.com/office/drawing/2014/main" id="{AE975E9A-2D5C-4FB7-519B-6ACCF1A71815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3" name="Rectangle">
                  <a:extLst>
                    <a:ext uri="{FF2B5EF4-FFF2-40B4-BE49-F238E27FC236}">
                      <a16:creationId xmlns:a16="http://schemas.microsoft.com/office/drawing/2014/main" id="{C7CE1684-2F61-8FCA-751B-2F683772CEEA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4" name="Afbeelding invoegen/veranderen">
                  <a:extLst>
                    <a:ext uri="{FF2B5EF4-FFF2-40B4-BE49-F238E27FC236}">
                      <a16:creationId xmlns:a16="http://schemas.microsoft.com/office/drawing/2014/main" id="{7C9327E6-0599-1B19-B86E-19CDF3A6B520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1" name="Ovaal 301">
                <a:extLst>
                  <a:ext uri="{FF2B5EF4-FFF2-40B4-BE49-F238E27FC236}">
                    <a16:creationId xmlns:a16="http://schemas.microsoft.com/office/drawing/2014/main" id="{E73CBAF8-F453-02E8-1F93-6D290F6BA4E8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1" name="Oval">
                  <a:extLst>
                    <a:ext uri="{FF2B5EF4-FFF2-40B4-BE49-F238E27FC236}">
                      <a16:creationId xmlns:a16="http://schemas.microsoft.com/office/drawing/2014/main" id="{E9F285AB-4FA2-355E-7250-CAE5EA1C309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2" name="1">
                  <a:extLst>
                    <a:ext uri="{FF2B5EF4-FFF2-40B4-BE49-F238E27FC236}">
                      <a16:creationId xmlns:a16="http://schemas.microsoft.com/office/drawing/2014/main" id="{FFD7EA6C-9549-15AF-3450-69A6C172D0EB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2" name="Rechthoek 302">
                <a:extLst>
                  <a:ext uri="{FF2B5EF4-FFF2-40B4-BE49-F238E27FC236}">
                    <a16:creationId xmlns:a16="http://schemas.microsoft.com/office/drawing/2014/main" id="{B3247CD0-E0B6-3C6E-4942-2DF57EE255AB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3" name="Ovaal 303">
                <a:extLst>
                  <a:ext uri="{FF2B5EF4-FFF2-40B4-BE49-F238E27FC236}">
                    <a16:creationId xmlns:a16="http://schemas.microsoft.com/office/drawing/2014/main" id="{9F66382A-417E-4193-59D2-184A3D72CE06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9" name="Oval">
                  <a:extLst>
                    <a:ext uri="{FF2B5EF4-FFF2-40B4-BE49-F238E27FC236}">
                      <a16:creationId xmlns:a16="http://schemas.microsoft.com/office/drawing/2014/main" id="{530BE2E1-98C9-7083-C8A4-1DAB5CF683E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0" name="2">
                  <a:extLst>
                    <a:ext uri="{FF2B5EF4-FFF2-40B4-BE49-F238E27FC236}">
                      <a16:creationId xmlns:a16="http://schemas.microsoft.com/office/drawing/2014/main" id="{8D5DF80B-D9E9-6106-6A4B-EB76B8E8F47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4" name="Rechthoek 304">
                <a:extLst>
                  <a:ext uri="{FF2B5EF4-FFF2-40B4-BE49-F238E27FC236}">
                    <a16:creationId xmlns:a16="http://schemas.microsoft.com/office/drawing/2014/main" id="{5DE70173-6480-E7D4-A728-72210EE62D83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5" name="Groep 305">
                <a:extLst>
                  <a:ext uri="{FF2B5EF4-FFF2-40B4-BE49-F238E27FC236}">
                    <a16:creationId xmlns:a16="http://schemas.microsoft.com/office/drawing/2014/main" id="{DDE524EB-37A6-35B0-943E-12779A77B835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4" name="Rechthoek 332">
                  <a:extLst>
                    <a:ext uri="{FF2B5EF4-FFF2-40B4-BE49-F238E27FC236}">
                      <a16:creationId xmlns:a16="http://schemas.microsoft.com/office/drawing/2014/main" id="{7EF10A03-C906-988A-C7CB-84E96AB95B0D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7" name="Rectangle">
                    <a:extLst>
                      <a:ext uri="{FF2B5EF4-FFF2-40B4-BE49-F238E27FC236}">
                        <a16:creationId xmlns:a16="http://schemas.microsoft.com/office/drawing/2014/main" id="{F279399F-E59D-FFAE-BB57-62013F4118E4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8" name="Invoegen">
                    <a:extLst>
                      <a:ext uri="{FF2B5EF4-FFF2-40B4-BE49-F238E27FC236}">
                        <a16:creationId xmlns:a16="http://schemas.microsoft.com/office/drawing/2014/main" id="{6A9E5649-3645-E492-0430-FE92A4DB3C5F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5" name="Rechte verbindingslijn 333">
                  <a:extLst>
                    <a:ext uri="{FF2B5EF4-FFF2-40B4-BE49-F238E27FC236}">
                      <a16:creationId xmlns:a16="http://schemas.microsoft.com/office/drawing/2014/main" id="{BDC79D2B-A28F-B103-C82D-C3CAEC5D3080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" name="Gelijkbenige driehoek 334">
                  <a:extLst>
                    <a:ext uri="{FF2B5EF4-FFF2-40B4-BE49-F238E27FC236}">
                      <a16:creationId xmlns:a16="http://schemas.microsoft.com/office/drawing/2014/main" id="{F7371A19-B6D2-5602-359A-C7BF9B762911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6" name="Groep 306">
                <a:extLst>
                  <a:ext uri="{FF2B5EF4-FFF2-40B4-BE49-F238E27FC236}">
                    <a16:creationId xmlns:a16="http://schemas.microsoft.com/office/drawing/2014/main" id="{096361E5-2D47-A747-DA0F-4E99C67D4D2B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8" name="Rechthoek 326">
                  <a:extLst>
                    <a:ext uri="{FF2B5EF4-FFF2-40B4-BE49-F238E27FC236}">
                      <a16:creationId xmlns:a16="http://schemas.microsoft.com/office/drawing/2014/main" id="{277671EF-BEAB-CC32-7279-8BF91D32BD35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Ovaal 327">
                  <a:extLst>
                    <a:ext uri="{FF2B5EF4-FFF2-40B4-BE49-F238E27FC236}">
                      <a16:creationId xmlns:a16="http://schemas.microsoft.com/office/drawing/2014/main" id="{F20493A0-58AD-C76F-1769-DB6D0D29F578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Vrije vorm: vorm 328">
                  <a:extLst>
                    <a:ext uri="{FF2B5EF4-FFF2-40B4-BE49-F238E27FC236}">
                      <a16:creationId xmlns:a16="http://schemas.microsoft.com/office/drawing/2014/main" id="{82476051-8464-5F58-8321-A2528E5E0531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hoek: afgeronde hoeken 329">
                  <a:extLst>
                    <a:ext uri="{FF2B5EF4-FFF2-40B4-BE49-F238E27FC236}">
                      <a16:creationId xmlns:a16="http://schemas.microsoft.com/office/drawing/2014/main" id="{DD689FF7-8E52-6FA7-1D91-500ACACB0204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Rechte verbindingslijn 330">
                  <a:extLst>
                    <a:ext uri="{FF2B5EF4-FFF2-40B4-BE49-F238E27FC236}">
                      <a16:creationId xmlns:a16="http://schemas.microsoft.com/office/drawing/2014/main" id="{DFAD2D78-F908-1241-9C6E-3BAEC0549A6D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3" name="Rechte verbindingslijn 331">
                  <a:extLst>
                    <a:ext uri="{FF2B5EF4-FFF2-40B4-BE49-F238E27FC236}">
                      <a16:creationId xmlns:a16="http://schemas.microsoft.com/office/drawing/2014/main" id="{5492BD04-A1C5-FD77-DF82-2BD97D8B8C57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7" name="Ovaal 307">
                <a:extLst>
                  <a:ext uri="{FF2B5EF4-FFF2-40B4-BE49-F238E27FC236}">
                    <a16:creationId xmlns:a16="http://schemas.microsoft.com/office/drawing/2014/main" id="{83C441F4-A95B-A050-4A2C-A8E9FE31C61D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6" name="Oval">
                  <a:extLst>
                    <a:ext uri="{FF2B5EF4-FFF2-40B4-BE49-F238E27FC236}">
                      <a16:creationId xmlns:a16="http://schemas.microsoft.com/office/drawing/2014/main" id="{D8F134FD-FA5E-2BE8-60B4-6B1F69D844FF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7" name="3">
                  <a:extLst>
                    <a:ext uri="{FF2B5EF4-FFF2-40B4-BE49-F238E27FC236}">
                      <a16:creationId xmlns:a16="http://schemas.microsoft.com/office/drawing/2014/main" id="{A0C2618B-BE06-8F67-3558-6DAF41639DC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8" name="Rechthoek 308">
                <a:extLst>
                  <a:ext uri="{FF2B5EF4-FFF2-40B4-BE49-F238E27FC236}">
                    <a16:creationId xmlns:a16="http://schemas.microsoft.com/office/drawing/2014/main" id="{16E2BF75-FE16-6DFC-E22F-5961EB68FC2A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9" name="Groep 309">
                <a:extLst>
                  <a:ext uri="{FF2B5EF4-FFF2-40B4-BE49-F238E27FC236}">
                    <a16:creationId xmlns:a16="http://schemas.microsoft.com/office/drawing/2014/main" id="{2C2B199D-D8B5-333E-0D6A-E29D66B5D04F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0" name="Groep 310">
                  <a:extLst>
                    <a:ext uri="{FF2B5EF4-FFF2-40B4-BE49-F238E27FC236}">
                      <a16:creationId xmlns:a16="http://schemas.microsoft.com/office/drawing/2014/main" id="{1303EF9C-1F2F-2D2A-2AA4-1694A0057D45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3" name="Groep 313">
                    <a:extLst>
                      <a:ext uri="{FF2B5EF4-FFF2-40B4-BE49-F238E27FC236}">
                        <a16:creationId xmlns:a16="http://schemas.microsoft.com/office/drawing/2014/main" id="{2DF3E59A-483A-E86B-1F4E-D61B71575A16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0" name="Groep 320">
                      <a:extLst>
                        <a:ext uri="{FF2B5EF4-FFF2-40B4-BE49-F238E27FC236}">
                          <a16:creationId xmlns:a16="http://schemas.microsoft.com/office/drawing/2014/main" id="{574AAA1D-2571-CC78-22B7-C5E050E25A4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3" name="Rechthoek 323">
                        <a:extLst>
                          <a:ext uri="{FF2B5EF4-FFF2-40B4-BE49-F238E27FC236}">
                            <a16:creationId xmlns:a16="http://schemas.microsoft.com/office/drawing/2014/main" id="{D0B96FFA-F831-FA59-12F8-70F13E50734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Rechthoek 324">
                        <a:extLst>
                          <a:ext uri="{FF2B5EF4-FFF2-40B4-BE49-F238E27FC236}">
                            <a16:creationId xmlns:a16="http://schemas.microsoft.com/office/drawing/2014/main" id="{F7CADFDF-2FDD-D2D3-660D-4DA9EAE7F84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" name="Ovaal 325">
                        <a:extLst>
                          <a:ext uri="{FF2B5EF4-FFF2-40B4-BE49-F238E27FC236}">
                            <a16:creationId xmlns:a16="http://schemas.microsoft.com/office/drawing/2014/main" id="{B0C90F32-0673-24AB-05F7-10202308AF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1" name="Afbeelding 321" descr="Afbeelding 321">
                      <a:extLst>
                        <a:ext uri="{FF2B5EF4-FFF2-40B4-BE49-F238E27FC236}">
                          <a16:creationId xmlns:a16="http://schemas.microsoft.com/office/drawing/2014/main" id="{3BCC525F-71EB-C0C5-4C05-ACB50C0A530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2" name="Afbeelding 322" descr="Afbeelding 322">
                      <a:extLst>
                        <a:ext uri="{FF2B5EF4-FFF2-40B4-BE49-F238E27FC236}">
                          <a16:creationId xmlns:a16="http://schemas.microsoft.com/office/drawing/2014/main" id="{DA8606B4-07F7-4654-A94D-4FB01FDE08A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4" name="Groep 314">
                    <a:extLst>
                      <a:ext uri="{FF2B5EF4-FFF2-40B4-BE49-F238E27FC236}">
                        <a16:creationId xmlns:a16="http://schemas.microsoft.com/office/drawing/2014/main" id="{F97232E6-DD2E-2FA5-2730-6E36F087CB9B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8" name="Rechthoek 318">
                      <a:extLst>
                        <a:ext uri="{FF2B5EF4-FFF2-40B4-BE49-F238E27FC236}">
                          <a16:creationId xmlns:a16="http://schemas.microsoft.com/office/drawing/2014/main" id="{13B8A97C-70F2-3DC2-79C0-AA6BD608C95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9" name="Rechthoek 319">
                      <a:extLst>
                        <a:ext uri="{FF2B5EF4-FFF2-40B4-BE49-F238E27FC236}">
                          <a16:creationId xmlns:a16="http://schemas.microsoft.com/office/drawing/2014/main" id="{4F0A78E1-B3C4-A967-2F03-E4601E42C055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5" name="Groep 315">
                    <a:extLst>
                      <a:ext uri="{FF2B5EF4-FFF2-40B4-BE49-F238E27FC236}">
                        <a16:creationId xmlns:a16="http://schemas.microsoft.com/office/drawing/2014/main" id="{A97DE1A4-FB6C-E2DC-5A71-C6EE70B7EC95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6" name="Rechthoek 316">
                      <a:extLst>
                        <a:ext uri="{FF2B5EF4-FFF2-40B4-BE49-F238E27FC236}">
                          <a16:creationId xmlns:a16="http://schemas.microsoft.com/office/drawing/2014/main" id="{CD7627C0-87B8-A8F5-9704-92234804AEF4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7" name="Rechthoek 317">
                      <a:extLst>
                        <a:ext uri="{FF2B5EF4-FFF2-40B4-BE49-F238E27FC236}">
                          <a16:creationId xmlns:a16="http://schemas.microsoft.com/office/drawing/2014/main" id="{2A209D08-C25F-1945-ABDF-77FEF613623D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1" name="Rechthoek 311">
                  <a:extLst>
                    <a:ext uri="{FF2B5EF4-FFF2-40B4-BE49-F238E27FC236}">
                      <a16:creationId xmlns:a16="http://schemas.microsoft.com/office/drawing/2014/main" id="{DBE50FDD-B289-3516-64E4-C00B59B61361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2" name="Gelijkbenige driehoek 312">
                  <a:extLst>
                    <a:ext uri="{FF2B5EF4-FFF2-40B4-BE49-F238E27FC236}">
                      <a16:creationId xmlns:a16="http://schemas.microsoft.com/office/drawing/2014/main" id="{AD44628C-5D5E-9D2C-B0F8-EE4B1C6764EC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3AA0192-3683-E550-AA65-59B0D118733D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6" name="Rechthoek 339">
              <a:extLst>
                <a:ext uri="{FF2B5EF4-FFF2-40B4-BE49-F238E27FC236}">
                  <a16:creationId xmlns:a16="http://schemas.microsoft.com/office/drawing/2014/main" id="{8E4202C5-7996-28CF-E581-F7446C2C96D5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7" name="Groeperen 38">
              <a:extLst>
                <a:ext uri="{FF2B5EF4-FFF2-40B4-BE49-F238E27FC236}">
                  <a16:creationId xmlns:a16="http://schemas.microsoft.com/office/drawing/2014/main" id="{9EA52825-E685-D580-B65E-6678AD2DCD5A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1" name="Rechthoek 24">
                <a:extLst>
                  <a:ext uri="{FF2B5EF4-FFF2-40B4-BE49-F238E27FC236}">
                    <a16:creationId xmlns:a16="http://schemas.microsoft.com/office/drawing/2014/main" id="{E9BABA42-BFD5-3756-AF59-975B3C2A3779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5">
                <a:extLst>
                  <a:ext uri="{FF2B5EF4-FFF2-40B4-BE49-F238E27FC236}">
                    <a16:creationId xmlns:a16="http://schemas.microsoft.com/office/drawing/2014/main" id="{FF5A5528-053F-1A96-9309-41A80B171629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6">
                <a:extLst>
                  <a:ext uri="{FF2B5EF4-FFF2-40B4-BE49-F238E27FC236}">
                    <a16:creationId xmlns:a16="http://schemas.microsoft.com/office/drawing/2014/main" id="{2B44994F-4434-1035-5159-32F5725B4D20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7">
                <a:extLst>
                  <a:ext uri="{FF2B5EF4-FFF2-40B4-BE49-F238E27FC236}">
                    <a16:creationId xmlns:a16="http://schemas.microsoft.com/office/drawing/2014/main" id="{B98500C8-C09E-B7BC-D401-895E1CC88B7A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2">
                <a:extLst>
                  <a:ext uri="{FF2B5EF4-FFF2-40B4-BE49-F238E27FC236}">
                    <a16:creationId xmlns:a16="http://schemas.microsoft.com/office/drawing/2014/main" id="{3ABF743C-C2D2-676E-8816-ADE47E1C06BF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6">
                <a:extLst>
                  <a:ext uri="{FF2B5EF4-FFF2-40B4-BE49-F238E27FC236}">
                    <a16:creationId xmlns:a16="http://schemas.microsoft.com/office/drawing/2014/main" id="{D380F156-1526-3634-04F7-2BB81FEADDA7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39F67E8-3433-33EB-D33D-DF8077CBE85F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5" name="Rechthoek 33">
                <a:extLst>
                  <a:ext uri="{FF2B5EF4-FFF2-40B4-BE49-F238E27FC236}">
                    <a16:creationId xmlns:a16="http://schemas.microsoft.com/office/drawing/2014/main" id="{21C9EBD4-8FCD-6324-BF04-67BDD8F54DE7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8">
                <a:extLst>
                  <a:ext uri="{FF2B5EF4-FFF2-40B4-BE49-F238E27FC236}">
                    <a16:creationId xmlns:a16="http://schemas.microsoft.com/office/drawing/2014/main" id="{5B7C3B62-FC3A-DC22-2C62-76C5D3054EE6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9">
                <a:extLst>
                  <a:ext uri="{FF2B5EF4-FFF2-40B4-BE49-F238E27FC236}">
                    <a16:creationId xmlns:a16="http://schemas.microsoft.com/office/drawing/2014/main" id="{79E00C42-99B8-8319-1C5F-E83865256DA0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0">
                <a:extLst>
                  <a:ext uri="{FF2B5EF4-FFF2-40B4-BE49-F238E27FC236}">
                    <a16:creationId xmlns:a16="http://schemas.microsoft.com/office/drawing/2014/main" id="{8E433E63-6C5B-3E79-9414-13FB718CC4F3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5">
                <a:extLst>
                  <a:ext uri="{FF2B5EF4-FFF2-40B4-BE49-F238E27FC236}">
                    <a16:creationId xmlns:a16="http://schemas.microsoft.com/office/drawing/2014/main" id="{8E345487-D929-6DBC-5E2D-738EBD1B6B9A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7">
                <a:extLst>
                  <a:ext uri="{FF2B5EF4-FFF2-40B4-BE49-F238E27FC236}">
                    <a16:creationId xmlns:a16="http://schemas.microsoft.com/office/drawing/2014/main" id="{519D7758-8565-DD17-6309-30331C808806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C2E6E61D-3FBB-7D0E-578C-277F88123914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Tijdelijke aanduiding voor tekst 10">
              <a:extLst>
                <a:ext uri="{FF2B5EF4-FFF2-40B4-BE49-F238E27FC236}">
                  <a16:creationId xmlns:a16="http://schemas.microsoft.com/office/drawing/2014/main" id="{D8A12F5B-76D7-2944-EA57-58B84877DF30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1" name="Rectangle">
              <a:extLst>
                <a:ext uri="{FF2B5EF4-FFF2-40B4-BE49-F238E27FC236}">
                  <a16:creationId xmlns:a16="http://schemas.microsoft.com/office/drawing/2014/main" id="{FE49E1BB-6A23-5870-6CDC-8D751BB7F8E2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2" name="Afbeelding invoegen/veranderen">
              <a:extLst>
                <a:ext uri="{FF2B5EF4-FFF2-40B4-BE49-F238E27FC236}">
                  <a16:creationId xmlns:a16="http://schemas.microsoft.com/office/drawing/2014/main" id="{148147F6-50D3-54D0-C95B-B9582DBC4AA4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3" name="Tijdelijke aanduiding voor inhoud 4">
              <a:extLst>
                <a:ext uri="{FF2B5EF4-FFF2-40B4-BE49-F238E27FC236}">
                  <a16:creationId xmlns:a16="http://schemas.microsoft.com/office/drawing/2014/main" id="{F74BCB80-5D77-3333-90E3-C0B2AF81631B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4" name="Picture 63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A4DA19BA-C22F-CA02-D046-D3169239E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65D3DCF8-DE40-7833-E427-EF7790D5807F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EB889844-8429-1E72-CDC7-1278EBAA3480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5" name="Rechthoek 339">
                <a:extLst>
                  <a:ext uri="{FF2B5EF4-FFF2-40B4-BE49-F238E27FC236}">
                    <a16:creationId xmlns:a16="http://schemas.microsoft.com/office/drawing/2014/main" id="{6FAA00FE-252E-3733-C4CA-A1BB5B344900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6" name="Rectangle">
                <a:extLst>
                  <a:ext uri="{FF2B5EF4-FFF2-40B4-BE49-F238E27FC236}">
                    <a16:creationId xmlns:a16="http://schemas.microsoft.com/office/drawing/2014/main" id="{BA7D7D84-4D5E-3FBD-1532-942D5902721A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7" name="Afbeelding invoegen/veranderen">
                <a:extLst>
                  <a:ext uri="{FF2B5EF4-FFF2-40B4-BE49-F238E27FC236}">
                    <a16:creationId xmlns:a16="http://schemas.microsoft.com/office/drawing/2014/main" id="{4FC89532-E4C4-097D-5E68-BCC8673331BC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9" name="Titel 21">
              <a:extLst>
                <a:ext uri="{FF2B5EF4-FFF2-40B4-BE49-F238E27FC236}">
                  <a16:creationId xmlns:a16="http://schemas.microsoft.com/office/drawing/2014/main" id="{F8E267FE-6382-1BEF-7ABC-6BB4E16EA0D7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0" name="Tijdelijke aanduiding voor inhoud 4">
              <a:extLst>
                <a:ext uri="{FF2B5EF4-FFF2-40B4-BE49-F238E27FC236}">
                  <a16:creationId xmlns:a16="http://schemas.microsoft.com/office/drawing/2014/main" id="{74370A6A-92CB-3577-19BF-E29A3D1ECEAF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1" name="Rechthoek 3">
              <a:extLst>
                <a:ext uri="{FF2B5EF4-FFF2-40B4-BE49-F238E27FC236}">
                  <a16:creationId xmlns:a16="http://schemas.microsoft.com/office/drawing/2014/main" id="{B1DE9767-CB25-E73D-B3AB-D92EC4ECAD4B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Rechthoek 31">
              <a:extLst>
                <a:ext uri="{FF2B5EF4-FFF2-40B4-BE49-F238E27FC236}">
                  <a16:creationId xmlns:a16="http://schemas.microsoft.com/office/drawing/2014/main" id="{619D9037-05E8-DAC2-B970-2A9636DD0F6C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51C5180F-686F-16DE-3474-E0C58AAE630F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4" name="Tijdelijke aanduiding voor tekst 10">
              <a:extLst>
                <a:ext uri="{FF2B5EF4-FFF2-40B4-BE49-F238E27FC236}">
                  <a16:creationId xmlns:a16="http://schemas.microsoft.com/office/drawing/2014/main" id="{B0078AF1-BA74-A2C7-3679-0FCFD57991B9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7276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E6DFF-EBA1-3A18-36E2-0D73814DC0F1}"/>
              </a:ext>
            </a:extLst>
          </p:cNvPr>
          <p:cNvSpPr txBox="1">
            <a:spLocks/>
          </p:cNvSpPr>
          <p:nvPr/>
        </p:nvSpPr>
        <p:spPr>
          <a:xfrm>
            <a:off x="398113" y="480215"/>
            <a:ext cx="8347773" cy="456335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r"/>
            <a:r>
              <a:rPr lang="en-US" dirty="0"/>
              <a:t>Example page for display of a formula</a:t>
            </a:r>
            <a:endParaRPr lang="en-NL" dirty="0"/>
          </a:p>
        </p:txBody>
      </p:sp>
      <p:sp>
        <p:nvSpPr>
          <p:cNvPr id="3" name="Rectangle: Rounded Corners 1">
            <a:extLst>
              <a:ext uri="{FF2B5EF4-FFF2-40B4-BE49-F238E27FC236}">
                <a16:creationId xmlns:a16="http://schemas.microsoft.com/office/drawing/2014/main" id="{E1C2E9FA-4667-2650-8B1C-778E3AFF4316}"/>
              </a:ext>
            </a:extLst>
          </p:cNvPr>
          <p:cNvSpPr/>
          <p:nvPr/>
        </p:nvSpPr>
        <p:spPr>
          <a:xfrm>
            <a:off x="398113" y="2922223"/>
            <a:ext cx="8347774" cy="1628996"/>
          </a:xfrm>
          <a:prstGeom prst="roundRect">
            <a:avLst>
              <a:gd name="adj" fmla="val 5694"/>
            </a:avLst>
          </a:prstGeom>
          <a:solidFill>
            <a:srgbClr val="FFC000"/>
          </a:solidFill>
          <a:ln>
            <a:noFill/>
          </a:ln>
          <a:effectLst>
            <a:outerShdw blurRad="63500" sx="102000" sy="102000" algn="ctr" rotWithShape="0">
              <a:prstClr val="black">
                <a:alpha val="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tIns="360000" rIns="360000" bIns="288000" anchor="ctr"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i="1" kern="12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If content = formula1: box = grey + </a:t>
            </a:r>
            <a:r>
              <a:rPr lang="en-US" sz="2400" i="1" kern="1200" dirty="0" err="1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 = black box = grey + </a:t>
            </a:r>
            <a:r>
              <a:rPr lang="en-US" sz="2400" i="1" kern="1200" dirty="0" err="1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 = not blue box = grey + </a:t>
            </a:r>
            <a:r>
              <a:rPr lang="en-US" sz="2400" i="1" kern="1200" dirty="0" err="1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 = not yellow box = grey + </a:t>
            </a:r>
            <a:r>
              <a:rPr lang="en-US" sz="2400" i="1" kern="1200" dirty="0" err="1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tekst</a:t>
            </a:r>
            <a:r>
              <a:rPr lang="en-US" sz="2400" i="1" kern="1200" dirty="0">
                <a:solidFill>
                  <a:schemeClr val="bg2">
                    <a:lumMod val="10000"/>
                  </a:schemeClr>
                </a:solidFill>
                <a:latin typeface="+mn-lt"/>
                <a:ea typeface="+mn-ea"/>
                <a:cs typeface="+mn-cs"/>
              </a:rPr>
              <a:t> = not green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05B3451-0A19-6BB3-8C34-D9DA7B532335}"/>
              </a:ext>
            </a:extLst>
          </p:cNvPr>
          <p:cNvSpPr txBox="1">
            <a:spLocks/>
          </p:cNvSpPr>
          <p:nvPr/>
        </p:nvSpPr>
        <p:spPr>
          <a:xfrm>
            <a:off x="398114" y="936550"/>
            <a:ext cx="8347773" cy="18681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nl-NL" sz="2400" dirty="0" err="1"/>
              <a:t>If</a:t>
            </a:r>
            <a:r>
              <a:rPr lang="nl-NL" sz="2400" dirty="0"/>
              <a:t> </a:t>
            </a:r>
            <a:r>
              <a:rPr lang="nl-NL" sz="2400" dirty="0" err="1"/>
              <a:t>there</a:t>
            </a:r>
            <a:r>
              <a:rPr lang="nl-NL" sz="2400" dirty="0"/>
              <a:t> is a </a:t>
            </a:r>
            <a:r>
              <a:rPr lang="nl-NL" sz="2400" dirty="0" err="1"/>
              <a:t>formula</a:t>
            </a:r>
            <a:r>
              <a:rPr lang="nl-NL" sz="2400" dirty="0"/>
              <a:t>:</a:t>
            </a:r>
          </a:p>
          <a:p>
            <a:endParaRPr lang="nl-NL" sz="2400" dirty="0"/>
          </a:p>
          <a:p>
            <a:r>
              <a:rPr lang="nl-NL" sz="2400" dirty="0"/>
              <a:t>PS: </a:t>
            </a:r>
            <a:r>
              <a:rPr lang="nl-NL" sz="2400" dirty="0" err="1"/>
              <a:t>If</a:t>
            </a:r>
            <a:r>
              <a:rPr lang="nl-NL" sz="2400" dirty="0"/>
              <a:t> </a:t>
            </a:r>
            <a:r>
              <a:rPr lang="nl-NL" sz="2400" dirty="0" err="1"/>
              <a:t>programmes</a:t>
            </a:r>
            <a:r>
              <a:rPr lang="nl-NL" sz="2400" dirty="0"/>
              <a:t> like latex or </a:t>
            </a:r>
            <a:r>
              <a:rPr lang="nl-NL" sz="2400" dirty="0" err="1"/>
              <a:t>specific</a:t>
            </a:r>
            <a:r>
              <a:rPr lang="nl-NL" sz="2400" dirty="0"/>
              <a:t> fonts are </a:t>
            </a:r>
            <a:r>
              <a:rPr lang="nl-NL" sz="2400" dirty="0" err="1"/>
              <a:t>used</a:t>
            </a:r>
            <a:r>
              <a:rPr lang="nl-NL" sz="2400" dirty="0"/>
              <a:t> </a:t>
            </a:r>
            <a:r>
              <a:rPr lang="nl-NL" sz="2400" dirty="0" err="1"/>
              <a:t>it’s</a:t>
            </a:r>
            <a:r>
              <a:rPr lang="nl-NL" sz="2400" dirty="0"/>
              <a:t> </a:t>
            </a:r>
            <a:r>
              <a:rPr lang="nl-NL" sz="2400" dirty="0" err="1"/>
              <a:t>advised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create</a:t>
            </a:r>
            <a:r>
              <a:rPr lang="nl-NL" sz="2400" dirty="0"/>
              <a:t> </a:t>
            </a:r>
            <a:r>
              <a:rPr lang="nl-NL" sz="2400" dirty="0" err="1"/>
              <a:t>transparent</a:t>
            </a:r>
            <a:r>
              <a:rPr lang="nl-NL" sz="2400" dirty="0"/>
              <a:t> images </a:t>
            </a:r>
            <a:r>
              <a:rPr lang="nl-NL" sz="2400" dirty="0" err="1"/>
              <a:t>and</a:t>
            </a:r>
            <a:r>
              <a:rPr lang="nl-NL" sz="2400" dirty="0"/>
              <a:t> </a:t>
            </a:r>
            <a:r>
              <a:rPr lang="nl-NL" sz="2400" dirty="0" err="1"/>
              <a:t>place</a:t>
            </a:r>
            <a:r>
              <a:rPr lang="nl-NL" sz="2400" dirty="0"/>
              <a:t> </a:t>
            </a:r>
            <a:r>
              <a:rPr lang="nl-NL" sz="2400" dirty="0" err="1"/>
              <a:t>those</a:t>
            </a:r>
            <a:r>
              <a:rPr lang="nl-NL" sz="2400" dirty="0"/>
              <a:t> in </a:t>
            </a:r>
            <a:r>
              <a:rPr lang="nl-NL" sz="2400" dirty="0" err="1"/>
              <a:t>your</a:t>
            </a:r>
            <a:r>
              <a:rPr lang="nl-NL" sz="2400" dirty="0"/>
              <a:t> </a:t>
            </a:r>
            <a:r>
              <a:rPr lang="nl-NL" sz="2400" dirty="0" err="1"/>
              <a:t>powerpoint</a:t>
            </a:r>
            <a:r>
              <a:rPr lang="nl-NL" sz="2400" dirty="0"/>
              <a:t> </a:t>
            </a:r>
            <a:r>
              <a:rPr lang="nl-NL" sz="2400" dirty="0" err="1"/>
              <a:t>to</a:t>
            </a:r>
            <a:r>
              <a:rPr lang="nl-NL" sz="2400" dirty="0"/>
              <a:t> </a:t>
            </a:r>
            <a:r>
              <a:rPr lang="nl-NL" sz="2400" dirty="0" err="1"/>
              <a:t>avoid</a:t>
            </a:r>
            <a:r>
              <a:rPr lang="nl-NL" sz="2400" dirty="0"/>
              <a:t> </a:t>
            </a:r>
            <a:r>
              <a:rPr lang="nl-NL" sz="2400" dirty="0" err="1"/>
              <a:t>errors</a:t>
            </a:r>
            <a:r>
              <a:rPr lang="nl-NL" sz="2400" dirty="0"/>
              <a:t>!</a:t>
            </a:r>
          </a:p>
        </p:txBody>
      </p:sp>
      <p:grpSp>
        <p:nvGrpSpPr>
          <p:cNvPr id="5" name="Instructie">
            <a:extLst>
              <a:ext uri="{FF2B5EF4-FFF2-40B4-BE49-F238E27FC236}">
                <a16:creationId xmlns:a16="http://schemas.microsoft.com/office/drawing/2014/main" id="{88F1B269-8BA2-51EB-2B90-80ADE32A1DE8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6" name="Rechthoek 339">
              <a:extLst>
                <a:ext uri="{FF2B5EF4-FFF2-40B4-BE49-F238E27FC236}">
                  <a16:creationId xmlns:a16="http://schemas.microsoft.com/office/drawing/2014/main" id="{99307379-0142-F86F-8B25-C5ED8AD5F817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7" name="Graphic 163">
              <a:extLst>
                <a:ext uri="{FF2B5EF4-FFF2-40B4-BE49-F238E27FC236}">
                  <a16:creationId xmlns:a16="http://schemas.microsoft.com/office/drawing/2014/main" id="{26858571-ED40-A400-FA0C-261F8EE4A3F5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" name="Rechthoek 342">
              <a:extLst>
                <a:ext uri="{FF2B5EF4-FFF2-40B4-BE49-F238E27FC236}">
                  <a16:creationId xmlns:a16="http://schemas.microsoft.com/office/drawing/2014/main" id="{846DFFE3-BF4A-BD1B-C391-1C5939334434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9" name="INSTRUCTIE">
              <a:extLst>
                <a:ext uri="{FF2B5EF4-FFF2-40B4-BE49-F238E27FC236}">
                  <a16:creationId xmlns:a16="http://schemas.microsoft.com/office/drawing/2014/main" id="{0EE2E75C-7EC7-C396-4E25-42335A4E8C06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0" name="Rechthoek 299">
                <a:extLst>
                  <a:ext uri="{FF2B5EF4-FFF2-40B4-BE49-F238E27FC236}">
                    <a16:creationId xmlns:a16="http://schemas.microsoft.com/office/drawing/2014/main" id="{A4A45903-EE5C-807E-06C8-608C9530AFA5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3" name="Rectangle">
                  <a:extLst>
                    <a:ext uri="{FF2B5EF4-FFF2-40B4-BE49-F238E27FC236}">
                      <a16:creationId xmlns:a16="http://schemas.microsoft.com/office/drawing/2014/main" id="{3401F91A-7B76-4B1B-4D89-4F7BBFC20B52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4" name="Afbeelding invoegen/veranderen">
                  <a:extLst>
                    <a:ext uri="{FF2B5EF4-FFF2-40B4-BE49-F238E27FC236}">
                      <a16:creationId xmlns:a16="http://schemas.microsoft.com/office/drawing/2014/main" id="{B48536E7-4C8D-5BB8-A47E-549B46F58809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1" name="Ovaal 301">
                <a:extLst>
                  <a:ext uri="{FF2B5EF4-FFF2-40B4-BE49-F238E27FC236}">
                    <a16:creationId xmlns:a16="http://schemas.microsoft.com/office/drawing/2014/main" id="{8B735563-4E5F-DBF0-B911-5E9543AB3BAB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1" name="Oval">
                  <a:extLst>
                    <a:ext uri="{FF2B5EF4-FFF2-40B4-BE49-F238E27FC236}">
                      <a16:creationId xmlns:a16="http://schemas.microsoft.com/office/drawing/2014/main" id="{1F9B02ED-D43B-86E6-5C46-86BFBAE383C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2" name="1">
                  <a:extLst>
                    <a:ext uri="{FF2B5EF4-FFF2-40B4-BE49-F238E27FC236}">
                      <a16:creationId xmlns:a16="http://schemas.microsoft.com/office/drawing/2014/main" id="{E17E6216-EEAD-7BE1-B605-B64A24D6F42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2" name="Rechthoek 302">
                <a:extLst>
                  <a:ext uri="{FF2B5EF4-FFF2-40B4-BE49-F238E27FC236}">
                    <a16:creationId xmlns:a16="http://schemas.microsoft.com/office/drawing/2014/main" id="{9EC68E2A-5D9D-0510-F5C5-063F51B6FF46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3" name="Ovaal 303">
                <a:extLst>
                  <a:ext uri="{FF2B5EF4-FFF2-40B4-BE49-F238E27FC236}">
                    <a16:creationId xmlns:a16="http://schemas.microsoft.com/office/drawing/2014/main" id="{D2A4F007-A258-1A3B-35B6-F11277B3F832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9" name="Oval">
                  <a:extLst>
                    <a:ext uri="{FF2B5EF4-FFF2-40B4-BE49-F238E27FC236}">
                      <a16:creationId xmlns:a16="http://schemas.microsoft.com/office/drawing/2014/main" id="{38B0D25E-47E9-79C8-8D8D-BECDD8FB569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0" name="2">
                  <a:extLst>
                    <a:ext uri="{FF2B5EF4-FFF2-40B4-BE49-F238E27FC236}">
                      <a16:creationId xmlns:a16="http://schemas.microsoft.com/office/drawing/2014/main" id="{A4E41EB7-3BDC-7C3C-9499-ABCB272A586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4" name="Rechthoek 304">
                <a:extLst>
                  <a:ext uri="{FF2B5EF4-FFF2-40B4-BE49-F238E27FC236}">
                    <a16:creationId xmlns:a16="http://schemas.microsoft.com/office/drawing/2014/main" id="{E21851AC-5020-74D9-7C37-4F6B8556CBF7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5" name="Groep 305">
                <a:extLst>
                  <a:ext uri="{FF2B5EF4-FFF2-40B4-BE49-F238E27FC236}">
                    <a16:creationId xmlns:a16="http://schemas.microsoft.com/office/drawing/2014/main" id="{C506984C-A71F-43D8-E090-BB88FB268587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4" name="Rechthoek 332">
                  <a:extLst>
                    <a:ext uri="{FF2B5EF4-FFF2-40B4-BE49-F238E27FC236}">
                      <a16:creationId xmlns:a16="http://schemas.microsoft.com/office/drawing/2014/main" id="{58BA7361-3E85-A3CA-0DBD-976C77BDDDB2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7" name="Rectangle">
                    <a:extLst>
                      <a:ext uri="{FF2B5EF4-FFF2-40B4-BE49-F238E27FC236}">
                        <a16:creationId xmlns:a16="http://schemas.microsoft.com/office/drawing/2014/main" id="{705357F3-0580-3D4C-FE2F-0B0490FC4C8E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8" name="Invoegen">
                    <a:extLst>
                      <a:ext uri="{FF2B5EF4-FFF2-40B4-BE49-F238E27FC236}">
                        <a16:creationId xmlns:a16="http://schemas.microsoft.com/office/drawing/2014/main" id="{15CB2DB6-AA7A-E405-A304-FF013C4CB6C2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5" name="Rechte verbindingslijn 333">
                  <a:extLst>
                    <a:ext uri="{FF2B5EF4-FFF2-40B4-BE49-F238E27FC236}">
                      <a16:creationId xmlns:a16="http://schemas.microsoft.com/office/drawing/2014/main" id="{D682A70E-E40D-F552-6C64-13F6AEBC5AB7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" name="Gelijkbenige driehoek 334">
                  <a:extLst>
                    <a:ext uri="{FF2B5EF4-FFF2-40B4-BE49-F238E27FC236}">
                      <a16:creationId xmlns:a16="http://schemas.microsoft.com/office/drawing/2014/main" id="{BC09E8D7-9994-E6E1-0404-9BBCD1B7BB2A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6" name="Groep 306">
                <a:extLst>
                  <a:ext uri="{FF2B5EF4-FFF2-40B4-BE49-F238E27FC236}">
                    <a16:creationId xmlns:a16="http://schemas.microsoft.com/office/drawing/2014/main" id="{7D063DBA-20A4-A854-04F3-A63C80140089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8" name="Rechthoek 326">
                  <a:extLst>
                    <a:ext uri="{FF2B5EF4-FFF2-40B4-BE49-F238E27FC236}">
                      <a16:creationId xmlns:a16="http://schemas.microsoft.com/office/drawing/2014/main" id="{44DAAF50-B06E-3FC0-17F6-9CBE4E35D46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Ovaal 327">
                  <a:extLst>
                    <a:ext uri="{FF2B5EF4-FFF2-40B4-BE49-F238E27FC236}">
                      <a16:creationId xmlns:a16="http://schemas.microsoft.com/office/drawing/2014/main" id="{18036B27-7C75-6937-31ED-A7099E6E16D4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Vrije vorm: vorm 328">
                  <a:extLst>
                    <a:ext uri="{FF2B5EF4-FFF2-40B4-BE49-F238E27FC236}">
                      <a16:creationId xmlns:a16="http://schemas.microsoft.com/office/drawing/2014/main" id="{819F8EC2-08F7-FB3C-2A33-0E81E9F280A7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hoek: afgeronde hoeken 329">
                  <a:extLst>
                    <a:ext uri="{FF2B5EF4-FFF2-40B4-BE49-F238E27FC236}">
                      <a16:creationId xmlns:a16="http://schemas.microsoft.com/office/drawing/2014/main" id="{C8D1DE8E-8DF1-7F3E-BFD0-3D90527CB652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Rechte verbindingslijn 330">
                  <a:extLst>
                    <a:ext uri="{FF2B5EF4-FFF2-40B4-BE49-F238E27FC236}">
                      <a16:creationId xmlns:a16="http://schemas.microsoft.com/office/drawing/2014/main" id="{464689E0-4FDA-A859-19B5-3BBF832A192D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3" name="Rechte verbindingslijn 331">
                  <a:extLst>
                    <a:ext uri="{FF2B5EF4-FFF2-40B4-BE49-F238E27FC236}">
                      <a16:creationId xmlns:a16="http://schemas.microsoft.com/office/drawing/2014/main" id="{55B1ACB8-E2FB-A4D2-814B-DCB0CF103DCF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7" name="Ovaal 307">
                <a:extLst>
                  <a:ext uri="{FF2B5EF4-FFF2-40B4-BE49-F238E27FC236}">
                    <a16:creationId xmlns:a16="http://schemas.microsoft.com/office/drawing/2014/main" id="{92786B5F-6C4E-D762-F47A-9C8E322DF9D2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6" name="Oval">
                  <a:extLst>
                    <a:ext uri="{FF2B5EF4-FFF2-40B4-BE49-F238E27FC236}">
                      <a16:creationId xmlns:a16="http://schemas.microsoft.com/office/drawing/2014/main" id="{5B0AB764-1F8D-D52C-4598-F29E865F20E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7" name="3">
                  <a:extLst>
                    <a:ext uri="{FF2B5EF4-FFF2-40B4-BE49-F238E27FC236}">
                      <a16:creationId xmlns:a16="http://schemas.microsoft.com/office/drawing/2014/main" id="{C919BBA3-05AC-ECDF-24A1-4D964539DA0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8" name="Rechthoek 308">
                <a:extLst>
                  <a:ext uri="{FF2B5EF4-FFF2-40B4-BE49-F238E27FC236}">
                    <a16:creationId xmlns:a16="http://schemas.microsoft.com/office/drawing/2014/main" id="{B5B046AD-A7DE-C980-DBBD-0CE65B89D5A5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9" name="Groep 309">
                <a:extLst>
                  <a:ext uri="{FF2B5EF4-FFF2-40B4-BE49-F238E27FC236}">
                    <a16:creationId xmlns:a16="http://schemas.microsoft.com/office/drawing/2014/main" id="{FC1E93DA-4BBD-6D0A-54CD-DBF4D1CA1D12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0" name="Groep 310">
                  <a:extLst>
                    <a:ext uri="{FF2B5EF4-FFF2-40B4-BE49-F238E27FC236}">
                      <a16:creationId xmlns:a16="http://schemas.microsoft.com/office/drawing/2014/main" id="{EB772F56-E54C-95ED-2357-E947313EB822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3" name="Groep 313">
                    <a:extLst>
                      <a:ext uri="{FF2B5EF4-FFF2-40B4-BE49-F238E27FC236}">
                        <a16:creationId xmlns:a16="http://schemas.microsoft.com/office/drawing/2014/main" id="{1253F3E6-BB19-F41D-F021-1D8429255D11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0" name="Groep 320">
                      <a:extLst>
                        <a:ext uri="{FF2B5EF4-FFF2-40B4-BE49-F238E27FC236}">
                          <a16:creationId xmlns:a16="http://schemas.microsoft.com/office/drawing/2014/main" id="{613E7DC5-8DAC-B68F-F3B1-06E86C44A0F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3" name="Rechthoek 323">
                        <a:extLst>
                          <a:ext uri="{FF2B5EF4-FFF2-40B4-BE49-F238E27FC236}">
                            <a16:creationId xmlns:a16="http://schemas.microsoft.com/office/drawing/2014/main" id="{0C13419E-F5D4-C9EC-D053-50C91B48230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Rechthoek 324">
                        <a:extLst>
                          <a:ext uri="{FF2B5EF4-FFF2-40B4-BE49-F238E27FC236}">
                            <a16:creationId xmlns:a16="http://schemas.microsoft.com/office/drawing/2014/main" id="{6B4547B8-2580-6F83-8770-1E91D492639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" name="Ovaal 325">
                        <a:extLst>
                          <a:ext uri="{FF2B5EF4-FFF2-40B4-BE49-F238E27FC236}">
                            <a16:creationId xmlns:a16="http://schemas.microsoft.com/office/drawing/2014/main" id="{ED8E9612-890D-9C40-26DA-A9D4E87260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1" name="Afbeelding 321" descr="Afbeelding 321">
                      <a:extLst>
                        <a:ext uri="{FF2B5EF4-FFF2-40B4-BE49-F238E27FC236}">
                          <a16:creationId xmlns:a16="http://schemas.microsoft.com/office/drawing/2014/main" id="{1A098383-F0C6-5B7F-BFAE-29B34C5C1C7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2" name="Afbeelding 322" descr="Afbeelding 322">
                      <a:extLst>
                        <a:ext uri="{FF2B5EF4-FFF2-40B4-BE49-F238E27FC236}">
                          <a16:creationId xmlns:a16="http://schemas.microsoft.com/office/drawing/2014/main" id="{5BF46BE8-4934-78BA-A6A5-6B532365EDB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4" name="Groep 314">
                    <a:extLst>
                      <a:ext uri="{FF2B5EF4-FFF2-40B4-BE49-F238E27FC236}">
                        <a16:creationId xmlns:a16="http://schemas.microsoft.com/office/drawing/2014/main" id="{95C5350A-239E-640F-74CF-9EC441C3555E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8" name="Rechthoek 318">
                      <a:extLst>
                        <a:ext uri="{FF2B5EF4-FFF2-40B4-BE49-F238E27FC236}">
                          <a16:creationId xmlns:a16="http://schemas.microsoft.com/office/drawing/2014/main" id="{F328D602-7C97-1A5E-D641-6D02B1546BF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9" name="Rechthoek 319">
                      <a:extLst>
                        <a:ext uri="{FF2B5EF4-FFF2-40B4-BE49-F238E27FC236}">
                          <a16:creationId xmlns:a16="http://schemas.microsoft.com/office/drawing/2014/main" id="{2363A1F1-479E-5533-CB0F-1C132F8F39F1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5" name="Groep 315">
                    <a:extLst>
                      <a:ext uri="{FF2B5EF4-FFF2-40B4-BE49-F238E27FC236}">
                        <a16:creationId xmlns:a16="http://schemas.microsoft.com/office/drawing/2014/main" id="{1E8A17EB-BD04-EC3B-7330-19E454EB134A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6" name="Rechthoek 316">
                      <a:extLst>
                        <a:ext uri="{FF2B5EF4-FFF2-40B4-BE49-F238E27FC236}">
                          <a16:creationId xmlns:a16="http://schemas.microsoft.com/office/drawing/2014/main" id="{7F07C981-D550-E41D-D291-E818367B0967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7" name="Rechthoek 317">
                      <a:extLst>
                        <a:ext uri="{FF2B5EF4-FFF2-40B4-BE49-F238E27FC236}">
                          <a16:creationId xmlns:a16="http://schemas.microsoft.com/office/drawing/2014/main" id="{23C24E91-E84B-05AD-DA45-EF9FCDCD1C42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1" name="Rechthoek 311">
                  <a:extLst>
                    <a:ext uri="{FF2B5EF4-FFF2-40B4-BE49-F238E27FC236}">
                      <a16:creationId xmlns:a16="http://schemas.microsoft.com/office/drawing/2014/main" id="{337278B2-F3CA-7E3B-98A6-8750B4D2E277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2" name="Gelijkbenige driehoek 312">
                  <a:extLst>
                    <a:ext uri="{FF2B5EF4-FFF2-40B4-BE49-F238E27FC236}">
                      <a16:creationId xmlns:a16="http://schemas.microsoft.com/office/drawing/2014/main" id="{49238314-8A20-B145-679F-F531BA91FCB6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7506402-9EF5-014A-C555-7BBE52BFC42C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6" name="Rechthoek 339">
              <a:extLst>
                <a:ext uri="{FF2B5EF4-FFF2-40B4-BE49-F238E27FC236}">
                  <a16:creationId xmlns:a16="http://schemas.microsoft.com/office/drawing/2014/main" id="{17156B0E-969D-5E06-907C-747D44DBFDDC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7" name="Groeperen 38">
              <a:extLst>
                <a:ext uri="{FF2B5EF4-FFF2-40B4-BE49-F238E27FC236}">
                  <a16:creationId xmlns:a16="http://schemas.microsoft.com/office/drawing/2014/main" id="{EE958DD3-C4BF-5AC6-074F-375B420CC934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1" name="Rechthoek 24">
                <a:extLst>
                  <a:ext uri="{FF2B5EF4-FFF2-40B4-BE49-F238E27FC236}">
                    <a16:creationId xmlns:a16="http://schemas.microsoft.com/office/drawing/2014/main" id="{3A65101E-A89B-116D-400D-1257438C1EF6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5">
                <a:extLst>
                  <a:ext uri="{FF2B5EF4-FFF2-40B4-BE49-F238E27FC236}">
                    <a16:creationId xmlns:a16="http://schemas.microsoft.com/office/drawing/2014/main" id="{4B00D6A8-0C03-9771-B16D-45406FAE9767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6">
                <a:extLst>
                  <a:ext uri="{FF2B5EF4-FFF2-40B4-BE49-F238E27FC236}">
                    <a16:creationId xmlns:a16="http://schemas.microsoft.com/office/drawing/2014/main" id="{C4DE023F-339B-12B4-5F3B-FBDB8289FCA5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7">
                <a:extLst>
                  <a:ext uri="{FF2B5EF4-FFF2-40B4-BE49-F238E27FC236}">
                    <a16:creationId xmlns:a16="http://schemas.microsoft.com/office/drawing/2014/main" id="{9C01B1AB-2577-40E0-D4F3-0A2C76F9CFD7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2">
                <a:extLst>
                  <a:ext uri="{FF2B5EF4-FFF2-40B4-BE49-F238E27FC236}">
                    <a16:creationId xmlns:a16="http://schemas.microsoft.com/office/drawing/2014/main" id="{BBFDDEC3-E066-B10F-D892-0411F2FBC705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6">
                <a:extLst>
                  <a:ext uri="{FF2B5EF4-FFF2-40B4-BE49-F238E27FC236}">
                    <a16:creationId xmlns:a16="http://schemas.microsoft.com/office/drawing/2014/main" id="{F92BCAEB-A626-31D0-B525-4E80F8999170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56210455-04B3-2E9F-38B5-F027106A4D97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5" name="Rechthoek 33">
                <a:extLst>
                  <a:ext uri="{FF2B5EF4-FFF2-40B4-BE49-F238E27FC236}">
                    <a16:creationId xmlns:a16="http://schemas.microsoft.com/office/drawing/2014/main" id="{9B755936-C270-23D2-369C-BFD3EE5995B5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8">
                <a:extLst>
                  <a:ext uri="{FF2B5EF4-FFF2-40B4-BE49-F238E27FC236}">
                    <a16:creationId xmlns:a16="http://schemas.microsoft.com/office/drawing/2014/main" id="{BE57902F-E157-C81A-0668-E59D49DDD25D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9">
                <a:extLst>
                  <a:ext uri="{FF2B5EF4-FFF2-40B4-BE49-F238E27FC236}">
                    <a16:creationId xmlns:a16="http://schemas.microsoft.com/office/drawing/2014/main" id="{8B47D06E-D31B-C83C-7042-8B58E74400AD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0">
                <a:extLst>
                  <a:ext uri="{FF2B5EF4-FFF2-40B4-BE49-F238E27FC236}">
                    <a16:creationId xmlns:a16="http://schemas.microsoft.com/office/drawing/2014/main" id="{C9E5D6B8-A765-ECCF-E3E4-56DABCBCB69F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5">
                <a:extLst>
                  <a:ext uri="{FF2B5EF4-FFF2-40B4-BE49-F238E27FC236}">
                    <a16:creationId xmlns:a16="http://schemas.microsoft.com/office/drawing/2014/main" id="{80F074E4-2249-8A1A-A1AA-F520178FBF45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7">
                <a:extLst>
                  <a:ext uri="{FF2B5EF4-FFF2-40B4-BE49-F238E27FC236}">
                    <a16:creationId xmlns:a16="http://schemas.microsoft.com/office/drawing/2014/main" id="{EDD77A8A-7CF6-212E-AE58-0B66DA41BDB0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C9B8C9CE-70A8-8F37-DB2A-09FF79E17C48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Tijdelijke aanduiding voor tekst 10">
              <a:extLst>
                <a:ext uri="{FF2B5EF4-FFF2-40B4-BE49-F238E27FC236}">
                  <a16:creationId xmlns:a16="http://schemas.microsoft.com/office/drawing/2014/main" id="{B181AA84-82D2-927C-4AD6-D53B321BC335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1" name="Rectangle">
              <a:extLst>
                <a:ext uri="{FF2B5EF4-FFF2-40B4-BE49-F238E27FC236}">
                  <a16:creationId xmlns:a16="http://schemas.microsoft.com/office/drawing/2014/main" id="{584D71EE-8864-15D1-D8E3-24A85593FB95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2" name="Afbeelding invoegen/veranderen">
              <a:extLst>
                <a:ext uri="{FF2B5EF4-FFF2-40B4-BE49-F238E27FC236}">
                  <a16:creationId xmlns:a16="http://schemas.microsoft.com/office/drawing/2014/main" id="{C1F94A1C-8DF9-33E1-819A-D6A7B0375D44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3" name="Tijdelijke aanduiding voor inhoud 4">
              <a:extLst>
                <a:ext uri="{FF2B5EF4-FFF2-40B4-BE49-F238E27FC236}">
                  <a16:creationId xmlns:a16="http://schemas.microsoft.com/office/drawing/2014/main" id="{FC6E22A4-C246-F739-CFF1-82EC9F6318F6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4" name="Picture 63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D1728935-07C4-F0E1-364C-B1BF5C115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80FECE61-9340-42AE-12F3-8681578275F4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9F846AA7-E473-8F35-5E00-F6BF61ABFCCE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5" name="Rechthoek 339">
                <a:extLst>
                  <a:ext uri="{FF2B5EF4-FFF2-40B4-BE49-F238E27FC236}">
                    <a16:creationId xmlns:a16="http://schemas.microsoft.com/office/drawing/2014/main" id="{CF2E1FE5-B901-13C4-8F51-15E3C7830507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6" name="Rectangle">
                <a:extLst>
                  <a:ext uri="{FF2B5EF4-FFF2-40B4-BE49-F238E27FC236}">
                    <a16:creationId xmlns:a16="http://schemas.microsoft.com/office/drawing/2014/main" id="{7BC5AE39-C7F0-6289-DEB7-BC81574FFD58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7" name="Afbeelding invoegen/veranderen">
                <a:extLst>
                  <a:ext uri="{FF2B5EF4-FFF2-40B4-BE49-F238E27FC236}">
                    <a16:creationId xmlns:a16="http://schemas.microsoft.com/office/drawing/2014/main" id="{B0777323-2640-5FEE-A754-14F758C92DCB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9" name="Titel 21">
              <a:extLst>
                <a:ext uri="{FF2B5EF4-FFF2-40B4-BE49-F238E27FC236}">
                  <a16:creationId xmlns:a16="http://schemas.microsoft.com/office/drawing/2014/main" id="{B983FB37-6E92-659D-8ACC-476B21AABAE8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0" name="Tijdelijke aanduiding voor inhoud 4">
              <a:extLst>
                <a:ext uri="{FF2B5EF4-FFF2-40B4-BE49-F238E27FC236}">
                  <a16:creationId xmlns:a16="http://schemas.microsoft.com/office/drawing/2014/main" id="{399EA8FB-31F3-199A-029A-DBF079481AB5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1" name="Rechthoek 3">
              <a:extLst>
                <a:ext uri="{FF2B5EF4-FFF2-40B4-BE49-F238E27FC236}">
                  <a16:creationId xmlns:a16="http://schemas.microsoft.com/office/drawing/2014/main" id="{426FF1BF-025B-3907-A13D-5B53664B565B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Rechthoek 31">
              <a:extLst>
                <a:ext uri="{FF2B5EF4-FFF2-40B4-BE49-F238E27FC236}">
                  <a16:creationId xmlns:a16="http://schemas.microsoft.com/office/drawing/2014/main" id="{9CDF2816-3857-D247-0A55-A9ECC6DF994E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52A73B9D-1ADC-9E98-2F05-4EA871627B51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4" name="Tijdelijke aanduiding voor tekst 10">
              <a:extLst>
                <a:ext uri="{FF2B5EF4-FFF2-40B4-BE49-F238E27FC236}">
                  <a16:creationId xmlns:a16="http://schemas.microsoft.com/office/drawing/2014/main" id="{44D0C8F9-D2E3-FA66-4FD7-4C8A0A579202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148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289568-2341-A9BB-E895-D5E93435118B}"/>
              </a:ext>
            </a:extLst>
          </p:cNvPr>
          <p:cNvSpPr txBox="1">
            <a:spLocks/>
          </p:cNvSpPr>
          <p:nvPr/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001832"/>
                </a:solidFill>
              </a:rPr>
              <a:t>This is an example page for a definition</a:t>
            </a:r>
            <a:endParaRPr lang="en-NL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46103F9-5A61-241F-0D77-78F244FCAEAE}"/>
              </a:ext>
            </a:extLst>
          </p:cNvPr>
          <p:cNvCxnSpPr>
            <a:cxnSpLocks/>
          </p:cNvCxnSpPr>
          <p:nvPr/>
        </p:nvCxnSpPr>
        <p:spPr>
          <a:xfrm flipH="1">
            <a:off x="4129708" y="3552518"/>
            <a:ext cx="690770" cy="0"/>
          </a:xfrm>
          <a:prstGeom prst="line">
            <a:avLst/>
          </a:prstGeom>
          <a:ln w="76200">
            <a:solidFill>
              <a:srgbClr val="001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7F2FEB74-1ECF-3903-2308-2C3E78CE9E9C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5" name="Rechthoek 339">
              <a:extLst>
                <a:ext uri="{FF2B5EF4-FFF2-40B4-BE49-F238E27FC236}">
                  <a16:creationId xmlns:a16="http://schemas.microsoft.com/office/drawing/2014/main" id="{83492408-6F0E-D5EA-526A-46229A86927E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B7A10F07-3F5B-7033-483A-B813FEBE6775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" name="Rechthoek 342">
              <a:extLst>
                <a:ext uri="{FF2B5EF4-FFF2-40B4-BE49-F238E27FC236}">
                  <a16:creationId xmlns:a16="http://schemas.microsoft.com/office/drawing/2014/main" id="{05F83870-52D2-526A-E76A-DAAB9E223550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48955D51-AC00-3D45-B55F-D6ACB25B8186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9" name="Rechthoek 299">
                <a:extLst>
                  <a:ext uri="{FF2B5EF4-FFF2-40B4-BE49-F238E27FC236}">
                    <a16:creationId xmlns:a16="http://schemas.microsoft.com/office/drawing/2014/main" id="{904AF4E2-A174-740F-4DBD-03ACC8D1B371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22A5BB9E-14B2-6C2C-1CEC-34CF062D1410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Afbeelding invoegen/veranderen">
                  <a:extLst>
                    <a:ext uri="{FF2B5EF4-FFF2-40B4-BE49-F238E27FC236}">
                      <a16:creationId xmlns:a16="http://schemas.microsoft.com/office/drawing/2014/main" id="{BBA0B6D1-79B4-D1BF-3DE9-E725B7C55216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0" name="Ovaal 301">
                <a:extLst>
                  <a:ext uri="{FF2B5EF4-FFF2-40B4-BE49-F238E27FC236}">
                    <a16:creationId xmlns:a16="http://schemas.microsoft.com/office/drawing/2014/main" id="{0893B052-7802-DE11-20FE-7CA76343253F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4ABA5C40-68D4-EA73-D231-C3B3C8F4621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1">
                  <a:extLst>
                    <a:ext uri="{FF2B5EF4-FFF2-40B4-BE49-F238E27FC236}">
                      <a16:creationId xmlns:a16="http://schemas.microsoft.com/office/drawing/2014/main" id="{84E500DD-143A-5379-FFD2-0BA0F1DFD52C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1" name="Rechthoek 302">
                <a:extLst>
                  <a:ext uri="{FF2B5EF4-FFF2-40B4-BE49-F238E27FC236}">
                    <a16:creationId xmlns:a16="http://schemas.microsoft.com/office/drawing/2014/main" id="{3324A657-6B99-E6DF-12B1-E11366DC2C06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2" name="Ovaal 303">
                <a:extLst>
                  <a:ext uri="{FF2B5EF4-FFF2-40B4-BE49-F238E27FC236}">
                    <a16:creationId xmlns:a16="http://schemas.microsoft.com/office/drawing/2014/main" id="{3D3C1861-E0F3-4871-CD02-2D876ACF941B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9B056313-DEF4-19B6-EFB0-4EB9759ADF1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2">
                  <a:extLst>
                    <a:ext uri="{FF2B5EF4-FFF2-40B4-BE49-F238E27FC236}">
                      <a16:creationId xmlns:a16="http://schemas.microsoft.com/office/drawing/2014/main" id="{6498475F-1E1D-F5E2-719F-700885A1311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3" name="Rechthoek 304">
                <a:extLst>
                  <a:ext uri="{FF2B5EF4-FFF2-40B4-BE49-F238E27FC236}">
                    <a16:creationId xmlns:a16="http://schemas.microsoft.com/office/drawing/2014/main" id="{CBA09BDE-F9AD-2CAE-AEF0-82232612AC54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4" name="Groep 305">
                <a:extLst>
                  <a:ext uri="{FF2B5EF4-FFF2-40B4-BE49-F238E27FC236}">
                    <a16:creationId xmlns:a16="http://schemas.microsoft.com/office/drawing/2014/main" id="{610B42D3-01A2-595A-D8C8-903B7C55758E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3" name="Rechthoek 332">
                  <a:extLst>
                    <a:ext uri="{FF2B5EF4-FFF2-40B4-BE49-F238E27FC236}">
                      <a16:creationId xmlns:a16="http://schemas.microsoft.com/office/drawing/2014/main" id="{4784E31C-63C4-8D7F-8962-CFB27A772A43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6" name="Rectangle">
                    <a:extLst>
                      <a:ext uri="{FF2B5EF4-FFF2-40B4-BE49-F238E27FC236}">
                        <a16:creationId xmlns:a16="http://schemas.microsoft.com/office/drawing/2014/main" id="{3FEC5A1C-031B-3659-8BF5-76159EA13F8C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7" name="Invoegen">
                    <a:extLst>
                      <a:ext uri="{FF2B5EF4-FFF2-40B4-BE49-F238E27FC236}">
                        <a16:creationId xmlns:a16="http://schemas.microsoft.com/office/drawing/2014/main" id="{869EFA8F-F639-DFD2-21A4-66E1C2E7D5D7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4" name="Rechte verbindingslijn 333">
                  <a:extLst>
                    <a:ext uri="{FF2B5EF4-FFF2-40B4-BE49-F238E27FC236}">
                      <a16:creationId xmlns:a16="http://schemas.microsoft.com/office/drawing/2014/main" id="{421DB85E-B138-FCB2-00B6-87FCA87D60D3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elijkbenige driehoek 334">
                  <a:extLst>
                    <a:ext uri="{FF2B5EF4-FFF2-40B4-BE49-F238E27FC236}">
                      <a16:creationId xmlns:a16="http://schemas.microsoft.com/office/drawing/2014/main" id="{8CCDC01E-AE68-905C-5704-FA54560D3211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5" name="Groep 306">
                <a:extLst>
                  <a:ext uri="{FF2B5EF4-FFF2-40B4-BE49-F238E27FC236}">
                    <a16:creationId xmlns:a16="http://schemas.microsoft.com/office/drawing/2014/main" id="{6B81F562-74DE-BEF9-FFAE-4952A6A4EA42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7" name="Rechthoek 326">
                  <a:extLst>
                    <a:ext uri="{FF2B5EF4-FFF2-40B4-BE49-F238E27FC236}">
                      <a16:creationId xmlns:a16="http://schemas.microsoft.com/office/drawing/2014/main" id="{DA6E2CD3-A185-D61D-936D-033AAE0C114E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Ovaal 327">
                  <a:extLst>
                    <a:ext uri="{FF2B5EF4-FFF2-40B4-BE49-F238E27FC236}">
                      <a16:creationId xmlns:a16="http://schemas.microsoft.com/office/drawing/2014/main" id="{E923E176-EFC2-3FE0-00C4-6093A614EB88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Vrije vorm: vorm 328">
                  <a:extLst>
                    <a:ext uri="{FF2B5EF4-FFF2-40B4-BE49-F238E27FC236}">
                      <a16:creationId xmlns:a16="http://schemas.microsoft.com/office/drawing/2014/main" id="{EF1704C5-CE9D-AB71-1BB6-37B5F5BEB9FC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hoek: afgeronde hoeken 329">
                  <a:extLst>
                    <a:ext uri="{FF2B5EF4-FFF2-40B4-BE49-F238E27FC236}">
                      <a16:creationId xmlns:a16="http://schemas.microsoft.com/office/drawing/2014/main" id="{018CF523-5F39-8FE7-8205-504F1B2A20BF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e verbindingslijn 330">
                  <a:extLst>
                    <a:ext uri="{FF2B5EF4-FFF2-40B4-BE49-F238E27FC236}">
                      <a16:creationId xmlns:a16="http://schemas.microsoft.com/office/drawing/2014/main" id="{0D6A3B7A-9986-E6B4-4C52-A03B9906E681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 verbindingslijn 331">
                  <a:extLst>
                    <a:ext uri="{FF2B5EF4-FFF2-40B4-BE49-F238E27FC236}">
                      <a16:creationId xmlns:a16="http://schemas.microsoft.com/office/drawing/2014/main" id="{BB0DDD5B-3A27-E9AF-0E51-8FC635260183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" name="Ovaal 307">
                <a:extLst>
                  <a:ext uri="{FF2B5EF4-FFF2-40B4-BE49-F238E27FC236}">
                    <a16:creationId xmlns:a16="http://schemas.microsoft.com/office/drawing/2014/main" id="{977BE9EC-4F98-0C92-53D0-229D18C478CE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5" name="Oval">
                  <a:extLst>
                    <a:ext uri="{FF2B5EF4-FFF2-40B4-BE49-F238E27FC236}">
                      <a16:creationId xmlns:a16="http://schemas.microsoft.com/office/drawing/2014/main" id="{0A1B41F2-3F03-9944-6278-06862D07ADA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6" name="3">
                  <a:extLst>
                    <a:ext uri="{FF2B5EF4-FFF2-40B4-BE49-F238E27FC236}">
                      <a16:creationId xmlns:a16="http://schemas.microsoft.com/office/drawing/2014/main" id="{83BAC547-DC76-2EFB-40C4-795CA77F479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7" name="Rechthoek 308">
                <a:extLst>
                  <a:ext uri="{FF2B5EF4-FFF2-40B4-BE49-F238E27FC236}">
                    <a16:creationId xmlns:a16="http://schemas.microsoft.com/office/drawing/2014/main" id="{C9AF932E-4289-BA2E-1618-BDFD061A5F76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8" name="Groep 309">
                <a:extLst>
                  <a:ext uri="{FF2B5EF4-FFF2-40B4-BE49-F238E27FC236}">
                    <a16:creationId xmlns:a16="http://schemas.microsoft.com/office/drawing/2014/main" id="{BA4B8435-40BB-DC8B-AA56-8268C0E00349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9" name="Groep 310">
                  <a:extLst>
                    <a:ext uri="{FF2B5EF4-FFF2-40B4-BE49-F238E27FC236}">
                      <a16:creationId xmlns:a16="http://schemas.microsoft.com/office/drawing/2014/main" id="{A85B4890-FAD5-141D-F7E2-4A16503B5972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2" name="Groep 313">
                    <a:extLst>
                      <a:ext uri="{FF2B5EF4-FFF2-40B4-BE49-F238E27FC236}">
                        <a16:creationId xmlns:a16="http://schemas.microsoft.com/office/drawing/2014/main" id="{D70B0A9C-922C-23C9-4446-D57E14D7C8A3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9" name="Groep 320">
                      <a:extLst>
                        <a:ext uri="{FF2B5EF4-FFF2-40B4-BE49-F238E27FC236}">
                          <a16:creationId xmlns:a16="http://schemas.microsoft.com/office/drawing/2014/main" id="{0027F067-ADBE-564E-2636-29D4E05EE6E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2" name="Rechthoek 323">
                        <a:extLst>
                          <a:ext uri="{FF2B5EF4-FFF2-40B4-BE49-F238E27FC236}">
                            <a16:creationId xmlns:a16="http://schemas.microsoft.com/office/drawing/2014/main" id="{4281FD97-65B9-CAB0-C352-4CA471E5FF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Rechthoek 324">
                        <a:extLst>
                          <a:ext uri="{FF2B5EF4-FFF2-40B4-BE49-F238E27FC236}">
                            <a16:creationId xmlns:a16="http://schemas.microsoft.com/office/drawing/2014/main" id="{FED9E55F-443A-9047-B1F6-F7293F23DD2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Ovaal 325">
                        <a:extLst>
                          <a:ext uri="{FF2B5EF4-FFF2-40B4-BE49-F238E27FC236}">
                            <a16:creationId xmlns:a16="http://schemas.microsoft.com/office/drawing/2014/main" id="{1A2C2872-FDAD-651F-3570-C5A2FD092B0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0" name="Afbeelding 321" descr="Afbeelding 321">
                      <a:extLst>
                        <a:ext uri="{FF2B5EF4-FFF2-40B4-BE49-F238E27FC236}">
                          <a16:creationId xmlns:a16="http://schemas.microsoft.com/office/drawing/2014/main" id="{F5027FA8-D21B-E625-14C5-AB7024BF85D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" name="Afbeelding 322" descr="Afbeelding 322">
                      <a:extLst>
                        <a:ext uri="{FF2B5EF4-FFF2-40B4-BE49-F238E27FC236}">
                          <a16:creationId xmlns:a16="http://schemas.microsoft.com/office/drawing/2014/main" id="{09746210-9040-A80F-48CF-7BDB3F5F3D5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3" name="Groep 314">
                    <a:extLst>
                      <a:ext uri="{FF2B5EF4-FFF2-40B4-BE49-F238E27FC236}">
                        <a16:creationId xmlns:a16="http://schemas.microsoft.com/office/drawing/2014/main" id="{185AE8B2-9FD6-A4D8-E6E3-7E76B9B7443A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7" name="Rechthoek 318">
                      <a:extLst>
                        <a:ext uri="{FF2B5EF4-FFF2-40B4-BE49-F238E27FC236}">
                          <a16:creationId xmlns:a16="http://schemas.microsoft.com/office/drawing/2014/main" id="{011C8F50-52D4-E539-8FB6-3480BFAF334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9">
                      <a:extLst>
                        <a:ext uri="{FF2B5EF4-FFF2-40B4-BE49-F238E27FC236}">
                          <a16:creationId xmlns:a16="http://schemas.microsoft.com/office/drawing/2014/main" id="{911E56A6-E57A-896A-E07E-C721C6E65A40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4" name="Groep 315">
                    <a:extLst>
                      <a:ext uri="{FF2B5EF4-FFF2-40B4-BE49-F238E27FC236}">
                        <a16:creationId xmlns:a16="http://schemas.microsoft.com/office/drawing/2014/main" id="{C56605AE-4739-DE25-4F05-9D3867B12BF3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5" name="Rechthoek 316">
                      <a:extLst>
                        <a:ext uri="{FF2B5EF4-FFF2-40B4-BE49-F238E27FC236}">
                          <a16:creationId xmlns:a16="http://schemas.microsoft.com/office/drawing/2014/main" id="{12E065DC-08FD-A7A7-CDA1-42C63B660CE9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6" name="Rechthoek 317">
                      <a:extLst>
                        <a:ext uri="{FF2B5EF4-FFF2-40B4-BE49-F238E27FC236}">
                          <a16:creationId xmlns:a16="http://schemas.microsoft.com/office/drawing/2014/main" id="{4DE0ACD4-34BF-C33B-0EF8-44325EA89B5D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0" name="Rechthoek 311">
                  <a:extLst>
                    <a:ext uri="{FF2B5EF4-FFF2-40B4-BE49-F238E27FC236}">
                      <a16:creationId xmlns:a16="http://schemas.microsoft.com/office/drawing/2014/main" id="{9C33461A-C62D-94CC-492A-E1DA5682A0DC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1" name="Gelijkbenige driehoek 312">
                  <a:extLst>
                    <a:ext uri="{FF2B5EF4-FFF2-40B4-BE49-F238E27FC236}">
                      <a16:creationId xmlns:a16="http://schemas.microsoft.com/office/drawing/2014/main" id="{17F3F7B3-BF56-9892-F453-C47765E74B6D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B217D4A-9FE6-44B3-5B11-4FFCA96B0725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5" name="Rechthoek 339">
              <a:extLst>
                <a:ext uri="{FF2B5EF4-FFF2-40B4-BE49-F238E27FC236}">
                  <a16:creationId xmlns:a16="http://schemas.microsoft.com/office/drawing/2014/main" id="{97E70815-680F-AFE5-343C-66594ED84DF8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6" name="Groeperen 38">
              <a:extLst>
                <a:ext uri="{FF2B5EF4-FFF2-40B4-BE49-F238E27FC236}">
                  <a16:creationId xmlns:a16="http://schemas.microsoft.com/office/drawing/2014/main" id="{5EFA26FE-7DFC-74C9-35BE-096D3FB37214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0" name="Rechthoek 24">
                <a:extLst>
                  <a:ext uri="{FF2B5EF4-FFF2-40B4-BE49-F238E27FC236}">
                    <a16:creationId xmlns:a16="http://schemas.microsoft.com/office/drawing/2014/main" id="{23A022BA-8255-02D3-3BC6-F4B0D529295E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5">
                <a:extLst>
                  <a:ext uri="{FF2B5EF4-FFF2-40B4-BE49-F238E27FC236}">
                    <a16:creationId xmlns:a16="http://schemas.microsoft.com/office/drawing/2014/main" id="{92F9E129-A795-F7F0-CB21-9D509AB0BD8E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6">
                <a:extLst>
                  <a:ext uri="{FF2B5EF4-FFF2-40B4-BE49-F238E27FC236}">
                    <a16:creationId xmlns:a16="http://schemas.microsoft.com/office/drawing/2014/main" id="{A0D296AF-ED84-C07F-191B-53DACD2F3EAE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7">
                <a:extLst>
                  <a:ext uri="{FF2B5EF4-FFF2-40B4-BE49-F238E27FC236}">
                    <a16:creationId xmlns:a16="http://schemas.microsoft.com/office/drawing/2014/main" id="{CEAAB69B-0AE9-5881-E002-8023081BBEB0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2">
                <a:extLst>
                  <a:ext uri="{FF2B5EF4-FFF2-40B4-BE49-F238E27FC236}">
                    <a16:creationId xmlns:a16="http://schemas.microsoft.com/office/drawing/2014/main" id="{4DA8F23D-0476-79B9-ED17-F6989D0151D1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6">
                <a:extLst>
                  <a:ext uri="{FF2B5EF4-FFF2-40B4-BE49-F238E27FC236}">
                    <a16:creationId xmlns:a16="http://schemas.microsoft.com/office/drawing/2014/main" id="{9028C57A-F3DB-3DD2-E868-DCF5A8C63788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B3D847E2-4396-1B5E-5CFE-C2B76AED6D9E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4" name="Rechthoek 33">
                <a:extLst>
                  <a:ext uri="{FF2B5EF4-FFF2-40B4-BE49-F238E27FC236}">
                    <a16:creationId xmlns:a16="http://schemas.microsoft.com/office/drawing/2014/main" id="{285E213E-BBEF-7CE8-DD9F-22631C97610A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8">
                <a:extLst>
                  <a:ext uri="{FF2B5EF4-FFF2-40B4-BE49-F238E27FC236}">
                    <a16:creationId xmlns:a16="http://schemas.microsoft.com/office/drawing/2014/main" id="{4DBDE47E-20D1-9A8A-E883-3996686AFA92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9">
                <a:extLst>
                  <a:ext uri="{FF2B5EF4-FFF2-40B4-BE49-F238E27FC236}">
                    <a16:creationId xmlns:a16="http://schemas.microsoft.com/office/drawing/2014/main" id="{6EC970B4-4117-2A86-CEDD-F2A637FF5DF8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0">
                <a:extLst>
                  <a:ext uri="{FF2B5EF4-FFF2-40B4-BE49-F238E27FC236}">
                    <a16:creationId xmlns:a16="http://schemas.microsoft.com/office/drawing/2014/main" id="{66CE2F1F-ABB1-D065-C1DA-69B1B6504D99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5">
                <a:extLst>
                  <a:ext uri="{FF2B5EF4-FFF2-40B4-BE49-F238E27FC236}">
                    <a16:creationId xmlns:a16="http://schemas.microsoft.com/office/drawing/2014/main" id="{4AD3D9D9-A206-BE11-0600-561EEA2B3D24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7">
                <a:extLst>
                  <a:ext uri="{FF2B5EF4-FFF2-40B4-BE49-F238E27FC236}">
                    <a16:creationId xmlns:a16="http://schemas.microsoft.com/office/drawing/2014/main" id="{312CB33F-5193-0118-AE08-8D1578134277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E4E87014-9749-5417-E58F-992D847BA60E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9713A706-4FBB-F987-E6CB-57A045FEE315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Rectangle">
              <a:extLst>
                <a:ext uri="{FF2B5EF4-FFF2-40B4-BE49-F238E27FC236}">
                  <a16:creationId xmlns:a16="http://schemas.microsoft.com/office/drawing/2014/main" id="{CE02EFEF-D3A2-CC4F-0A98-1B2FABD51FA4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Afbeelding invoegen/veranderen">
              <a:extLst>
                <a:ext uri="{FF2B5EF4-FFF2-40B4-BE49-F238E27FC236}">
                  <a16:creationId xmlns:a16="http://schemas.microsoft.com/office/drawing/2014/main" id="{E6BA8079-374F-3564-9D70-8A1302ECACBA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2" name="Tijdelijke aanduiding voor inhoud 4">
              <a:extLst>
                <a:ext uri="{FF2B5EF4-FFF2-40B4-BE49-F238E27FC236}">
                  <a16:creationId xmlns:a16="http://schemas.microsoft.com/office/drawing/2014/main" id="{B826A48A-9864-289E-E4C5-E93F77CA4021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3" name="Picture 6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3E5D162F-D577-658E-18D3-B6B4D9A62F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AC87F065-BB5D-7922-A92D-169BDC2143BB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5D8350BF-4E98-9D95-AC2B-76D70CD6BA36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3542BDAF-7963-74AA-898C-F311B8C74BB6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D54C25EB-6B2E-B656-1A75-6E07409E68F5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59E6C3EC-CBE8-D8F2-24EF-164149C7A19F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8" name="Titel 21">
              <a:extLst>
                <a:ext uri="{FF2B5EF4-FFF2-40B4-BE49-F238E27FC236}">
                  <a16:creationId xmlns:a16="http://schemas.microsoft.com/office/drawing/2014/main" id="{4DE09583-0BB9-658A-4A74-612E64E06393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1E089E33-DF5A-0BF8-D758-AB7D09E80D24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78C8B86F-1802-E97B-B1F0-73FF2224326C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0F80F4C9-B012-B09D-FDF8-1D263C7FCEFB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A29405F2-1000-A6AE-8A00-78824C056B09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64F0BC0A-BAC5-4DE0-DA8F-C7CD02B6FBB5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288914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6">
            <a:extLst>
              <a:ext uri="{FF2B5EF4-FFF2-40B4-BE49-F238E27FC236}">
                <a16:creationId xmlns:a16="http://schemas.microsoft.com/office/drawing/2014/main" id="{E420FF4A-7B96-8735-5855-5DFE9B584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047" r="14047"/>
          <a:stretch/>
        </p:blipFill>
        <p:spPr>
          <a:xfrm flipH="1">
            <a:off x="0" y="-90859"/>
            <a:ext cx="5018424" cy="52343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3E90E7-991A-1215-2C41-9147FE88AE0B}"/>
              </a:ext>
            </a:extLst>
          </p:cNvPr>
          <p:cNvSpPr txBox="1"/>
          <p:nvPr/>
        </p:nvSpPr>
        <p:spPr>
          <a:xfrm>
            <a:off x="7119342" y="4904585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dirty="0">
                <a:solidFill>
                  <a:schemeClr val="bg2">
                    <a:lumMod val="10000"/>
                  </a:schemeClr>
                </a:solidFill>
              </a:rPr>
              <a:t>Photo credits: </a:t>
            </a:r>
            <a:r>
              <a:rPr lang="en-US" sz="500" dirty="0" err="1">
                <a:solidFill>
                  <a:schemeClr val="bg2">
                    <a:lumMod val="10000"/>
                  </a:schemeClr>
                </a:solidFill>
              </a:rPr>
              <a:t>Pexels.com</a:t>
            </a:r>
            <a:r>
              <a:rPr lang="en-US" sz="500" dirty="0">
                <a:solidFill>
                  <a:schemeClr val="bg2">
                    <a:lumMod val="10000"/>
                  </a:schemeClr>
                </a:solidFill>
              </a:rPr>
              <a:t> | </a:t>
            </a:r>
            <a:r>
              <a:rPr lang="en-US" sz="500" dirty="0" err="1">
                <a:solidFill>
                  <a:schemeClr val="bg2">
                    <a:lumMod val="10000"/>
                  </a:schemeClr>
                </a:solidFill>
              </a:rPr>
              <a:t>foc</a:t>
            </a:r>
            <a:r>
              <a:rPr lang="en-US" sz="5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US" sz="500" dirty="0" err="1">
                <a:solidFill>
                  <a:schemeClr val="bg2">
                    <a:lumMod val="10000"/>
                  </a:schemeClr>
                </a:solidFill>
              </a:rPr>
              <a:t>foodoncam</a:t>
            </a:r>
            <a:endParaRPr lang="en-US" sz="5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418C80F-30D8-24B8-6636-6EEA08A71398}"/>
              </a:ext>
            </a:extLst>
          </p:cNvPr>
          <p:cNvSpPr txBox="1">
            <a:spLocks/>
          </p:cNvSpPr>
          <p:nvPr/>
        </p:nvSpPr>
        <p:spPr>
          <a:xfrm>
            <a:off x="5338232" y="1731554"/>
            <a:ext cx="3891589" cy="3990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Example page</a:t>
            </a:r>
            <a:endParaRPr lang="en-NL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3482C1C-DA2C-8C57-13D8-FA13508337E5}"/>
              </a:ext>
            </a:extLst>
          </p:cNvPr>
          <p:cNvSpPr txBox="1">
            <a:spLocks/>
          </p:cNvSpPr>
          <p:nvPr/>
        </p:nvSpPr>
        <p:spPr>
          <a:xfrm>
            <a:off x="5403672" y="2275144"/>
            <a:ext cx="3283128" cy="107072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This is your definition</a:t>
            </a:r>
            <a:endParaRPr lang="en-NL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  <p:grpSp>
        <p:nvGrpSpPr>
          <p:cNvPr id="16" name="Instructie">
            <a:extLst>
              <a:ext uri="{FF2B5EF4-FFF2-40B4-BE49-F238E27FC236}">
                <a16:creationId xmlns:a16="http://schemas.microsoft.com/office/drawing/2014/main" id="{511E53CB-1613-65A8-CDC1-6F396685545D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7" name="Rechthoek 339">
              <a:extLst>
                <a:ext uri="{FF2B5EF4-FFF2-40B4-BE49-F238E27FC236}">
                  <a16:creationId xmlns:a16="http://schemas.microsoft.com/office/drawing/2014/main" id="{AFB8B281-186F-C0F0-F6ED-EEFF6CE5E566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8" name="Graphic 163">
              <a:extLst>
                <a:ext uri="{FF2B5EF4-FFF2-40B4-BE49-F238E27FC236}">
                  <a16:creationId xmlns:a16="http://schemas.microsoft.com/office/drawing/2014/main" id="{B747AC48-032E-0DE5-0AC0-671E9B4A2454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" name="Rechthoek 342">
              <a:extLst>
                <a:ext uri="{FF2B5EF4-FFF2-40B4-BE49-F238E27FC236}">
                  <a16:creationId xmlns:a16="http://schemas.microsoft.com/office/drawing/2014/main" id="{634DC1B5-03ED-792C-44AE-63707417F4C8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20" name="INSTRUCTIE">
              <a:extLst>
                <a:ext uri="{FF2B5EF4-FFF2-40B4-BE49-F238E27FC236}">
                  <a16:creationId xmlns:a16="http://schemas.microsoft.com/office/drawing/2014/main" id="{65A3AFA5-F149-5C31-14BF-92592B38F76D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1" name="Rechthoek 299">
                <a:extLst>
                  <a:ext uri="{FF2B5EF4-FFF2-40B4-BE49-F238E27FC236}">
                    <a16:creationId xmlns:a16="http://schemas.microsoft.com/office/drawing/2014/main" id="{00F6D21F-29DB-7C28-CEFC-C0654B55DA63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4" name="Rectangle">
                  <a:extLst>
                    <a:ext uri="{FF2B5EF4-FFF2-40B4-BE49-F238E27FC236}">
                      <a16:creationId xmlns:a16="http://schemas.microsoft.com/office/drawing/2014/main" id="{8F5F8C58-80F5-867E-2F8E-156E0DC54677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5" name="Afbeelding invoegen/veranderen">
                  <a:extLst>
                    <a:ext uri="{FF2B5EF4-FFF2-40B4-BE49-F238E27FC236}">
                      <a16:creationId xmlns:a16="http://schemas.microsoft.com/office/drawing/2014/main" id="{977BBBD8-6F8C-B9E6-AA23-1DD655BC779D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2" name="Ovaal 301">
                <a:extLst>
                  <a:ext uri="{FF2B5EF4-FFF2-40B4-BE49-F238E27FC236}">
                    <a16:creationId xmlns:a16="http://schemas.microsoft.com/office/drawing/2014/main" id="{9F95D39E-BEF1-0A76-3449-EE25BBC8132B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2" name="Oval">
                  <a:extLst>
                    <a:ext uri="{FF2B5EF4-FFF2-40B4-BE49-F238E27FC236}">
                      <a16:creationId xmlns:a16="http://schemas.microsoft.com/office/drawing/2014/main" id="{12A566F2-175C-FA7F-A534-DB66DF6D589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3" name="1">
                  <a:extLst>
                    <a:ext uri="{FF2B5EF4-FFF2-40B4-BE49-F238E27FC236}">
                      <a16:creationId xmlns:a16="http://schemas.microsoft.com/office/drawing/2014/main" id="{C2819C0F-ACFD-8403-E037-2581395F8BD9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3" name="Rechthoek 302">
                <a:extLst>
                  <a:ext uri="{FF2B5EF4-FFF2-40B4-BE49-F238E27FC236}">
                    <a16:creationId xmlns:a16="http://schemas.microsoft.com/office/drawing/2014/main" id="{B18394A3-AE96-8C72-98B0-572286A612F2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4" name="Ovaal 303">
                <a:extLst>
                  <a:ext uri="{FF2B5EF4-FFF2-40B4-BE49-F238E27FC236}">
                    <a16:creationId xmlns:a16="http://schemas.microsoft.com/office/drawing/2014/main" id="{074596BA-5BD1-ADA4-F794-CB8A250EB5F0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0" name="Oval">
                  <a:extLst>
                    <a:ext uri="{FF2B5EF4-FFF2-40B4-BE49-F238E27FC236}">
                      <a16:creationId xmlns:a16="http://schemas.microsoft.com/office/drawing/2014/main" id="{3BA91B80-A04C-8C96-6F7D-EA8BF212227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1" name="2">
                  <a:extLst>
                    <a:ext uri="{FF2B5EF4-FFF2-40B4-BE49-F238E27FC236}">
                      <a16:creationId xmlns:a16="http://schemas.microsoft.com/office/drawing/2014/main" id="{91440608-801B-9B98-F8ED-E07F1544F4EB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5" name="Rechthoek 304">
                <a:extLst>
                  <a:ext uri="{FF2B5EF4-FFF2-40B4-BE49-F238E27FC236}">
                    <a16:creationId xmlns:a16="http://schemas.microsoft.com/office/drawing/2014/main" id="{0EF8D1B3-F1DA-B112-F226-4B09B00D80DD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6" name="Groep 305">
                <a:extLst>
                  <a:ext uri="{FF2B5EF4-FFF2-40B4-BE49-F238E27FC236}">
                    <a16:creationId xmlns:a16="http://schemas.microsoft.com/office/drawing/2014/main" id="{253D674D-4B3D-2B6C-8EF6-A3A99F2A5BE3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5" name="Rechthoek 332">
                  <a:extLst>
                    <a:ext uri="{FF2B5EF4-FFF2-40B4-BE49-F238E27FC236}">
                      <a16:creationId xmlns:a16="http://schemas.microsoft.com/office/drawing/2014/main" id="{83B57179-8BDD-9395-E468-43983D6D03F1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8" name="Rectangle">
                    <a:extLst>
                      <a:ext uri="{FF2B5EF4-FFF2-40B4-BE49-F238E27FC236}">
                        <a16:creationId xmlns:a16="http://schemas.microsoft.com/office/drawing/2014/main" id="{81B8255E-ADDE-97DE-47A1-67CA225D7777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9" name="Invoegen">
                    <a:extLst>
                      <a:ext uri="{FF2B5EF4-FFF2-40B4-BE49-F238E27FC236}">
                        <a16:creationId xmlns:a16="http://schemas.microsoft.com/office/drawing/2014/main" id="{B654BC4D-80A9-5160-0D24-905A520D4F14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6" name="Rechte verbindingslijn 333">
                  <a:extLst>
                    <a:ext uri="{FF2B5EF4-FFF2-40B4-BE49-F238E27FC236}">
                      <a16:creationId xmlns:a16="http://schemas.microsoft.com/office/drawing/2014/main" id="{5B4E55B3-548A-C7AD-1BD4-73D57A931C3D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7" name="Gelijkbenige driehoek 334">
                  <a:extLst>
                    <a:ext uri="{FF2B5EF4-FFF2-40B4-BE49-F238E27FC236}">
                      <a16:creationId xmlns:a16="http://schemas.microsoft.com/office/drawing/2014/main" id="{39D59CE3-5ED0-FA3E-6F9F-B3A1D1B66769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7" name="Groep 306">
                <a:extLst>
                  <a:ext uri="{FF2B5EF4-FFF2-40B4-BE49-F238E27FC236}">
                    <a16:creationId xmlns:a16="http://schemas.microsoft.com/office/drawing/2014/main" id="{1C925A46-4539-04A4-C932-4E4565C51383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9" name="Rechthoek 326">
                  <a:extLst>
                    <a:ext uri="{FF2B5EF4-FFF2-40B4-BE49-F238E27FC236}">
                      <a16:creationId xmlns:a16="http://schemas.microsoft.com/office/drawing/2014/main" id="{905CD12E-51B4-BD03-DC9A-CEF939991D1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Ovaal 327">
                  <a:extLst>
                    <a:ext uri="{FF2B5EF4-FFF2-40B4-BE49-F238E27FC236}">
                      <a16:creationId xmlns:a16="http://schemas.microsoft.com/office/drawing/2014/main" id="{4304EFA9-7B15-2907-A7C8-DF30E0B0F4E5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Vrije vorm: vorm 328">
                  <a:extLst>
                    <a:ext uri="{FF2B5EF4-FFF2-40B4-BE49-F238E27FC236}">
                      <a16:creationId xmlns:a16="http://schemas.microsoft.com/office/drawing/2014/main" id="{E840A3DF-A22F-B899-9D06-4CBD26A9657D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Rechthoek: afgeronde hoeken 329">
                  <a:extLst>
                    <a:ext uri="{FF2B5EF4-FFF2-40B4-BE49-F238E27FC236}">
                      <a16:creationId xmlns:a16="http://schemas.microsoft.com/office/drawing/2014/main" id="{508FB696-0687-28FA-9655-F0FF9CE1008C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3" name="Rechte verbindingslijn 330">
                  <a:extLst>
                    <a:ext uri="{FF2B5EF4-FFF2-40B4-BE49-F238E27FC236}">
                      <a16:creationId xmlns:a16="http://schemas.microsoft.com/office/drawing/2014/main" id="{1C22B6B5-C440-A545-8A99-A1521121ACAB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4" name="Rechte verbindingslijn 331">
                  <a:extLst>
                    <a:ext uri="{FF2B5EF4-FFF2-40B4-BE49-F238E27FC236}">
                      <a16:creationId xmlns:a16="http://schemas.microsoft.com/office/drawing/2014/main" id="{780B1473-00C7-9F4D-3A19-311A60ACE348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8" name="Ovaal 307">
                <a:extLst>
                  <a:ext uri="{FF2B5EF4-FFF2-40B4-BE49-F238E27FC236}">
                    <a16:creationId xmlns:a16="http://schemas.microsoft.com/office/drawing/2014/main" id="{F7668321-DC26-FF79-07EB-6531E8F91113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7" name="Oval">
                  <a:extLst>
                    <a:ext uri="{FF2B5EF4-FFF2-40B4-BE49-F238E27FC236}">
                      <a16:creationId xmlns:a16="http://schemas.microsoft.com/office/drawing/2014/main" id="{161187AE-CFEC-901B-046C-642B60A1DB0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8" name="3">
                  <a:extLst>
                    <a:ext uri="{FF2B5EF4-FFF2-40B4-BE49-F238E27FC236}">
                      <a16:creationId xmlns:a16="http://schemas.microsoft.com/office/drawing/2014/main" id="{08F05345-54E3-3062-111A-6DDBFFD0F99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9" name="Rechthoek 308">
                <a:extLst>
                  <a:ext uri="{FF2B5EF4-FFF2-40B4-BE49-F238E27FC236}">
                    <a16:creationId xmlns:a16="http://schemas.microsoft.com/office/drawing/2014/main" id="{4FB3B418-2842-25EF-6CE7-F8A4A60324DA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0" name="Groep 309">
                <a:extLst>
                  <a:ext uri="{FF2B5EF4-FFF2-40B4-BE49-F238E27FC236}">
                    <a16:creationId xmlns:a16="http://schemas.microsoft.com/office/drawing/2014/main" id="{EC987E61-04C6-E43F-0F96-95A7BD5EC5D2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1" name="Groep 310">
                  <a:extLst>
                    <a:ext uri="{FF2B5EF4-FFF2-40B4-BE49-F238E27FC236}">
                      <a16:creationId xmlns:a16="http://schemas.microsoft.com/office/drawing/2014/main" id="{023709DE-A29A-42A1-C55E-A521B0D61397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4" name="Groep 313">
                    <a:extLst>
                      <a:ext uri="{FF2B5EF4-FFF2-40B4-BE49-F238E27FC236}">
                        <a16:creationId xmlns:a16="http://schemas.microsoft.com/office/drawing/2014/main" id="{554B76F2-D04C-F592-0828-AA1EF60B1151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1" name="Groep 320">
                      <a:extLst>
                        <a:ext uri="{FF2B5EF4-FFF2-40B4-BE49-F238E27FC236}">
                          <a16:creationId xmlns:a16="http://schemas.microsoft.com/office/drawing/2014/main" id="{A2931D4B-7CFD-5E9C-22F5-6E4F4483808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4" name="Rechthoek 323">
                        <a:extLst>
                          <a:ext uri="{FF2B5EF4-FFF2-40B4-BE49-F238E27FC236}">
                            <a16:creationId xmlns:a16="http://schemas.microsoft.com/office/drawing/2014/main" id="{5B78B064-B3B2-69B2-3DAF-CB5F05A82D0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5" name="Rechthoek 324">
                        <a:extLst>
                          <a:ext uri="{FF2B5EF4-FFF2-40B4-BE49-F238E27FC236}">
                            <a16:creationId xmlns:a16="http://schemas.microsoft.com/office/drawing/2014/main" id="{33F2BB28-4A0A-FAE8-77BB-3773E60041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6" name="Ovaal 325">
                        <a:extLst>
                          <a:ext uri="{FF2B5EF4-FFF2-40B4-BE49-F238E27FC236}">
                            <a16:creationId xmlns:a16="http://schemas.microsoft.com/office/drawing/2014/main" id="{96ACBFE0-25B5-AFF7-B083-846C1F01520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2" name="Afbeelding 321" descr="Afbeelding 321">
                      <a:extLst>
                        <a:ext uri="{FF2B5EF4-FFF2-40B4-BE49-F238E27FC236}">
                          <a16:creationId xmlns:a16="http://schemas.microsoft.com/office/drawing/2014/main" id="{303BC038-7C50-214C-6E39-ADF1D54B5EA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3" name="Afbeelding 322" descr="Afbeelding 322">
                      <a:extLst>
                        <a:ext uri="{FF2B5EF4-FFF2-40B4-BE49-F238E27FC236}">
                          <a16:creationId xmlns:a16="http://schemas.microsoft.com/office/drawing/2014/main" id="{FB764C37-E07D-8E15-4748-3B460F2A418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5" name="Groep 314">
                    <a:extLst>
                      <a:ext uri="{FF2B5EF4-FFF2-40B4-BE49-F238E27FC236}">
                        <a16:creationId xmlns:a16="http://schemas.microsoft.com/office/drawing/2014/main" id="{B8B8C318-69D3-27EB-3897-F38CC5FF78DE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9" name="Rechthoek 318">
                      <a:extLst>
                        <a:ext uri="{FF2B5EF4-FFF2-40B4-BE49-F238E27FC236}">
                          <a16:creationId xmlns:a16="http://schemas.microsoft.com/office/drawing/2014/main" id="{84E20F58-468E-609E-C2BA-EE8BAA43B7E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0" name="Rechthoek 319">
                      <a:extLst>
                        <a:ext uri="{FF2B5EF4-FFF2-40B4-BE49-F238E27FC236}">
                          <a16:creationId xmlns:a16="http://schemas.microsoft.com/office/drawing/2014/main" id="{CB4FA1C9-6ABF-761C-F1DA-3377ACADC623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6" name="Groep 315">
                    <a:extLst>
                      <a:ext uri="{FF2B5EF4-FFF2-40B4-BE49-F238E27FC236}">
                        <a16:creationId xmlns:a16="http://schemas.microsoft.com/office/drawing/2014/main" id="{04CF9486-EAB1-85FD-6744-D86420AF851A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7" name="Rechthoek 316">
                      <a:extLst>
                        <a:ext uri="{FF2B5EF4-FFF2-40B4-BE49-F238E27FC236}">
                          <a16:creationId xmlns:a16="http://schemas.microsoft.com/office/drawing/2014/main" id="{3A6B86BE-DA0E-5558-E00F-16274B017460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8" name="Rechthoek 317">
                      <a:extLst>
                        <a:ext uri="{FF2B5EF4-FFF2-40B4-BE49-F238E27FC236}">
                          <a16:creationId xmlns:a16="http://schemas.microsoft.com/office/drawing/2014/main" id="{A5B003ED-8D9B-9330-4325-493FAA865862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2" name="Rechthoek 311">
                  <a:extLst>
                    <a:ext uri="{FF2B5EF4-FFF2-40B4-BE49-F238E27FC236}">
                      <a16:creationId xmlns:a16="http://schemas.microsoft.com/office/drawing/2014/main" id="{3570326D-ADBA-6BE2-3559-5A8F34EBC33D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3" name="Gelijkbenige driehoek 312">
                  <a:extLst>
                    <a:ext uri="{FF2B5EF4-FFF2-40B4-BE49-F238E27FC236}">
                      <a16:creationId xmlns:a16="http://schemas.microsoft.com/office/drawing/2014/main" id="{59E2D4F2-2A56-0CD1-48C6-120379DA1B74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71A862C-6430-2005-46D7-BA6B2DC89049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7" name="Rechthoek 339">
              <a:extLst>
                <a:ext uri="{FF2B5EF4-FFF2-40B4-BE49-F238E27FC236}">
                  <a16:creationId xmlns:a16="http://schemas.microsoft.com/office/drawing/2014/main" id="{54458AA2-1646-778C-C95D-0796320D3E36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8" name="Groeperen 38">
              <a:extLst>
                <a:ext uri="{FF2B5EF4-FFF2-40B4-BE49-F238E27FC236}">
                  <a16:creationId xmlns:a16="http://schemas.microsoft.com/office/drawing/2014/main" id="{01900BCC-E8F5-4FAA-02DC-695B01BB3CC0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2" name="Rechthoek 24">
                <a:extLst>
                  <a:ext uri="{FF2B5EF4-FFF2-40B4-BE49-F238E27FC236}">
                    <a16:creationId xmlns:a16="http://schemas.microsoft.com/office/drawing/2014/main" id="{94B27BAA-7A8A-2331-ACAC-E921F62E3578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5">
                <a:extLst>
                  <a:ext uri="{FF2B5EF4-FFF2-40B4-BE49-F238E27FC236}">
                    <a16:creationId xmlns:a16="http://schemas.microsoft.com/office/drawing/2014/main" id="{F140C68D-0BB8-7DE8-6672-CF27914B6C90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6">
                <a:extLst>
                  <a:ext uri="{FF2B5EF4-FFF2-40B4-BE49-F238E27FC236}">
                    <a16:creationId xmlns:a16="http://schemas.microsoft.com/office/drawing/2014/main" id="{4E4E85B3-964D-B172-6691-2C9228596E0D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27">
                <a:extLst>
                  <a:ext uri="{FF2B5EF4-FFF2-40B4-BE49-F238E27FC236}">
                    <a16:creationId xmlns:a16="http://schemas.microsoft.com/office/drawing/2014/main" id="{C7AC3E37-87A8-4F1E-9CF1-7A3A8A2DF2F1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32">
                <a:extLst>
                  <a:ext uri="{FF2B5EF4-FFF2-40B4-BE49-F238E27FC236}">
                    <a16:creationId xmlns:a16="http://schemas.microsoft.com/office/drawing/2014/main" id="{35483009-F7AF-3EF7-B7A0-DEBB8C898653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36">
                <a:extLst>
                  <a:ext uri="{FF2B5EF4-FFF2-40B4-BE49-F238E27FC236}">
                    <a16:creationId xmlns:a16="http://schemas.microsoft.com/office/drawing/2014/main" id="{442A4276-C593-7A25-0858-179E9451438D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03437245-8451-A6BF-DE2B-07D8C69E08A9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6" name="Rechthoek 33">
                <a:extLst>
                  <a:ext uri="{FF2B5EF4-FFF2-40B4-BE49-F238E27FC236}">
                    <a16:creationId xmlns:a16="http://schemas.microsoft.com/office/drawing/2014/main" id="{D252899E-4F4D-4CDD-8A4C-B16B04AB7BFE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8">
                <a:extLst>
                  <a:ext uri="{FF2B5EF4-FFF2-40B4-BE49-F238E27FC236}">
                    <a16:creationId xmlns:a16="http://schemas.microsoft.com/office/drawing/2014/main" id="{3E057554-1BBA-489D-F145-93FBF94421B8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9">
                <a:extLst>
                  <a:ext uri="{FF2B5EF4-FFF2-40B4-BE49-F238E27FC236}">
                    <a16:creationId xmlns:a16="http://schemas.microsoft.com/office/drawing/2014/main" id="{CF4719B0-BED2-6B9B-52BB-48A008ACC1D0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0">
                <a:extLst>
                  <a:ext uri="{FF2B5EF4-FFF2-40B4-BE49-F238E27FC236}">
                    <a16:creationId xmlns:a16="http://schemas.microsoft.com/office/drawing/2014/main" id="{9E4F0F84-40AE-5DD7-8769-C178F847B5A9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5">
                <a:extLst>
                  <a:ext uri="{FF2B5EF4-FFF2-40B4-BE49-F238E27FC236}">
                    <a16:creationId xmlns:a16="http://schemas.microsoft.com/office/drawing/2014/main" id="{6FC7E1DC-5458-CBE9-7ED8-001D494A1F22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7">
                <a:extLst>
                  <a:ext uri="{FF2B5EF4-FFF2-40B4-BE49-F238E27FC236}">
                    <a16:creationId xmlns:a16="http://schemas.microsoft.com/office/drawing/2014/main" id="{01FEFA6D-742C-2A5C-5CCB-87CF9AC1772A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0" name="Tijdelijke aanduiding voor tekst 10">
              <a:extLst>
                <a:ext uri="{FF2B5EF4-FFF2-40B4-BE49-F238E27FC236}">
                  <a16:creationId xmlns:a16="http://schemas.microsoft.com/office/drawing/2014/main" id="{6D35D864-9FAC-C735-0E3B-C4B6E99B98C2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1" name="Tijdelijke aanduiding voor tekst 10">
              <a:extLst>
                <a:ext uri="{FF2B5EF4-FFF2-40B4-BE49-F238E27FC236}">
                  <a16:creationId xmlns:a16="http://schemas.microsoft.com/office/drawing/2014/main" id="{F2C4A525-25DD-DAEF-DE76-6B78FBCA91FA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2" name="Rectangle">
              <a:extLst>
                <a:ext uri="{FF2B5EF4-FFF2-40B4-BE49-F238E27FC236}">
                  <a16:creationId xmlns:a16="http://schemas.microsoft.com/office/drawing/2014/main" id="{9EFA0495-8CDD-FAD1-D74B-EE5C4BDC14AC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3" name="Afbeelding invoegen/veranderen">
              <a:extLst>
                <a:ext uri="{FF2B5EF4-FFF2-40B4-BE49-F238E27FC236}">
                  <a16:creationId xmlns:a16="http://schemas.microsoft.com/office/drawing/2014/main" id="{66DE0C24-4194-BC64-48B4-536C0A9C3CB3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4" name="Tijdelijke aanduiding voor inhoud 4">
              <a:extLst>
                <a:ext uri="{FF2B5EF4-FFF2-40B4-BE49-F238E27FC236}">
                  <a16:creationId xmlns:a16="http://schemas.microsoft.com/office/drawing/2014/main" id="{552C0A08-67C7-A482-D082-04C9FC049C8D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5" name="Picture 7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17C47CA3-B91C-1587-D2FC-194C432B0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F6397A6-A027-F25C-2C17-0860B2F6EF92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0CF0A8C-2353-E333-0C42-ABD8B23D85C9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14" name="Rechthoek 339">
                <a:extLst>
                  <a:ext uri="{FF2B5EF4-FFF2-40B4-BE49-F238E27FC236}">
                    <a16:creationId xmlns:a16="http://schemas.microsoft.com/office/drawing/2014/main" id="{2ECCB6D5-6420-92A0-F432-F6777EAD7971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15" name="Rectangle">
                <a:extLst>
                  <a:ext uri="{FF2B5EF4-FFF2-40B4-BE49-F238E27FC236}">
                    <a16:creationId xmlns:a16="http://schemas.microsoft.com/office/drawing/2014/main" id="{BC832AAA-E7F4-3FB0-D5B4-B2DC46C0129B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8" name="Afbeelding invoegen/veranderen">
                <a:extLst>
                  <a:ext uri="{FF2B5EF4-FFF2-40B4-BE49-F238E27FC236}">
                    <a16:creationId xmlns:a16="http://schemas.microsoft.com/office/drawing/2014/main" id="{2B7CF3F8-92CE-B027-3BD9-17C3512AEFB4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" name="Titel 21">
              <a:extLst>
                <a:ext uri="{FF2B5EF4-FFF2-40B4-BE49-F238E27FC236}">
                  <a16:creationId xmlns:a16="http://schemas.microsoft.com/office/drawing/2014/main" id="{03374564-3223-0E1A-CF3F-32E148C2AEE5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" name="Tijdelijke aanduiding voor inhoud 4">
              <a:extLst>
                <a:ext uri="{FF2B5EF4-FFF2-40B4-BE49-F238E27FC236}">
                  <a16:creationId xmlns:a16="http://schemas.microsoft.com/office/drawing/2014/main" id="{6C2D5FB4-6512-790A-2463-86A542C78299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" name="Rechthoek 3">
              <a:extLst>
                <a:ext uri="{FF2B5EF4-FFF2-40B4-BE49-F238E27FC236}">
                  <a16:creationId xmlns:a16="http://schemas.microsoft.com/office/drawing/2014/main" id="{13B1FD98-6DF8-EAAA-3A16-E9113BBF88EB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1" name="Rechthoek 31">
              <a:extLst>
                <a:ext uri="{FF2B5EF4-FFF2-40B4-BE49-F238E27FC236}">
                  <a16:creationId xmlns:a16="http://schemas.microsoft.com/office/drawing/2014/main" id="{EC926273-6889-971F-86BB-8CAFF23D17B5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2" name="Tijdelijke aanduiding voor tekst 10">
              <a:extLst>
                <a:ext uri="{FF2B5EF4-FFF2-40B4-BE49-F238E27FC236}">
                  <a16:creationId xmlns:a16="http://schemas.microsoft.com/office/drawing/2014/main" id="{EE25DD6C-72FB-7CC9-1E87-7B4156A3E53C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13" name="Tijdelijke aanduiding voor tekst 10">
              <a:extLst>
                <a:ext uri="{FF2B5EF4-FFF2-40B4-BE49-F238E27FC236}">
                  <a16:creationId xmlns:a16="http://schemas.microsoft.com/office/drawing/2014/main" id="{17A7B232-59F0-45BC-B451-299D18C1008D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537784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6">
            <a:extLst>
              <a:ext uri="{FF2B5EF4-FFF2-40B4-BE49-F238E27FC236}">
                <a16:creationId xmlns:a16="http://schemas.microsoft.com/office/drawing/2014/main" id="{E420FF4A-7B96-8735-5855-5DFE9B584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047" r="14047"/>
          <a:stretch/>
        </p:blipFill>
        <p:spPr>
          <a:xfrm flipH="1">
            <a:off x="4125576" y="-90859"/>
            <a:ext cx="5018424" cy="52343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3E90E7-991A-1215-2C41-9147FE88AE0B}"/>
              </a:ext>
            </a:extLst>
          </p:cNvPr>
          <p:cNvSpPr txBox="1"/>
          <p:nvPr/>
        </p:nvSpPr>
        <p:spPr>
          <a:xfrm>
            <a:off x="7119342" y="4904585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dirty="0">
                <a:solidFill>
                  <a:srgbClr val="FAFAFA"/>
                </a:solidFill>
              </a:rPr>
              <a:t>Photo credits: </a:t>
            </a:r>
            <a:r>
              <a:rPr lang="en-US" sz="500" dirty="0" err="1">
                <a:solidFill>
                  <a:srgbClr val="FAFAFA"/>
                </a:solidFill>
              </a:rPr>
              <a:t>Pexels.com</a:t>
            </a:r>
            <a:r>
              <a:rPr lang="en-US" sz="500" dirty="0">
                <a:solidFill>
                  <a:srgbClr val="FAFAFA"/>
                </a:solidFill>
              </a:rPr>
              <a:t> | </a:t>
            </a:r>
            <a:r>
              <a:rPr lang="en-US" sz="500" dirty="0" err="1">
                <a:solidFill>
                  <a:srgbClr val="FAFAFA"/>
                </a:solidFill>
              </a:rPr>
              <a:t>foc</a:t>
            </a:r>
            <a:r>
              <a:rPr lang="en-US" sz="500" dirty="0">
                <a:solidFill>
                  <a:srgbClr val="FAFAFA"/>
                </a:solidFill>
              </a:rPr>
              <a:t> </a:t>
            </a:r>
            <a:r>
              <a:rPr lang="en-US" sz="500" dirty="0" err="1">
                <a:solidFill>
                  <a:srgbClr val="FAFAFA"/>
                </a:solidFill>
              </a:rPr>
              <a:t>foodoncam</a:t>
            </a:r>
            <a:endParaRPr lang="en-US" sz="500" dirty="0">
              <a:solidFill>
                <a:srgbClr val="FAFAFA"/>
              </a:solidFill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418C80F-30D8-24B8-6636-6EEA08A71398}"/>
              </a:ext>
            </a:extLst>
          </p:cNvPr>
          <p:cNvSpPr txBox="1">
            <a:spLocks/>
          </p:cNvSpPr>
          <p:nvPr/>
        </p:nvSpPr>
        <p:spPr>
          <a:xfrm>
            <a:off x="-304030" y="1731554"/>
            <a:ext cx="3891589" cy="399029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r"/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Example page</a:t>
            </a:r>
            <a:endParaRPr lang="en-NL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3482C1C-DA2C-8C57-13D8-FA13508337E5}"/>
              </a:ext>
            </a:extLst>
          </p:cNvPr>
          <p:cNvSpPr txBox="1">
            <a:spLocks/>
          </p:cNvSpPr>
          <p:nvPr/>
        </p:nvSpPr>
        <p:spPr>
          <a:xfrm>
            <a:off x="304431" y="2275144"/>
            <a:ext cx="3283128" cy="107072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r"/>
            <a:r>
              <a:rPr lang="en-US" sz="2000" b="1" dirty="0">
                <a:solidFill>
                  <a:schemeClr val="bg2">
                    <a:lumMod val="10000"/>
                  </a:schemeClr>
                </a:solidFill>
              </a:rPr>
              <a:t>This is your definition</a:t>
            </a:r>
            <a:endParaRPr lang="en-NL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  <p:grpSp>
        <p:nvGrpSpPr>
          <p:cNvPr id="5" name="Instructie">
            <a:extLst>
              <a:ext uri="{FF2B5EF4-FFF2-40B4-BE49-F238E27FC236}">
                <a16:creationId xmlns:a16="http://schemas.microsoft.com/office/drawing/2014/main" id="{7DF07774-98C1-A59D-2C99-E62C72CFEA20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6" name="Rechthoek 339">
              <a:extLst>
                <a:ext uri="{FF2B5EF4-FFF2-40B4-BE49-F238E27FC236}">
                  <a16:creationId xmlns:a16="http://schemas.microsoft.com/office/drawing/2014/main" id="{DF709169-AC2B-7929-1F10-D8F68C60FEA4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7" name="Graphic 163">
              <a:extLst>
                <a:ext uri="{FF2B5EF4-FFF2-40B4-BE49-F238E27FC236}">
                  <a16:creationId xmlns:a16="http://schemas.microsoft.com/office/drawing/2014/main" id="{8E17C6FB-7F84-783D-85F6-CC21CAC248DF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" name="Rechthoek 342">
              <a:extLst>
                <a:ext uri="{FF2B5EF4-FFF2-40B4-BE49-F238E27FC236}">
                  <a16:creationId xmlns:a16="http://schemas.microsoft.com/office/drawing/2014/main" id="{C576A800-0CEF-EAFA-AC4D-40115A02CC90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9" name="INSTRUCTIE">
              <a:extLst>
                <a:ext uri="{FF2B5EF4-FFF2-40B4-BE49-F238E27FC236}">
                  <a16:creationId xmlns:a16="http://schemas.microsoft.com/office/drawing/2014/main" id="{408B9C7C-6359-DE61-352E-FFE366E08384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1" name="Rechthoek 299">
                <a:extLst>
                  <a:ext uri="{FF2B5EF4-FFF2-40B4-BE49-F238E27FC236}">
                    <a16:creationId xmlns:a16="http://schemas.microsoft.com/office/drawing/2014/main" id="{14A98C39-05AE-2AC0-FBDE-CAFEA81E8D4E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4" name="Rectangle">
                  <a:extLst>
                    <a:ext uri="{FF2B5EF4-FFF2-40B4-BE49-F238E27FC236}">
                      <a16:creationId xmlns:a16="http://schemas.microsoft.com/office/drawing/2014/main" id="{2EBB2F0F-0F11-6F16-2F4D-88B68FC257FB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5" name="Afbeelding invoegen/veranderen">
                  <a:extLst>
                    <a:ext uri="{FF2B5EF4-FFF2-40B4-BE49-F238E27FC236}">
                      <a16:creationId xmlns:a16="http://schemas.microsoft.com/office/drawing/2014/main" id="{86D349B3-0150-3CEE-C240-EEF3FDE63AC9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2" name="Ovaal 301">
                <a:extLst>
                  <a:ext uri="{FF2B5EF4-FFF2-40B4-BE49-F238E27FC236}">
                    <a16:creationId xmlns:a16="http://schemas.microsoft.com/office/drawing/2014/main" id="{C97FC8EA-4939-8FD0-FDC5-CAEEBBC287EE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2102592D-C186-1A34-256A-3D13774C5D8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1">
                  <a:extLst>
                    <a:ext uri="{FF2B5EF4-FFF2-40B4-BE49-F238E27FC236}">
                      <a16:creationId xmlns:a16="http://schemas.microsoft.com/office/drawing/2014/main" id="{457871D8-7090-6A54-3E41-71DD575DF1E4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3" name="Rechthoek 302">
                <a:extLst>
                  <a:ext uri="{FF2B5EF4-FFF2-40B4-BE49-F238E27FC236}">
                    <a16:creationId xmlns:a16="http://schemas.microsoft.com/office/drawing/2014/main" id="{2334E0E2-5AB5-75B7-97E1-D134E7048E48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4" name="Ovaal 303">
                <a:extLst>
                  <a:ext uri="{FF2B5EF4-FFF2-40B4-BE49-F238E27FC236}">
                    <a16:creationId xmlns:a16="http://schemas.microsoft.com/office/drawing/2014/main" id="{73DD2291-FDE0-97E4-F2EE-A5C3080FD859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B1DF4328-A6E5-7B9E-1D85-BBFAF4D5C97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2">
                  <a:extLst>
                    <a:ext uri="{FF2B5EF4-FFF2-40B4-BE49-F238E27FC236}">
                      <a16:creationId xmlns:a16="http://schemas.microsoft.com/office/drawing/2014/main" id="{21F4DEDE-8BA2-D6EB-11F8-9952E6C386A4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5" name="Rechthoek 304">
                <a:extLst>
                  <a:ext uri="{FF2B5EF4-FFF2-40B4-BE49-F238E27FC236}">
                    <a16:creationId xmlns:a16="http://schemas.microsoft.com/office/drawing/2014/main" id="{FF6EA6EB-2B8A-47CE-9141-1DD3CB935F70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6" name="Groep 305">
                <a:extLst>
                  <a:ext uri="{FF2B5EF4-FFF2-40B4-BE49-F238E27FC236}">
                    <a16:creationId xmlns:a16="http://schemas.microsoft.com/office/drawing/2014/main" id="{19B7AA03-7104-18C7-ED73-3E65A177E3B7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5" name="Rechthoek 332">
                  <a:extLst>
                    <a:ext uri="{FF2B5EF4-FFF2-40B4-BE49-F238E27FC236}">
                      <a16:creationId xmlns:a16="http://schemas.microsoft.com/office/drawing/2014/main" id="{2CB902F2-0C09-4023-4680-7284C12CF6BA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8" name="Rectangle">
                    <a:extLst>
                      <a:ext uri="{FF2B5EF4-FFF2-40B4-BE49-F238E27FC236}">
                        <a16:creationId xmlns:a16="http://schemas.microsoft.com/office/drawing/2014/main" id="{6D68F805-5A5B-97A5-05B3-C1149F64A967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9" name="Invoegen">
                    <a:extLst>
                      <a:ext uri="{FF2B5EF4-FFF2-40B4-BE49-F238E27FC236}">
                        <a16:creationId xmlns:a16="http://schemas.microsoft.com/office/drawing/2014/main" id="{193EFA48-0092-D500-708E-526EDFA75FC6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6" name="Rechte verbindingslijn 333">
                  <a:extLst>
                    <a:ext uri="{FF2B5EF4-FFF2-40B4-BE49-F238E27FC236}">
                      <a16:creationId xmlns:a16="http://schemas.microsoft.com/office/drawing/2014/main" id="{9BC36F06-A495-7744-917E-EC7ED3E34785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" name="Gelijkbenige driehoek 334">
                  <a:extLst>
                    <a:ext uri="{FF2B5EF4-FFF2-40B4-BE49-F238E27FC236}">
                      <a16:creationId xmlns:a16="http://schemas.microsoft.com/office/drawing/2014/main" id="{F70C71A0-CFFA-47F1-4BE6-438958710373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7" name="Groep 306">
                <a:extLst>
                  <a:ext uri="{FF2B5EF4-FFF2-40B4-BE49-F238E27FC236}">
                    <a16:creationId xmlns:a16="http://schemas.microsoft.com/office/drawing/2014/main" id="{3DA15ED1-7152-E97C-D675-2B71912C7F55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9" name="Rechthoek 326">
                  <a:extLst>
                    <a:ext uri="{FF2B5EF4-FFF2-40B4-BE49-F238E27FC236}">
                      <a16:creationId xmlns:a16="http://schemas.microsoft.com/office/drawing/2014/main" id="{CE6A5AD7-D613-D9FF-D07D-0A3A8BF7524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Ovaal 327">
                  <a:extLst>
                    <a:ext uri="{FF2B5EF4-FFF2-40B4-BE49-F238E27FC236}">
                      <a16:creationId xmlns:a16="http://schemas.microsoft.com/office/drawing/2014/main" id="{08A9BEAB-D61E-E70F-B8A8-CD240676E4BB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Vrije vorm: vorm 328">
                  <a:extLst>
                    <a:ext uri="{FF2B5EF4-FFF2-40B4-BE49-F238E27FC236}">
                      <a16:creationId xmlns:a16="http://schemas.microsoft.com/office/drawing/2014/main" id="{EAC73BEC-F8E9-ED04-AA18-41BF5C243544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Rechthoek: afgeronde hoeken 329">
                  <a:extLst>
                    <a:ext uri="{FF2B5EF4-FFF2-40B4-BE49-F238E27FC236}">
                      <a16:creationId xmlns:a16="http://schemas.microsoft.com/office/drawing/2014/main" id="{EF583391-3A34-4E3C-B9AE-65F34D705642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Rechte verbindingslijn 330">
                  <a:extLst>
                    <a:ext uri="{FF2B5EF4-FFF2-40B4-BE49-F238E27FC236}">
                      <a16:creationId xmlns:a16="http://schemas.microsoft.com/office/drawing/2014/main" id="{323A6A79-2392-1C7D-439A-C5CB39CBFA8F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4" name="Rechte verbindingslijn 331">
                  <a:extLst>
                    <a:ext uri="{FF2B5EF4-FFF2-40B4-BE49-F238E27FC236}">
                      <a16:creationId xmlns:a16="http://schemas.microsoft.com/office/drawing/2014/main" id="{8F2BE798-5A06-9DA2-F844-3444070395E9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8" name="Ovaal 307">
                <a:extLst>
                  <a:ext uri="{FF2B5EF4-FFF2-40B4-BE49-F238E27FC236}">
                    <a16:creationId xmlns:a16="http://schemas.microsoft.com/office/drawing/2014/main" id="{160E4200-EB62-5349-B211-3D30073494A4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7" name="Oval">
                  <a:extLst>
                    <a:ext uri="{FF2B5EF4-FFF2-40B4-BE49-F238E27FC236}">
                      <a16:creationId xmlns:a16="http://schemas.microsoft.com/office/drawing/2014/main" id="{B9EF9ABB-6E78-246E-6544-3F030BA35CC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8" name="3">
                  <a:extLst>
                    <a:ext uri="{FF2B5EF4-FFF2-40B4-BE49-F238E27FC236}">
                      <a16:creationId xmlns:a16="http://schemas.microsoft.com/office/drawing/2014/main" id="{6E9F996F-7423-4119-62CC-ABC094C95F0C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9" name="Rechthoek 308">
                <a:extLst>
                  <a:ext uri="{FF2B5EF4-FFF2-40B4-BE49-F238E27FC236}">
                    <a16:creationId xmlns:a16="http://schemas.microsoft.com/office/drawing/2014/main" id="{63FA60DA-9733-B8B7-4A06-C65960398764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0" name="Groep 309">
                <a:extLst>
                  <a:ext uri="{FF2B5EF4-FFF2-40B4-BE49-F238E27FC236}">
                    <a16:creationId xmlns:a16="http://schemas.microsoft.com/office/drawing/2014/main" id="{1765B2B3-E461-6D23-1FE5-558089EE4E2E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1" name="Groep 310">
                  <a:extLst>
                    <a:ext uri="{FF2B5EF4-FFF2-40B4-BE49-F238E27FC236}">
                      <a16:creationId xmlns:a16="http://schemas.microsoft.com/office/drawing/2014/main" id="{DB497543-A05E-65BB-59AC-A4DAFB43A105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4" name="Groep 313">
                    <a:extLst>
                      <a:ext uri="{FF2B5EF4-FFF2-40B4-BE49-F238E27FC236}">
                        <a16:creationId xmlns:a16="http://schemas.microsoft.com/office/drawing/2014/main" id="{C5F7DB73-27F2-7B5C-164A-5C49DAF0F3CC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1" name="Groep 320">
                      <a:extLst>
                        <a:ext uri="{FF2B5EF4-FFF2-40B4-BE49-F238E27FC236}">
                          <a16:creationId xmlns:a16="http://schemas.microsoft.com/office/drawing/2014/main" id="{2D40B9A3-EDB4-AD5B-8914-B23B3DD4495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4" name="Rechthoek 323">
                        <a:extLst>
                          <a:ext uri="{FF2B5EF4-FFF2-40B4-BE49-F238E27FC236}">
                            <a16:creationId xmlns:a16="http://schemas.microsoft.com/office/drawing/2014/main" id="{346740A9-6AEA-7ACC-1C70-CB2136B4169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" name="Rechthoek 324">
                        <a:extLst>
                          <a:ext uri="{FF2B5EF4-FFF2-40B4-BE49-F238E27FC236}">
                            <a16:creationId xmlns:a16="http://schemas.microsoft.com/office/drawing/2014/main" id="{C333F7BD-C02B-9563-7006-0F488BC233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6" name="Ovaal 325">
                        <a:extLst>
                          <a:ext uri="{FF2B5EF4-FFF2-40B4-BE49-F238E27FC236}">
                            <a16:creationId xmlns:a16="http://schemas.microsoft.com/office/drawing/2014/main" id="{6856FFD5-F32E-CD5C-24C8-61E493A90E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2" name="Afbeelding 321" descr="Afbeelding 321">
                      <a:extLst>
                        <a:ext uri="{FF2B5EF4-FFF2-40B4-BE49-F238E27FC236}">
                          <a16:creationId xmlns:a16="http://schemas.microsoft.com/office/drawing/2014/main" id="{177C55D7-DFF2-F139-6384-4BDEE80E72E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3" name="Afbeelding 322" descr="Afbeelding 322">
                      <a:extLst>
                        <a:ext uri="{FF2B5EF4-FFF2-40B4-BE49-F238E27FC236}">
                          <a16:creationId xmlns:a16="http://schemas.microsoft.com/office/drawing/2014/main" id="{CCC2C05F-58B8-9F1F-481A-E163A87494C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5" name="Groep 314">
                    <a:extLst>
                      <a:ext uri="{FF2B5EF4-FFF2-40B4-BE49-F238E27FC236}">
                        <a16:creationId xmlns:a16="http://schemas.microsoft.com/office/drawing/2014/main" id="{A7187DBF-A841-1A03-078C-1B803C428BF1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9" name="Rechthoek 318">
                      <a:extLst>
                        <a:ext uri="{FF2B5EF4-FFF2-40B4-BE49-F238E27FC236}">
                          <a16:creationId xmlns:a16="http://schemas.microsoft.com/office/drawing/2014/main" id="{A3CB51FA-D637-49E5-CAF6-778D79D998B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9">
                      <a:extLst>
                        <a:ext uri="{FF2B5EF4-FFF2-40B4-BE49-F238E27FC236}">
                          <a16:creationId xmlns:a16="http://schemas.microsoft.com/office/drawing/2014/main" id="{D69167FC-9A31-0E27-40E4-F0022C14B5FF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6" name="Groep 315">
                    <a:extLst>
                      <a:ext uri="{FF2B5EF4-FFF2-40B4-BE49-F238E27FC236}">
                        <a16:creationId xmlns:a16="http://schemas.microsoft.com/office/drawing/2014/main" id="{009D7A9C-B2F4-71FB-EFEF-658EAD1E884C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7" name="Rechthoek 316">
                      <a:extLst>
                        <a:ext uri="{FF2B5EF4-FFF2-40B4-BE49-F238E27FC236}">
                          <a16:creationId xmlns:a16="http://schemas.microsoft.com/office/drawing/2014/main" id="{A44B639B-611A-5AEF-7335-54DB92EE614B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7">
                      <a:extLst>
                        <a:ext uri="{FF2B5EF4-FFF2-40B4-BE49-F238E27FC236}">
                          <a16:creationId xmlns:a16="http://schemas.microsoft.com/office/drawing/2014/main" id="{E6EF0E5F-4208-2E26-5B21-787142B3083C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2" name="Rechthoek 311">
                  <a:extLst>
                    <a:ext uri="{FF2B5EF4-FFF2-40B4-BE49-F238E27FC236}">
                      <a16:creationId xmlns:a16="http://schemas.microsoft.com/office/drawing/2014/main" id="{149F9385-9491-EE8A-7D9E-788DE6EDDBE7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3" name="Gelijkbenige driehoek 312">
                  <a:extLst>
                    <a:ext uri="{FF2B5EF4-FFF2-40B4-BE49-F238E27FC236}">
                      <a16:creationId xmlns:a16="http://schemas.microsoft.com/office/drawing/2014/main" id="{97F818D9-0E3B-59B0-EA80-C3FC96375C4B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57FD867-7555-4A85-4A4E-E4F4321E4474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7" name="Rechthoek 339">
              <a:extLst>
                <a:ext uri="{FF2B5EF4-FFF2-40B4-BE49-F238E27FC236}">
                  <a16:creationId xmlns:a16="http://schemas.microsoft.com/office/drawing/2014/main" id="{90C9BC40-1C5D-9CF6-8DA8-0D609125BAD1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8" name="Groeperen 38">
              <a:extLst>
                <a:ext uri="{FF2B5EF4-FFF2-40B4-BE49-F238E27FC236}">
                  <a16:creationId xmlns:a16="http://schemas.microsoft.com/office/drawing/2014/main" id="{13427839-0FE1-5EC2-C6DC-A58E1A66BB77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2" name="Rechthoek 24">
                <a:extLst>
                  <a:ext uri="{FF2B5EF4-FFF2-40B4-BE49-F238E27FC236}">
                    <a16:creationId xmlns:a16="http://schemas.microsoft.com/office/drawing/2014/main" id="{73BD822C-75B6-C142-CE72-9D74AA99CBB3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5">
                <a:extLst>
                  <a:ext uri="{FF2B5EF4-FFF2-40B4-BE49-F238E27FC236}">
                    <a16:creationId xmlns:a16="http://schemas.microsoft.com/office/drawing/2014/main" id="{65D5A58D-8E0D-F29E-55AA-8DB4E692E5B9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6">
                <a:extLst>
                  <a:ext uri="{FF2B5EF4-FFF2-40B4-BE49-F238E27FC236}">
                    <a16:creationId xmlns:a16="http://schemas.microsoft.com/office/drawing/2014/main" id="{F2F8861A-7DB7-4056-A253-ABF207FBF6CA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7">
                <a:extLst>
                  <a:ext uri="{FF2B5EF4-FFF2-40B4-BE49-F238E27FC236}">
                    <a16:creationId xmlns:a16="http://schemas.microsoft.com/office/drawing/2014/main" id="{5E78E8C8-DDB3-2FB2-15A5-C8A4BD2C9090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2">
                <a:extLst>
                  <a:ext uri="{FF2B5EF4-FFF2-40B4-BE49-F238E27FC236}">
                    <a16:creationId xmlns:a16="http://schemas.microsoft.com/office/drawing/2014/main" id="{EAB555D0-AA5D-FD86-6010-16EB240DED94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6">
                <a:extLst>
                  <a:ext uri="{FF2B5EF4-FFF2-40B4-BE49-F238E27FC236}">
                    <a16:creationId xmlns:a16="http://schemas.microsoft.com/office/drawing/2014/main" id="{B7CC975C-22F4-B883-F71E-3E1FC031EFAD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C5A8596D-68AE-FE2A-B2A0-06ED34C50044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6" name="Rechthoek 33">
                <a:extLst>
                  <a:ext uri="{FF2B5EF4-FFF2-40B4-BE49-F238E27FC236}">
                    <a16:creationId xmlns:a16="http://schemas.microsoft.com/office/drawing/2014/main" id="{56E64443-0FE7-30DD-EEFF-F25653698A42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8">
                <a:extLst>
                  <a:ext uri="{FF2B5EF4-FFF2-40B4-BE49-F238E27FC236}">
                    <a16:creationId xmlns:a16="http://schemas.microsoft.com/office/drawing/2014/main" id="{35996CBF-C29C-E7E7-270B-C292329FB62E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29">
                <a:extLst>
                  <a:ext uri="{FF2B5EF4-FFF2-40B4-BE49-F238E27FC236}">
                    <a16:creationId xmlns:a16="http://schemas.microsoft.com/office/drawing/2014/main" id="{59A43E94-FE9C-FB1D-F71F-9351DD63636D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0">
                <a:extLst>
                  <a:ext uri="{FF2B5EF4-FFF2-40B4-BE49-F238E27FC236}">
                    <a16:creationId xmlns:a16="http://schemas.microsoft.com/office/drawing/2014/main" id="{43DA2038-3BD1-4496-E93D-B7D748160084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5">
                <a:extLst>
                  <a:ext uri="{FF2B5EF4-FFF2-40B4-BE49-F238E27FC236}">
                    <a16:creationId xmlns:a16="http://schemas.microsoft.com/office/drawing/2014/main" id="{1EA8FF58-B303-163D-6121-54A85ECD4C2A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7">
                <a:extLst>
                  <a:ext uri="{FF2B5EF4-FFF2-40B4-BE49-F238E27FC236}">
                    <a16:creationId xmlns:a16="http://schemas.microsoft.com/office/drawing/2014/main" id="{3808C0D6-1871-3D2D-E25D-1B582B44AA1E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0" name="Tijdelijke aanduiding voor tekst 10">
              <a:extLst>
                <a:ext uri="{FF2B5EF4-FFF2-40B4-BE49-F238E27FC236}">
                  <a16:creationId xmlns:a16="http://schemas.microsoft.com/office/drawing/2014/main" id="{C0ACFEEA-5CEB-58A2-F02A-FF8029C3CFB0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1" name="Tijdelijke aanduiding voor tekst 10">
              <a:extLst>
                <a:ext uri="{FF2B5EF4-FFF2-40B4-BE49-F238E27FC236}">
                  <a16:creationId xmlns:a16="http://schemas.microsoft.com/office/drawing/2014/main" id="{FA377C75-ED91-5E2D-D1B6-6A08080FED49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2" name="Rectangle">
              <a:extLst>
                <a:ext uri="{FF2B5EF4-FFF2-40B4-BE49-F238E27FC236}">
                  <a16:creationId xmlns:a16="http://schemas.microsoft.com/office/drawing/2014/main" id="{D07C6A76-1BA9-D04A-5BE2-D2503A32D754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3" name="Afbeelding invoegen/veranderen">
              <a:extLst>
                <a:ext uri="{FF2B5EF4-FFF2-40B4-BE49-F238E27FC236}">
                  <a16:creationId xmlns:a16="http://schemas.microsoft.com/office/drawing/2014/main" id="{08B9008A-66A9-DE1C-EDD7-D9DC884B4A36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4" name="Tijdelijke aanduiding voor inhoud 4">
              <a:extLst>
                <a:ext uri="{FF2B5EF4-FFF2-40B4-BE49-F238E27FC236}">
                  <a16:creationId xmlns:a16="http://schemas.microsoft.com/office/drawing/2014/main" id="{ADC589A7-356E-4AB9-151B-3394229B338C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5" name="Picture 6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DCF3BBD0-8402-CEF1-88DC-A4B566CD8E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A731D9CD-D74F-C684-4614-2A0B7FEE55E2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9A56CD30-A640-D46C-65DD-249C8CF3CA12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6" name="Rechthoek 339">
                <a:extLst>
                  <a:ext uri="{FF2B5EF4-FFF2-40B4-BE49-F238E27FC236}">
                    <a16:creationId xmlns:a16="http://schemas.microsoft.com/office/drawing/2014/main" id="{92C86898-A9DB-1C62-DABC-D1DE3D761B5E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7" name="Rectangle">
                <a:extLst>
                  <a:ext uri="{FF2B5EF4-FFF2-40B4-BE49-F238E27FC236}">
                    <a16:creationId xmlns:a16="http://schemas.microsoft.com/office/drawing/2014/main" id="{EDF35C4E-7685-78D8-E03A-A037E88B67DD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8" name="Afbeelding invoegen/veranderen">
                <a:extLst>
                  <a:ext uri="{FF2B5EF4-FFF2-40B4-BE49-F238E27FC236}">
                    <a16:creationId xmlns:a16="http://schemas.microsoft.com/office/drawing/2014/main" id="{0ADF18E3-7622-BAF2-3DA4-7E5A1BA23569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0" name="Titel 21">
              <a:extLst>
                <a:ext uri="{FF2B5EF4-FFF2-40B4-BE49-F238E27FC236}">
                  <a16:creationId xmlns:a16="http://schemas.microsoft.com/office/drawing/2014/main" id="{EA973F77-D1E3-ACEA-497F-787076A911F2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1" name="Tijdelijke aanduiding voor inhoud 4">
              <a:extLst>
                <a:ext uri="{FF2B5EF4-FFF2-40B4-BE49-F238E27FC236}">
                  <a16:creationId xmlns:a16="http://schemas.microsoft.com/office/drawing/2014/main" id="{518F17CF-9975-7F36-067C-8802EF72D907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2" name="Rechthoek 3">
              <a:extLst>
                <a:ext uri="{FF2B5EF4-FFF2-40B4-BE49-F238E27FC236}">
                  <a16:creationId xmlns:a16="http://schemas.microsoft.com/office/drawing/2014/main" id="{F87AEB5D-8FFF-F496-4323-AF303E2430A3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3" name="Rechthoek 31">
              <a:extLst>
                <a:ext uri="{FF2B5EF4-FFF2-40B4-BE49-F238E27FC236}">
                  <a16:creationId xmlns:a16="http://schemas.microsoft.com/office/drawing/2014/main" id="{C842664B-91B5-FBB6-3122-EF15275167A0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4" name="Tijdelijke aanduiding voor tekst 10">
              <a:extLst>
                <a:ext uri="{FF2B5EF4-FFF2-40B4-BE49-F238E27FC236}">
                  <a16:creationId xmlns:a16="http://schemas.microsoft.com/office/drawing/2014/main" id="{B419E551-9C03-1B4C-6C03-B3EA44C107B6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5" name="Tijdelijke aanduiding voor tekst 10">
              <a:extLst>
                <a:ext uri="{FF2B5EF4-FFF2-40B4-BE49-F238E27FC236}">
                  <a16:creationId xmlns:a16="http://schemas.microsoft.com/office/drawing/2014/main" id="{17008BE6-A3B5-ACF9-6817-A6EF09E4C3C3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9378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7E1A4-6FFD-28AF-91EC-25518F00E9DF}"/>
              </a:ext>
            </a:extLst>
          </p:cNvPr>
          <p:cNvSpPr txBox="1">
            <a:spLocks/>
          </p:cNvSpPr>
          <p:nvPr/>
        </p:nvSpPr>
        <p:spPr>
          <a:xfrm>
            <a:off x="949569" y="1706895"/>
            <a:ext cx="7244862" cy="86485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001832"/>
                </a:solidFill>
              </a:rPr>
              <a:t>Definitions</a:t>
            </a:r>
            <a:endParaRPr lang="en-NL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31490A-BDD3-C39C-4742-E93F078CB799}"/>
              </a:ext>
            </a:extLst>
          </p:cNvPr>
          <p:cNvCxnSpPr>
            <a:cxnSpLocks/>
          </p:cNvCxnSpPr>
          <p:nvPr/>
        </p:nvCxnSpPr>
        <p:spPr>
          <a:xfrm flipH="1">
            <a:off x="4129708" y="2972415"/>
            <a:ext cx="69077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EB10D076-36F4-E757-CECF-FDADD50544B6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5" name="Rechthoek 339">
              <a:extLst>
                <a:ext uri="{FF2B5EF4-FFF2-40B4-BE49-F238E27FC236}">
                  <a16:creationId xmlns:a16="http://schemas.microsoft.com/office/drawing/2014/main" id="{64743D21-5B53-900D-395E-CEA907E3070A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53BB16EC-6ADB-68C0-9CFC-02F3EBA16B75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" name="Rechthoek 342">
              <a:extLst>
                <a:ext uri="{FF2B5EF4-FFF2-40B4-BE49-F238E27FC236}">
                  <a16:creationId xmlns:a16="http://schemas.microsoft.com/office/drawing/2014/main" id="{BB9667D7-BBFA-6E40-6E95-E17399348F94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D750C303-0FB3-965D-E66E-D0699DD44E86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9" name="Rechthoek 299">
                <a:extLst>
                  <a:ext uri="{FF2B5EF4-FFF2-40B4-BE49-F238E27FC236}">
                    <a16:creationId xmlns:a16="http://schemas.microsoft.com/office/drawing/2014/main" id="{7FE57591-1D83-0B90-DDD2-7B0CE14EC0A1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C8278338-974A-B70A-E692-613135CB2A8A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Afbeelding invoegen/veranderen">
                  <a:extLst>
                    <a:ext uri="{FF2B5EF4-FFF2-40B4-BE49-F238E27FC236}">
                      <a16:creationId xmlns:a16="http://schemas.microsoft.com/office/drawing/2014/main" id="{37EA0AEA-D278-E44D-A212-B80E9F950F0A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0" name="Ovaal 301">
                <a:extLst>
                  <a:ext uri="{FF2B5EF4-FFF2-40B4-BE49-F238E27FC236}">
                    <a16:creationId xmlns:a16="http://schemas.microsoft.com/office/drawing/2014/main" id="{89111927-049B-D3F9-F8BF-F8DC90A2CC67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B1E4EF2A-E4FE-AB14-9591-073A00C79A05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1">
                  <a:extLst>
                    <a:ext uri="{FF2B5EF4-FFF2-40B4-BE49-F238E27FC236}">
                      <a16:creationId xmlns:a16="http://schemas.microsoft.com/office/drawing/2014/main" id="{10305ABB-F5A4-AF95-053F-BC76484CD59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1" name="Rechthoek 302">
                <a:extLst>
                  <a:ext uri="{FF2B5EF4-FFF2-40B4-BE49-F238E27FC236}">
                    <a16:creationId xmlns:a16="http://schemas.microsoft.com/office/drawing/2014/main" id="{6BC3FD35-FEFE-68F3-BCAC-A87B446949F8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2" name="Ovaal 303">
                <a:extLst>
                  <a:ext uri="{FF2B5EF4-FFF2-40B4-BE49-F238E27FC236}">
                    <a16:creationId xmlns:a16="http://schemas.microsoft.com/office/drawing/2014/main" id="{1197D599-3DD1-F65B-4FDC-603A3A6398DF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A2B20AB3-3C4B-6A28-1E0E-027FDDE614C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2">
                  <a:extLst>
                    <a:ext uri="{FF2B5EF4-FFF2-40B4-BE49-F238E27FC236}">
                      <a16:creationId xmlns:a16="http://schemas.microsoft.com/office/drawing/2014/main" id="{0FBE7E10-65AD-3DE3-C161-483E1CD1A14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3" name="Rechthoek 304">
                <a:extLst>
                  <a:ext uri="{FF2B5EF4-FFF2-40B4-BE49-F238E27FC236}">
                    <a16:creationId xmlns:a16="http://schemas.microsoft.com/office/drawing/2014/main" id="{C44456F0-597E-96B8-2C48-3C642365126F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4" name="Groep 305">
                <a:extLst>
                  <a:ext uri="{FF2B5EF4-FFF2-40B4-BE49-F238E27FC236}">
                    <a16:creationId xmlns:a16="http://schemas.microsoft.com/office/drawing/2014/main" id="{2213FC7E-4AF8-5857-A889-F08B17B655EF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3" name="Rechthoek 332">
                  <a:extLst>
                    <a:ext uri="{FF2B5EF4-FFF2-40B4-BE49-F238E27FC236}">
                      <a16:creationId xmlns:a16="http://schemas.microsoft.com/office/drawing/2014/main" id="{A06C2189-1479-866D-81AA-586B86F25C61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6" name="Rectangle">
                    <a:extLst>
                      <a:ext uri="{FF2B5EF4-FFF2-40B4-BE49-F238E27FC236}">
                        <a16:creationId xmlns:a16="http://schemas.microsoft.com/office/drawing/2014/main" id="{886BB221-20C9-5CE0-FCB5-78B6E4CB76A2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7" name="Invoegen">
                    <a:extLst>
                      <a:ext uri="{FF2B5EF4-FFF2-40B4-BE49-F238E27FC236}">
                        <a16:creationId xmlns:a16="http://schemas.microsoft.com/office/drawing/2014/main" id="{4CF1C8EF-2D91-7548-07B0-27E7FA5F6964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4" name="Rechte verbindingslijn 333">
                  <a:extLst>
                    <a:ext uri="{FF2B5EF4-FFF2-40B4-BE49-F238E27FC236}">
                      <a16:creationId xmlns:a16="http://schemas.microsoft.com/office/drawing/2014/main" id="{E4047E0E-07CA-B052-58E0-CBD6AB915A5B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elijkbenige driehoek 334">
                  <a:extLst>
                    <a:ext uri="{FF2B5EF4-FFF2-40B4-BE49-F238E27FC236}">
                      <a16:creationId xmlns:a16="http://schemas.microsoft.com/office/drawing/2014/main" id="{30B6BA38-80D9-8C2B-C9EB-B9F0BF8887CD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5" name="Groep 306">
                <a:extLst>
                  <a:ext uri="{FF2B5EF4-FFF2-40B4-BE49-F238E27FC236}">
                    <a16:creationId xmlns:a16="http://schemas.microsoft.com/office/drawing/2014/main" id="{AA1096FF-36B6-8C75-8B1C-2BEFB774502C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7" name="Rechthoek 326">
                  <a:extLst>
                    <a:ext uri="{FF2B5EF4-FFF2-40B4-BE49-F238E27FC236}">
                      <a16:creationId xmlns:a16="http://schemas.microsoft.com/office/drawing/2014/main" id="{3CD91605-FDC3-82BC-28C0-84DED342764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Ovaal 327">
                  <a:extLst>
                    <a:ext uri="{FF2B5EF4-FFF2-40B4-BE49-F238E27FC236}">
                      <a16:creationId xmlns:a16="http://schemas.microsoft.com/office/drawing/2014/main" id="{8E51800E-4129-AECC-3141-65671B8A8C83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Vrije vorm: vorm 328">
                  <a:extLst>
                    <a:ext uri="{FF2B5EF4-FFF2-40B4-BE49-F238E27FC236}">
                      <a16:creationId xmlns:a16="http://schemas.microsoft.com/office/drawing/2014/main" id="{3588FE10-70A7-DD5E-82B6-5E3A5DDA50EB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hoek: afgeronde hoeken 329">
                  <a:extLst>
                    <a:ext uri="{FF2B5EF4-FFF2-40B4-BE49-F238E27FC236}">
                      <a16:creationId xmlns:a16="http://schemas.microsoft.com/office/drawing/2014/main" id="{3852CA78-90EA-C5AB-AF08-2C669F7796B1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e verbindingslijn 330">
                  <a:extLst>
                    <a:ext uri="{FF2B5EF4-FFF2-40B4-BE49-F238E27FC236}">
                      <a16:creationId xmlns:a16="http://schemas.microsoft.com/office/drawing/2014/main" id="{C85A3FE6-B1EA-922E-A336-E790F7225FB1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 verbindingslijn 331">
                  <a:extLst>
                    <a:ext uri="{FF2B5EF4-FFF2-40B4-BE49-F238E27FC236}">
                      <a16:creationId xmlns:a16="http://schemas.microsoft.com/office/drawing/2014/main" id="{0F2E6683-C309-3C55-D0FA-AA70E41FEA90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" name="Ovaal 307">
                <a:extLst>
                  <a:ext uri="{FF2B5EF4-FFF2-40B4-BE49-F238E27FC236}">
                    <a16:creationId xmlns:a16="http://schemas.microsoft.com/office/drawing/2014/main" id="{F56B4C26-83A1-8495-C606-D13AAAF43127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5" name="Oval">
                  <a:extLst>
                    <a:ext uri="{FF2B5EF4-FFF2-40B4-BE49-F238E27FC236}">
                      <a16:creationId xmlns:a16="http://schemas.microsoft.com/office/drawing/2014/main" id="{CFBDA981-A267-FB11-E5F6-72530858F6DC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6" name="3">
                  <a:extLst>
                    <a:ext uri="{FF2B5EF4-FFF2-40B4-BE49-F238E27FC236}">
                      <a16:creationId xmlns:a16="http://schemas.microsoft.com/office/drawing/2014/main" id="{525FA400-3D46-2439-74E1-A2EC3AF82FFC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7" name="Rechthoek 308">
                <a:extLst>
                  <a:ext uri="{FF2B5EF4-FFF2-40B4-BE49-F238E27FC236}">
                    <a16:creationId xmlns:a16="http://schemas.microsoft.com/office/drawing/2014/main" id="{1D870C33-0F52-8190-A411-462E2DC7D19D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8" name="Groep 309">
                <a:extLst>
                  <a:ext uri="{FF2B5EF4-FFF2-40B4-BE49-F238E27FC236}">
                    <a16:creationId xmlns:a16="http://schemas.microsoft.com/office/drawing/2014/main" id="{F81CD831-C762-07D6-C71D-6E0500AD2B22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9" name="Groep 310">
                  <a:extLst>
                    <a:ext uri="{FF2B5EF4-FFF2-40B4-BE49-F238E27FC236}">
                      <a16:creationId xmlns:a16="http://schemas.microsoft.com/office/drawing/2014/main" id="{9BFA5CFF-A467-1C40-FB15-7A9C972CC30C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2" name="Groep 313">
                    <a:extLst>
                      <a:ext uri="{FF2B5EF4-FFF2-40B4-BE49-F238E27FC236}">
                        <a16:creationId xmlns:a16="http://schemas.microsoft.com/office/drawing/2014/main" id="{7F29DE9F-1EC6-00DB-7503-AC3DDA94BD9B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9" name="Groep 320">
                      <a:extLst>
                        <a:ext uri="{FF2B5EF4-FFF2-40B4-BE49-F238E27FC236}">
                          <a16:creationId xmlns:a16="http://schemas.microsoft.com/office/drawing/2014/main" id="{B4430E69-07AC-1B03-F4B8-FB5C281DBF9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2" name="Rechthoek 323">
                        <a:extLst>
                          <a:ext uri="{FF2B5EF4-FFF2-40B4-BE49-F238E27FC236}">
                            <a16:creationId xmlns:a16="http://schemas.microsoft.com/office/drawing/2014/main" id="{04C70001-7FF3-8358-3B06-1728BD495AE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Rechthoek 324">
                        <a:extLst>
                          <a:ext uri="{FF2B5EF4-FFF2-40B4-BE49-F238E27FC236}">
                            <a16:creationId xmlns:a16="http://schemas.microsoft.com/office/drawing/2014/main" id="{62AE9285-B9F1-1B92-C6B9-48EF05E7E20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Ovaal 325">
                        <a:extLst>
                          <a:ext uri="{FF2B5EF4-FFF2-40B4-BE49-F238E27FC236}">
                            <a16:creationId xmlns:a16="http://schemas.microsoft.com/office/drawing/2014/main" id="{939B8AC0-BC72-85FD-5EDB-9014A3A215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0" name="Afbeelding 321" descr="Afbeelding 321">
                      <a:extLst>
                        <a:ext uri="{FF2B5EF4-FFF2-40B4-BE49-F238E27FC236}">
                          <a16:creationId xmlns:a16="http://schemas.microsoft.com/office/drawing/2014/main" id="{37826D69-363C-EB9B-CFA8-434B8D7E0F0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" name="Afbeelding 322" descr="Afbeelding 322">
                      <a:extLst>
                        <a:ext uri="{FF2B5EF4-FFF2-40B4-BE49-F238E27FC236}">
                          <a16:creationId xmlns:a16="http://schemas.microsoft.com/office/drawing/2014/main" id="{836D8D45-10E7-8CA1-22B6-930460BB043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3" name="Groep 314">
                    <a:extLst>
                      <a:ext uri="{FF2B5EF4-FFF2-40B4-BE49-F238E27FC236}">
                        <a16:creationId xmlns:a16="http://schemas.microsoft.com/office/drawing/2014/main" id="{F6BD52FA-B1CE-6728-D2C5-267A8263927F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7" name="Rechthoek 318">
                      <a:extLst>
                        <a:ext uri="{FF2B5EF4-FFF2-40B4-BE49-F238E27FC236}">
                          <a16:creationId xmlns:a16="http://schemas.microsoft.com/office/drawing/2014/main" id="{C6670AB4-779E-2ED5-09FE-8A06793F29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9">
                      <a:extLst>
                        <a:ext uri="{FF2B5EF4-FFF2-40B4-BE49-F238E27FC236}">
                          <a16:creationId xmlns:a16="http://schemas.microsoft.com/office/drawing/2014/main" id="{E985A242-7B2E-69D7-EBBB-3C69A88ACC10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4" name="Groep 315">
                    <a:extLst>
                      <a:ext uri="{FF2B5EF4-FFF2-40B4-BE49-F238E27FC236}">
                        <a16:creationId xmlns:a16="http://schemas.microsoft.com/office/drawing/2014/main" id="{3600979E-2A85-770E-BFF3-A0F61BBEAF8E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5" name="Rechthoek 316">
                      <a:extLst>
                        <a:ext uri="{FF2B5EF4-FFF2-40B4-BE49-F238E27FC236}">
                          <a16:creationId xmlns:a16="http://schemas.microsoft.com/office/drawing/2014/main" id="{CF4DA26C-A9D3-5343-4782-5BD8D92438FB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6" name="Rechthoek 317">
                      <a:extLst>
                        <a:ext uri="{FF2B5EF4-FFF2-40B4-BE49-F238E27FC236}">
                          <a16:creationId xmlns:a16="http://schemas.microsoft.com/office/drawing/2014/main" id="{1329B7BA-8F7E-DCA2-40AD-0FC0EC7F776F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0" name="Rechthoek 311">
                  <a:extLst>
                    <a:ext uri="{FF2B5EF4-FFF2-40B4-BE49-F238E27FC236}">
                      <a16:creationId xmlns:a16="http://schemas.microsoft.com/office/drawing/2014/main" id="{67CCDCBD-83A9-9631-D4AA-01804A758337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1" name="Gelijkbenige driehoek 312">
                  <a:extLst>
                    <a:ext uri="{FF2B5EF4-FFF2-40B4-BE49-F238E27FC236}">
                      <a16:creationId xmlns:a16="http://schemas.microsoft.com/office/drawing/2014/main" id="{47E2821D-9D5F-1198-8853-A49670B99FA4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0DF09D5-1E49-551E-D6F2-E495B568B999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5" name="Rechthoek 339">
              <a:extLst>
                <a:ext uri="{FF2B5EF4-FFF2-40B4-BE49-F238E27FC236}">
                  <a16:creationId xmlns:a16="http://schemas.microsoft.com/office/drawing/2014/main" id="{88E8C49C-5FDD-8BDF-6ED6-FC294D1F0575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6" name="Groeperen 38">
              <a:extLst>
                <a:ext uri="{FF2B5EF4-FFF2-40B4-BE49-F238E27FC236}">
                  <a16:creationId xmlns:a16="http://schemas.microsoft.com/office/drawing/2014/main" id="{9526B2E0-2D03-C971-6561-24C8D2C49132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0" name="Rechthoek 24">
                <a:extLst>
                  <a:ext uri="{FF2B5EF4-FFF2-40B4-BE49-F238E27FC236}">
                    <a16:creationId xmlns:a16="http://schemas.microsoft.com/office/drawing/2014/main" id="{5F18D8D7-38BC-BF7F-8153-45FB1C3265C2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5">
                <a:extLst>
                  <a:ext uri="{FF2B5EF4-FFF2-40B4-BE49-F238E27FC236}">
                    <a16:creationId xmlns:a16="http://schemas.microsoft.com/office/drawing/2014/main" id="{AE207010-309E-6770-AB01-7BC4C49E829D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6">
                <a:extLst>
                  <a:ext uri="{FF2B5EF4-FFF2-40B4-BE49-F238E27FC236}">
                    <a16:creationId xmlns:a16="http://schemas.microsoft.com/office/drawing/2014/main" id="{E9659AF1-1CCB-4997-D8A2-7158028D7003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7">
                <a:extLst>
                  <a:ext uri="{FF2B5EF4-FFF2-40B4-BE49-F238E27FC236}">
                    <a16:creationId xmlns:a16="http://schemas.microsoft.com/office/drawing/2014/main" id="{2599FF5C-2109-60A6-7FA7-1DB25ECBADFC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2">
                <a:extLst>
                  <a:ext uri="{FF2B5EF4-FFF2-40B4-BE49-F238E27FC236}">
                    <a16:creationId xmlns:a16="http://schemas.microsoft.com/office/drawing/2014/main" id="{D73118A5-464F-D05E-0360-393AA2924EFF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6">
                <a:extLst>
                  <a:ext uri="{FF2B5EF4-FFF2-40B4-BE49-F238E27FC236}">
                    <a16:creationId xmlns:a16="http://schemas.microsoft.com/office/drawing/2014/main" id="{137AE3A5-EEB0-CCD2-F26B-C00E78655D8A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DF823B00-F7FD-DC42-AB2A-C3BE5B73710D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4" name="Rechthoek 33">
                <a:extLst>
                  <a:ext uri="{FF2B5EF4-FFF2-40B4-BE49-F238E27FC236}">
                    <a16:creationId xmlns:a16="http://schemas.microsoft.com/office/drawing/2014/main" id="{4BE257B7-45F1-463A-0A1D-E8424015385C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8">
                <a:extLst>
                  <a:ext uri="{FF2B5EF4-FFF2-40B4-BE49-F238E27FC236}">
                    <a16:creationId xmlns:a16="http://schemas.microsoft.com/office/drawing/2014/main" id="{910DCEBA-757D-E0C2-35BE-31FCA19341F1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9">
                <a:extLst>
                  <a:ext uri="{FF2B5EF4-FFF2-40B4-BE49-F238E27FC236}">
                    <a16:creationId xmlns:a16="http://schemas.microsoft.com/office/drawing/2014/main" id="{93EE3EE6-E354-F834-F2C1-817F2C5EE38A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0">
                <a:extLst>
                  <a:ext uri="{FF2B5EF4-FFF2-40B4-BE49-F238E27FC236}">
                    <a16:creationId xmlns:a16="http://schemas.microsoft.com/office/drawing/2014/main" id="{23B5B0C6-A129-F45A-F0C6-DB4CD5380A5E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5">
                <a:extLst>
                  <a:ext uri="{FF2B5EF4-FFF2-40B4-BE49-F238E27FC236}">
                    <a16:creationId xmlns:a16="http://schemas.microsoft.com/office/drawing/2014/main" id="{3490AF09-D9F6-1616-0274-D94716EF8D30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7">
                <a:extLst>
                  <a:ext uri="{FF2B5EF4-FFF2-40B4-BE49-F238E27FC236}">
                    <a16:creationId xmlns:a16="http://schemas.microsoft.com/office/drawing/2014/main" id="{F9F17B3D-E36E-B74A-ECAE-BA40DF68D17E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AFACF0AF-2FD0-88B6-749A-F869D51CFAF2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A2406DAE-0089-B79E-1994-077B3A69C765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Rectangle">
              <a:extLst>
                <a:ext uri="{FF2B5EF4-FFF2-40B4-BE49-F238E27FC236}">
                  <a16:creationId xmlns:a16="http://schemas.microsoft.com/office/drawing/2014/main" id="{CDDE0EE0-98B6-536E-AF09-D01BC1D2D5F3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Afbeelding invoegen/veranderen">
              <a:extLst>
                <a:ext uri="{FF2B5EF4-FFF2-40B4-BE49-F238E27FC236}">
                  <a16:creationId xmlns:a16="http://schemas.microsoft.com/office/drawing/2014/main" id="{6798D99A-D8CD-D8D1-A0F8-44BB8D366201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2" name="Tijdelijke aanduiding voor inhoud 4">
              <a:extLst>
                <a:ext uri="{FF2B5EF4-FFF2-40B4-BE49-F238E27FC236}">
                  <a16:creationId xmlns:a16="http://schemas.microsoft.com/office/drawing/2014/main" id="{2FC28E27-D910-8489-9839-0B266053FE30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3" name="Picture 6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C9B7B4C3-9FD1-C1ED-635B-0EBAC2FE5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851728B7-338E-4EA4-C0B4-98E9DD733F89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13F5F9C5-9DF9-6D41-57F0-44EF3CD0E9D7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1903439A-B839-70CF-E1AB-3A425CD7F5C3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CE781426-CA5F-81BF-DE2F-79D0328143F9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C44E7663-EEC3-A9AA-C983-84D81292B5EC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8" name="Titel 21">
              <a:extLst>
                <a:ext uri="{FF2B5EF4-FFF2-40B4-BE49-F238E27FC236}">
                  <a16:creationId xmlns:a16="http://schemas.microsoft.com/office/drawing/2014/main" id="{79927CD8-93F5-533F-FD4C-E1EADACADC6C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E33B208D-E572-4ED9-1A4F-885865229C22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1156A88E-0FD8-3342-D865-3EBFB645689D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14F1751B-520B-3245-65C9-7B4CDA2F340E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68B75622-6E59-A587-F7D2-EF1D83484C0D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5CA4E4C3-411D-4ADC-F101-D176B98E9593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343495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3B29A-B5CF-2B61-C201-3932282997D0}"/>
              </a:ext>
            </a:extLst>
          </p:cNvPr>
          <p:cNvSpPr txBox="1">
            <a:spLocks/>
          </p:cNvSpPr>
          <p:nvPr/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001832"/>
                </a:solidFill>
              </a:rPr>
              <a:t>This is an example page for a definition</a:t>
            </a:r>
            <a:endParaRPr lang="en-NL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D10DF16-5572-F46B-FA07-700EBE6D0A00}"/>
              </a:ext>
            </a:extLst>
          </p:cNvPr>
          <p:cNvCxnSpPr>
            <a:cxnSpLocks/>
          </p:cNvCxnSpPr>
          <p:nvPr/>
        </p:nvCxnSpPr>
        <p:spPr>
          <a:xfrm flipH="1">
            <a:off x="1032547" y="3552518"/>
            <a:ext cx="690770" cy="0"/>
          </a:xfrm>
          <a:prstGeom prst="line">
            <a:avLst/>
          </a:prstGeom>
          <a:ln w="76200">
            <a:solidFill>
              <a:srgbClr val="001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F8CF3A26-4530-68F4-7237-9C0232F96659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5" name="Rechthoek 339">
              <a:extLst>
                <a:ext uri="{FF2B5EF4-FFF2-40B4-BE49-F238E27FC236}">
                  <a16:creationId xmlns:a16="http://schemas.microsoft.com/office/drawing/2014/main" id="{C8478125-DBB0-D256-AFBC-6A1B7B77185A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900E586D-6006-BACF-9AB7-30135BE1A6AE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" name="Rechthoek 342">
              <a:extLst>
                <a:ext uri="{FF2B5EF4-FFF2-40B4-BE49-F238E27FC236}">
                  <a16:creationId xmlns:a16="http://schemas.microsoft.com/office/drawing/2014/main" id="{D34D7FFB-BFAE-13C2-2DB4-BCD453E1352B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4FFD2244-A37F-6DF8-AE11-531AD3ED66CB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9" name="Rechthoek 299">
                <a:extLst>
                  <a:ext uri="{FF2B5EF4-FFF2-40B4-BE49-F238E27FC236}">
                    <a16:creationId xmlns:a16="http://schemas.microsoft.com/office/drawing/2014/main" id="{B839AD50-D2F3-D48D-D421-06DF6874EA3A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25D96F88-D431-A521-53F1-417404F9CC0A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Afbeelding invoegen/veranderen">
                  <a:extLst>
                    <a:ext uri="{FF2B5EF4-FFF2-40B4-BE49-F238E27FC236}">
                      <a16:creationId xmlns:a16="http://schemas.microsoft.com/office/drawing/2014/main" id="{234F24FC-48C2-2730-528C-2ABC8BD2EFC2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0" name="Ovaal 301">
                <a:extLst>
                  <a:ext uri="{FF2B5EF4-FFF2-40B4-BE49-F238E27FC236}">
                    <a16:creationId xmlns:a16="http://schemas.microsoft.com/office/drawing/2014/main" id="{350B80D6-3E73-A0A5-C14F-2791378338FD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BC791EC6-83AA-5C18-D0BB-9051878D135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1">
                  <a:extLst>
                    <a:ext uri="{FF2B5EF4-FFF2-40B4-BE49-F238E27FC236}">
                      <a16:creationId xmlns:a16="http://schemas.microsoft.com/office/drawing/2014/main" id="{3C1AC9AD-1B5D-36E4-89AD-D318702175D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1" name="Rechthoek 302">
                <a:extLst>
                  <a:ext uri="{FF2B5EF4-FFF2-40B4-BE49-F238E27FC236}">
                    <a16:creationId xmlns:a16="http://schemas.microsoft.com/office/drawing/2014/main" id="{0F2AAAAF-D9F3-8E07-EB9A-9870D0BB3575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2" name="Ovaal 303">
                <a:extLst>
                  <a:ext uri="{FF2B5EF4-FFF2-40B4-BE49-F238E27FC236}">
                    <a16:creationId xmlns:a16="http://schemas.microsoft.com/office/drawing/2014/main" id="{860A5EB3-F834-6EAC-01EF-A26FDC5EF215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B2333A9D-5F82-9717-0ACC-E34A12A25985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2">
                  <a:extLst>
                    <a:ext uri="{FF2B5EF4-FFF2-40B4-BE49-F238E27FC236}">
                      <a16:creationId xmlns:a16="http://schemas.microsoft.com/office/drawing/2014/main" id="{C621797B-C26F-5CEB-8993-A62CD2A39B5D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3" name="Rechthoek 304">
                <a:extLst>
                  <a:ext uri="{FF2B5EF4-FFF2-40B4-BE49-F238E27FC236}">
                    <a16:creationId xmlns:a16="http://schemas.microsoft.com/office/drawing/2014/main" id="{F373ECDB-26A2-9AD1-F0C3-2485823AA3B5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4" name="Groep 305">
                <a:extLst>
                  <a:ext uri="{FF2B5EF4-FFF2-40B4-BE49-F238E27FC236}">
                    <a16:creationId xmlns:a16="http://schemas.microsoft.com/office/drawing/2014/main" id="{EBA32995-A663-5C5F-5250-A7B25D69752C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3" name="Rechthoek 332">
                  <a:extLst>
                    <a:ext uri="{FF2B5EF4-FFF2-40B4-BE49-F238E27FC236}">
                      <a16:creationId xmlns:a16="http://schemas.microsoft.com/office/drawing/2014/main" id="{4416DB13-9487-E4E2-3F8D-C78633B7E9E4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6" name="Rectangle">
                    <a:extLst>
                      <a:ext uri="{FF2B5EF4-FFF2-40B4-BE49-F238E27FC236}">
                        <a16:creationId xmlns:a16="http://schemas.microsoft.com/office/drawing/2014/main" id="{C8155FFC-F891-D66B-3372-6B9C775961FD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7" name="Invoegen">
                    <a:extLst>
                      <a:ext uri="{FF2B5EF4-FFF2-40B4-BE49-F238E27FC236}">
                        <a16:creationId xmlns:a16="http://schemas.microsoft.com/office/drawing/2014/main" id="{E10C9FD7-0E5C-4B57-E1D5-6BCED6DCB789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4" name="Rechte verbindingslijn 333">
                  <a:extLst>
                    <a:ext uri="{FF2B5EF4-FFF2-40B4-BE49-F238E27FC236}">
                      <a16:creationId xmlns:a16="http://schemas.microsoft.com/office/drawing/2014/main" id="{957198F9-1CC3-32D5-D352-11633649E1DB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elijkbenige driehoek 334">
                  <a:extLst>
                    <a:ext uri="{FF2B5EF4-FFF2-40B4-BE49-F238E27FC236}">
                      <a16:creationId xmlns:a16="http://schemas.microsoft.com/office/drawing/2014/main" id="{1569E91A-1B85-8ED2-5049-2DBFF0F47E09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5" name="Groep 306">
                <a:extLst>
                  <a:ext uri="{FF2B5EF4-FFF2-40B4-BE49-F238E27FC236}">
                    <a16:creationId xmlns:a16="http://schemas.microsoft.com/office/drawing/2014/main" id="{8BCEF41E-8A30-F24E-3405-D93128B4E536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7" name="Rechthoek 326">
                  <a:extLst>
                    <a:ext uri="{FF2B5EF4-FFF2-40B4-BE49-F238E27FC236}">
                      <a16:creationId xmlns:a16="http://schemas.microsoft.com/office/drawing/2014/main" id="{F9DB7CCF-08F7-2391-5212-2A6314D1299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Ovaal 327">
                  <a:extLst>
                    <a:ext uri="{FF2B5EF4-FFF2-40B4-BE49-F238E27FC236}">
                      <a16:creationId xmlns:a16="http://schemas.microsoft.com/office/drawing/2014/main" id="{3C7D4128-652A-6CCF-ACC7-AE3B0E943551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Vrije vorm: vorm 328">
                  <a:extLst>
                    <a:ext uri="{FF2B5EF4-FFF2-40B4-BE49-F238E27FC236}">
                      <a16:creationId xmlns:a16="http://schemas.microsoft.com/office/drawing/2014/main" id="{183CE01D-75A9-609E-8A58-F1E4ABFF6AF6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hoek: afgeronde hoeken 329">
                  <a:extLst>
                    <a:ext uri="{FF2B5EF4-FFF2-40B4-BE49-F238E27FC236}">
                      <a16:creationId xmlns:a16="http://schemas.microsoft.com/office/drawing/2014/main" id="{B04D215A-7BA9-DAC4-0F16-8A8580EB2635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e verbindingslijn 330">
                  <a:extLst>
                    <a:ext uri="{FF2B5EF4-FFF2-40B4-BE49-F238E27FC236}">
                      <a16:creationId xmlns:a16="http://schemas.microsoft.com/office/drawing/2014/main" id="{316DAE30-9D3A-D126-71EC-31FBF5174B60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 verbindingslijn 331">
                  <a:extLst>
                    <a:ext uri="{FF2B5EF4-FFF2-40B4-BE49-F238E27FC236}">
                      <a16:creationId xmlns:a16="http://schemas.microsoft.com/office/drawing/2014/main" id="{856B406E-E7D2-890B-898D-8003D8D4CB7F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" name="Ovaal 307">
                <a:extLst>
                  <a:ext uri="{FF2B5EF4-FFF2-40B4-BE49-F238E27FC236}">
                    <a16:creationId xmlns:a16="http://schemas.microsoft.com/office/drawing/2014/main" id="{508398B0-5610-1CCF-3A18-2B72F78A9351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5" name="Oval">
                  <a:extLst>
                    <a:ext uri="{FF2B5EF4-FFF2-40B4-BE49-F238E27FC236}">
                      <a16:creationId xmlns:a16="http://schemas.microsoft.com/office/drawing/2014/main" id="{E97E176C-9210-AC69-7098-6CA012B7DF44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6" name="3">
                  <a:extLst>
                    <a:ext uri="{FF2B5EF4-FFF2-40B4-BE49-F238E27FC236}">
                      <a16:creationId xmlns:a16="http://schemas.microsoft.com/office/drawing/2014/main" id="{E9BD0B46-03A1-AA6F-7343-CC21C3B5AB2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7" name="Rechthoek 308">
                <a:extLst>
                  <a:ext uri="{FF2B5EF4-FFF2-40B4-BE49-F238E27FC236}">
                    <a16:creationId xmlns:a16="http://schemas.microsoft.com/office/drawing/2014/main" id="{5A33619B-F239-A646-AEB4-BCEB36C3C287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8" name="Groep 309">
                <a:extLst>
                  <a:ext uri="{FF2B5EF4-FFF2-40B4-BE49-F238E27FC236}">
                    <a16:creationId xmlns:a16="http://schemas.microsoft.com/office/drawing/2014/main" id="{8A0F1276-6E4A-C438-293E-AA5C9C490D03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9" name="Groep 310">
                  <a:extLst>
                    <a:ext uri="{FF2B5EF4-FFF2-40B4-BE49-F238E27FC236}">
                      <a16:creationId xmlns:a16="http://schemas.microsoft.com/office/drawing/2014/main" id="{EDC40296-7C65-19B6-C244-908ABAAE44DB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2" name="Groep 313">
                    <a:extLst>
                      <a:ext uri="{FF2B5EF4-FFF2-40B4-BE49-F238E27FC236}">
                        <a16:creationId xmlns:a16="http://schemas.microsoft.com/office/drawing/2014/main" id="{F1E31A67-5BFB-B48F-C229-56FE5A2E6327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9" name="Groep 320">
                      <a:extLst>
                        <a:ext uri="{FF2B5EF4-FFF2-40B4-BE49-F238E27FC236}">
                          <a16:creationId xmlns:a16="http://schemas.microsoft.com/office/drawing/2014/main" id="{5A91682B-E363-94DD-3455-E4459D0C937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2" name="Rechthoek 323">
                        <a:extLst>
                          <a:ext uri="{FF2B5EF4-FFF2-40B4-BE49-F238E27FC236}">
                            <a16:creationId xmlns:a16="http://schemas.microsoft.com/office/drawing/2014/main" id="{9369F93D-A8E4-7076-3115-1AC47ABB70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Rechthoek 324">
                        <a:extLst>
                          <a:ext uri="{FF2B5EF4-FFF2-40B4-BE49-F238E27FC236}">
                            <a16:creationId xmlns:a16="http://schemas.microsoft.com/office/drawing/2014/main" id="{241C9B8D-06A3-21B1-2898-D09D51F5BBC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Ovaal 325">
                        <a:extLst>
                          <a:ext uri="{FF2B5EF4-FFF2-40B4-BE49-F238E27FC236}">
                            <a16:creationId xmlns:a16="http://schemas.microsoft.com/office/drawing/2014/main" id="{C455C502-C825-D984-CAF4-449EABD7303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0" name="Afbeelding 321" descr="Afbeelding 321">
                      <a:extLst>
                        <a:ext uri="{FF2B5EF4-FFF2-40B4-BE49-F238E27FC236}">
                          <a16:creationId xmlns:a16="http://schemas.microsoft.com/office/drawing/2014/main" id="{268FB387-AC45-B0DA-5870-46752B96BBA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" name="Afbeelding 322" descr="Afbeelding 322">
                      <a:extLst>
                        <a:ext uri="{FF2B5EF4-FFF2-40B4-BE49-F238E27FC236}">
                          <a16:creationId xmlns:a16="http://schemas.microsoft.com/office/drawing/2014/main" id="{D136F798-7792-102C-5041-D9C6278CA00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3" name="Groep 314">
                    <a:extLst>
                      <a:ext uri="{FF2B5EF4-FFF2-40B4-BE49-F238E27FC236}">
                        <a16:creationId xmlns:a16="http://schemas.microsoft.com/office/drawing/2014/main" id="{AC211847-6F7B-606F-B7C4-C82139F49EFD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7" name="Rechthoek 318">
                      <a:extLst>
                        <a:ext uri="{FF2B5EF4-FFF2-40B4-BE49-F238E27FC236}">
                          <a16:creationId xmlns:a16="http://schemas.microsoft.com/office/drawing/2014/main" id="{0B1C5F9D-4E28-CB6E-962E-60923486C6D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9">
                      <a:extLst>
                        <a:ext uri="{FF2B5EF4-FFF2-40B4-BE49-F238E27FC236}">
                          <a16:creationId xmlns:a16="http://schemas.microsoft.com/office/drawing/2014/main" id="{0374261E-58F5-70E7-FC94-A1E6BCE70965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4" name="Groep 315">
                    <a:extLst>
                      <a:ext uri="{FF2B5EF4-FFF2-40B4-BE49-F238E27FC236}">
                        <a16:creationId xmlns:a16="http://schemas.microsoft.com/office/drawing/2014/main" id="{6EF3FD8F-B83A-7E34-4062-BB1ADAE66FDD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5" name="Rechthoek 316">
                      <a:extLst>
                        <a:ext uri="{FF2B5EF4-FFF2-40B4-BE49-F238E27FC236}">
                          <a16:creationId xmlns:a16="http://schemas.microsoft.com/office/drawing/2014/main" id="{6BBAE9A4-5857-C001-17B4-6DAE0B75048B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6" name="Rechthoek 317">
                      <a:extLst>
                        <a:ext uri="{FF2B5EF4-FFF2-40B4-BE49-F238E27FC236}">
                          <a16:creationId xmlns:a16="http://schemas.microsoft.com/office/drawing/2014/main" id="{53E48368-5BAE-4CB3-6A26-4A01385BE75C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0" name="Rechthoek 311">
                  <a:extLst>
                    <a:ext uri="{FF2B5EF4-FFF2-40B4-BE49-F238E27FC236}">
                      <a16:creationId xmlns:a16="http://schemas.microsoft.com/office/drawing/2014/main" id="{1772A5B7-7B2D-AE4A-4415-90B05F758233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1" name="Gelijkbenige driehoek 312">
                  <a:extLst>
                    <a:ext uri="{FF2B5EF4-FFF2-40B4-BE49-F238E27FC236}">
                      <a16:creationId xmlns:a16="http://schemas.microsoft.com/office/drawing/2014/main" id="{49E24C9A-319D-6DFA-F298-E106B57C25E6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FC0DD08B-7109-49AE-FE53-128280601AEA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5" name="Rechthoek 339">
              <a:extLst>
                <a:ext uri="{FF2B5EF4-FFF2-40B4-BE49-F238E27FC236}">
                  <a16:creationId xmlns:a16="http://schemas.microsoft.com/office/drawing/2014/main" id="{39B1A2C7-F59F-8808-4ECD-42AF865E2C31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6" name="Groeperen 38">
              <a:extLst>
                <a:ext uri="{FF2B5EF4-FFF2-40B4-BE49-F238E27FC236}">
                  <a16:creationId xmlns:a16="http://schemas.microsoft.com/office/drawing/2014/main" id="{7CAA5151-2865-5E58-7F56-3C21732C4F67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0" name="Rechthoek 24">
                <a:extLst>
                  <a:ext uri="{FF2B5EF4-FFF2-40B4-BE49-F238E27FC236}">
                    <a16:creationId xmlns:a16="http://schemas.microsoft.com/office/drawing/2014/main" id="{58910666-3953-FAA0-7B7D-87FB4831C6AE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5">
                <a:extLst>
                  <a:ext uri="{FF2B5EF4-FFF2-40B4-BE49-F238E27FC236}">
                    <a16:creationId xmlns:a16="http://schemas.microsoft.com/office/drawing/2014/main" id="{59FE3AC0-80A8-782C-242D-23A26DD5C30D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6">
                <a:extLst>
                  <a:ext uri="{FF2B5EF4-FFF2-40B4-BE49-F238E27FC236}">
                    <a16:creationId xmlns:a16="http://schemas.microsoft.com/office/drawing/2014/main" id="{8BEE6958-EED0-26E3-054A-17AFC4AC7032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7">
                <a:extLst>
                  <a:ext uri="{FF2B5EF4-FFF2-40B4-BE49-F238E27FC236}">
                    <a16:creationId xmlns:a16="http://schemas.microsoft.com/office/drawing/2014/main" id="{526A2E09-1604-137E-6CEF-B7FE2B5E5792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2">
                <a:extLst>
                  <a:ext uri="{FF2B5EF4-FFF2-40B4-BE49-F238E27FC236}">
                    <a16:creationId xmlns:a16="http://schemas.microsoft.com/office/drawing/2014/main" id="{C235C18B-D821-E0FF-BB87-E6FF1D45DACD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6">
                <a:extLst>
                  <a:ext uri="{FF2B5EF4-FFF2-40B4-BE49-F238E27FC236}">
                    <a16:creationId xmlns:a16="http://schemas.microsoft.com/office/drawing/2014/main" id="{C33FF283-209C-C646-65D6-9B208D56508B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FD40CFFA-7C0A-1FFD-FB8A-BA2E04D0E143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4" name="Rechthoek 33">
                <a:extLst>
                  <a:ext uri="{FF2B5EF4-FFF2-40B4-BE49-F238E27FC236}">
                    <a16:creationId xmlns:a16="http://schemas.microsoft.com/office/drawing/2014/main" id="{D0FC7C82-3C2B-16A5-DE72-162DEA568C38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8">
                <a:extLst>
                  <a:ext uri="{FF2B5EF4-FFF2-40B4-BE49-F238E27FC236}">
                    <a16:creationId xmlns:a16="http://schemas.microsoft.com/office/drawing/2014/main" id="{AC8A54B8-5D5C-AD70-0DCB-437BF3065E8D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9">
                <a:extLst>
                  <a:ext uri="{FF2B5EF4-FFF2-40B4-BE49-F238E27FC236}">
                    <a16:creationId xmlns:a16="http://schemas.microsoft.com/office/drawing/2014/main" id="{34EACC49-41D2-04E9-706F-3D510D5354B3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0">
                <a:extLst>
                  <a:ext uri="{FF2B5EF4-FFF2-40B4-BE49-F238E27FC236}">
                    <a16:creationId xmlns:a16="http://schemas.microsoft.com/office/drawing/2014/main" id="{BC75D34C-03E8-E374-9EB1-B9C53FA8AE20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5">
                <a:extLst>
                  <a:ext uri="{FF2B5EF4-FFF2-40B4-BE49-F238E27FC236}">
                    <a16:creationId xmlns:a16="http://schemas.microsoft.com/office/drawing/2014/main" id="{FF0C4744-D946-171B-3A3A-A0470225804E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7">
                <a:extLst>
                  <a:ext uri="{FF2B5EF4-FFF2-40B4-BE49-F238E27FC236}">
                    <a16:creationId xmlns:a16="http://schemas.microsoft.com/office/drawing/2014/main" id="{FC1DE2FB-A0C5-3500-5529-D611859903BC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DBCDFB19-E85B-53CC-D081-9AE773C42D7D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16C6C821-1016-4805-F205-07C846C2BF99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Rectangle">
              <a:extLst>
                <a:ext uri="{FF2B5EF4-FFF2-40B4-BE49-F238E27FC236}">
                  <a16:creationId xmlns:a16="http://schemas.microsoft.com/office/drawing/2014/main" id="{07C5F40E-65A6-5E14-F260-87B95357070D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Afbeelding invoegen/veranderen">
              <a:extLst>
                <a:ext uri="{FF2B5EF4-FFF2-40B4-BE49-F238E27FC236}">
                  <a16:creationId xmlns:a16="http://schemas.microsoft.com/office/drawing/2014/main" id="{045A89F4-0474-2EDA-4306-9B181151B37F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2" name="Tijdelijke aanduiding voor inhoud 4">
              <a:extLst>
                <a:ext uri="{FF2B5EF4-FFF2-40B4-BE49-F238E27FC236}">
                  <a16:creationId xmlns:a16="http://schemas.microsoft.com/office/drawing/2014/main" id="{3E319193-8843-FBF0-5076-E9571D7638BB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3" name="Picture 6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C2E13132-BD7D-98EE-97B0-C44D746D5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D49EDA5E-1D87-CE8E-54A3-E3230828F37D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98D13084-2783-3EED-54CB-781AF95262E1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7DFC9B2A-2342-ADD3-970F-423D6C5DBED3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886983CE-147E-14ED-90CF-6883051396EA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7E285FC4-1DE5-57C7-0785-BA5100199109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8" name="Titel 21">
              <a:extLst>
                <a:ext uri="{FF2B5EF4-FFF2-40B4-BE49-F238E27FC236}">
                  <a16:creationId xmlns:a16="http://schemas.microsoft.com/office/drawing/2014/main" id="{EF12B48D-939F-4829-BDDD-B7AF745FEC01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C39E548A-DFB7-E9DF-A974-744A7C9A963F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9505F810-1DC2-9272-4A11-3D94EAF4ED7C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BD5C16A9-CF7B-959D-9990-058D311DA71B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A7B7A189-F8D6-02C4-89F4-98898DC5AF56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B4DDF02B-08ED-C6EC-D6AE-A39D0C970666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79962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99D7F6-6FC3-9673-5C42-679898FD0EED}"/>
              </a:ext>
            </a:extLst>
          </p:cNvPr>
          <p:cNvSpPr txBox="1">
            <a:spLocks/>
          </p:cNvSpPr>
          <p:nvPr/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001832"/>
                </a:solidFill>
              </a:rPr>
              <a:t>This is an example page for a definition</a:t>
            </a:r>
            <a:endParaRPr lang="en-NL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18706BC-A044-7890-BDE8-376BB11A0CEB}"/>
              </a:ext>
            </a:extLst>
          </p:cNvPr>
          <p:cNvCxnSpPr>
            <a:cxnSpLocks/>
          </p:cNvCxnSpPr>
          <p:nvPr/>
        </p:nvCxnSpPr>
        <p:spPr>
          <a:xfrm flipH="1">
            <a:off x="7236702" y="3552518"/>
            <a:ext cx="690770" cy="0"/>
          </a:xfrm>
          <a:prstGeom prst="line">
            <a:avLst/>
          </a:prstGeom>
          <a:ln w="76200">
            <a:solidFill>
              <a:srgbClr val="001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BE76AB68-221F-B1A5-528F-8B1161A85E52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5" name="Rechthoek 339">
              <a:extLst>
                <a:ext uri="{FF2B5EF4-FFF2-40B4-BE49-F238E27FC236}">
                  <a16:creationId xmlns:a16="http://schemas.microsoft.com/office/drawing/2014/main" id="{84FB5EBE-6C23-15C8-A3E9-7B233F7E726A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6110B277-ADFA-F2DD-C4FA-EC9918FB6765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" name="Rechthoek 342">
              <a:extLst>
                <a:ext uri="{FF2B5EF4-FFF2-40B4-BE49-F238E27FC236}">
                  <a16:creationId xmlns:a16="http://schemas.microsoft.com/office/drawing/2014/main" id="{787F4B4D-79FE-F4C8-10CD-CA4F808CF1DE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CD74ACD2-5EF8-36BF-15D8-3AD9C19A0545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9" name="Rechthoek 299">
                <a:extLst>
                  <a:ext uri="{FF2B5EF4-FFF2-40B4-BE49-F238E27FC236}">
                    <a16:creationId xmlns:a16="http://schemas.microsoft.com/office/drawing/2014/main" id="{87F8E525-1721-9656-ACD2-5B44BC92E604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811DC9FD-BFBA-F184-691C-6EF97FD9FEE1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Afbeelding invoegen/veranderen">
                  <a:extLst>
                    <a:ext uri="{FF2B5EF4-FFF2-40B4-BE49-F238E27FC236}">
                      <a16:creationId xmlns:a16="http://schemas.microsoft.com/office/drawing/2014/main" id="{C85E103A-679F-E5F9-D4A8-B2AE8C2C6941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0" name="Ovaal 301">
                <a:extLst>
                  <a:ext uri="{FF2B5EF4-FFF2-40B4-BE49-F238E27FC236}">
                    <a16:creationId xmlns:a16="http://schemas.microsoft.com/office/drawing/2014/main" id="{5918431B-A0B5-5205-7CF1-354E6DAEAFD8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321D1327-F61D-8F25-2B98-19F4C8AF616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1">
                  <a:extLst>
                    <a:ext uri="{FF2B5EF4-FFF2-40B4-BE49-F238E27FC236}">
                      <a16:creationId xmlns:a16="http://schemas.microsoft.com/office/drawing/2014/main" id="{37409FC4-C235-5D2E-ED73-7A056A98E253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1" name="Rechthoek 302">
                <a:extLst>
                  <a:ext uri="{FF2B5EF4-FFF2-40B4-BE49-F238E27FC236}">
                    <a16:creationId xmlns:a16="http://schemas.microsoft.com/office/drawing/2014/main" id="{19CD60A1-B447-B227-C9A9-5D804BCD6D1A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2" name="Ovaal 303">
                <a:extLst>
                  <a:ext uri="{FF2B5EF4-FFF2-40B4-BE49-F238E27FC236}">
                    <a16:creationId xmlns:a16="http://schemas.microsoft.com/office/drawing/2014/main" id="{D4E7125F-1EE4-4F66-80E8-BFA8242721B0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038727FE-5662-0737-3E84-191B7751708F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2">
                  <a:extLst>
                    <a:ext uri="{FF2B5EF4-FFF2-40B4-BE49-F238E27FC236}">
                      <a16:creationId xmlns:a16="http://schemas.microsoft.com/office/drawing/2014/main" id="{612DD0C6-0E4C-9FA9-F65A-53AB1F4E2D1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3" name="Rechthoek 304">
                <a:extLst>
                  <a:ext uri="{FF2B5EF4-FFF2-40B4-BE49-F238E27FC236}">
                    <a16:creationId xmlns:a16="http://schemas.microsoft.com/office/drawing/2014/main" id="{E66D0AED-E5FF-86E0-A90D-271610582ACE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4" name="Groep 305">
                <a:extLst>
                  <a:ext uri="{FF2B5EF4-FFF2-40B4-BE49-F238E27FC236}">
                    <a16:creationId xmlns:a16="http://schemas.microsoft.com/office/drawing/2014/main" id="{386C6A8F-DF88-A95E-4FD8-EBAD1A66673E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3" name="Rechthoek 332">
                  <a:extLst>
                    <a:ext uri="{FF2B5EF4-FFF2-40B4-BE49-F238E27FC236}">
                      <a16:creationId xmlns:a16="http://schemas.microsoft.com/office/drawing/2014/main" id="{DF6C3B63-7027-910C-7B98-1A831C83E175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6" name="Rectangle">
                    <a:extLst>
                      <a:ext uri="{FF2B5EF4-FFF2-40B4-BE49-F238E27FC236}">
                        <a16:creationId xmlns:a16="http://schemas.microsoft.com/office/drawing/2014/main" id="{3065EE29-508E-78DE-B3F0-9FDFEF3C38EB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7" name="Invoegen">
                    <a:extLst>
                      <a:ext uri="{FF2B5EF4-FFF2-40B4-BE49-F238E27FC236}">
                        <a16:creationId xmlns:a16="http://schemas.microsoft.com/office/drawing/2014/main" id="{0ECDE9F0-FA3F-53E6-551D-FB60D786725E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4" name="Rechte verbindingslijn 333">
                  <a:extLst>
                    <a:ext uri="{FF2B5EF4-FFF2-40B4-BE49-F238E27FC236}">
                      <a16:creationId xmlns:a16="http://schemas.microsoft.com/office/drawing/2014/main" id="{A0F033C4-544B-EF2A-5F6F-FAC7CC3E2DB1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elijkbenige driehoek 334">
                  <a:extLst>
                    <a:ext uri="{FF2B5EF4-FFF2-40B4-BE49-F238E27FC236}">
                      <a16:creationId xmlns:a16="http://schemas.microsoft.com/office/drawing/2014/main" id="{150141A2-9D74-3D30-825B-602321D2CD0D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5" name="Groep 306">
                <a:extLst>
                  <a:ext uri="{FF2B5EF4-FFF2-40B4-BE49-F238E27FC236}">
                    <a16:creationId xmlns:a16="http://schemas.microsoft.com/office/drawing/2014/main" id="{7613A681-878C-6D79-20FE-1A7174E4F645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7" name="Rechthoek 326">
                  <a:extLst>
                    <a:ext uri="{FF2B5EF4-FFF2-40B4-BE49-F238E27FC236}">
                      <a16:creationId xmlns:a16="http://schemas.microsoft.com/office/drawing/2014/main" id="{E4A6FD72-5E74-925F-55E0-6E54799659B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Ovaal 327">
                  <a:extLst>
                    <a:ext uri="{FF2B5EF4-FFF2-40B4-BE49-F238E27FC236}">
                      <a16:creationId xmlns:a16="http://schemas.microsoft.com/office/drawing/2014/main" id="{028FE4CB-3C72-72FC-8633-3C7C00916BB1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Vrije vorm: vorm 328">
                  <a:extLst>
                    <a:ext uri="{FF2B5EF4-FFF2-40B4-BE49-F238E27FC236}">
                      <a16:creationId xmlns:a16="http://schemas.microsoft.com/office/drawing/2014/main" id="{3DBAF92B-8745-0CB5-5DB0-923F36DA8926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hoek: afgeronde hoeken 329">
                  <a:extLst>
                    <a:ext uri="{FF2B5EF4-FFF2-40B4-BE49-F238E27FC236}">
                      <a16:creationId xmlns:a16="http://schemas.microsoft.com/office/drawing/2014/main" id="{54F615B1-69CA-4AC6-6BAE-D475A9D91FFA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e verbindingslijn 330">
                  <a:extLst>
                    <a:ext uri="{FF2B5EF4-FFF2-40B4-BE49-F238E27FC236}">
                      <a16:creationId xmlns:a16="http://schemas.microsoft.com/office/drawing/2014/main" id="{755DF399-1F88-E635-E316-63C15BADC995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 verbindingslijn 331">
                  <a:extLst>
                    <a:ext uri="{FF2B5EF4-FFF2-40B4-BE49-F238E27FC236}">
                      <a16:creationId xmlns:a16="http://schemas.microsoft.com/office/drawing/2014/main" id="{0AF0C03A-739D-C684-A0FC-B9377BBEF509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" name="Ovaal 307">
                <a:extLst>
                  <a:ext uri="{FF2B5EF4-FFF2-40B4-BE49-F238E27FC236}">
                    <a16:creationId xmlns:a16="http://schemas.microsoft.com/office/drawing/2014/main" id="{A9A887A5-3AEA-B51D-D5BF-1D87D0F0348A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5" name="Oval">
                  <a:extLst>
                    <a:ext uri="{FF2B5EF4-FFF2-40B4-BE49-F238E27FC236}">
                      <a16:creationId xmlns:a16="http://schemas.microsoft.com/office/drawing/2014/main" id="{CAF6B1A1-3443-A7A4-CCB6-86ACA967A870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6" name="3">
                  <a:extLst>
                    <a:ext uri="{FF2B5EF4-FFF2-40B4-BE49-F238E27FC236}">
                      <a16:creationId xmlns:a16="http://schemas.microsoft.com/office/drawing/2014/main" id="{96E7540F-F7FD-E2CA-2F0B-B4D34C3B4C3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7" name="Rechthoek 308">
                <a:extLst>
                  <a:ext uri="{FF2B5EF4-FFF2-40B4-BE49-F238E27FC236}">
                    <a16:creationId xmlns:a16="http://schemas.microsoft.com/office/drawing/2014/main" id="{49EC9160-CA44-23C6-3D1D-CA7BA3F2D9CB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8" name="Groep 309">
                <a:extLst>
                  <a:ext uri="{FF2B5EF4-FFF2-40B4-BE49-F238E27FC236}">
                    <a16:creationId xmlns:a16="http://schemas.microsoft.com/office/drawing/2014/main" id="{99FB67A2-E626-2BF5-7165-267604C9B87C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9" name="Groep 310">
                  <a:extLst>
                    <a:ext uri="{FF2B5EF4-FFF2-40B4-BE49-F238E27FC236}">
                      <a16:creationId xmlns:a16="http://schemas.microsoft.com/office/drawing/2014/main" id="{DE431860-F71E-10AE-3B4C-EEE8FEED873C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2" name="Groep 313">
                    <a:extLst>
                      <a:ext uri="{FF2B5EF4-FFF2-40B4-BE49-F238E27FC236}">
                        <a16:creationId xmlns:a16="http://schemas.microsoft.com/office/drawing/2014/main" id="{F83639F5-FFA8-DD0E-A7EE-D90E054CF7D1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9" name="Groep 320">
                      <a:extLst>
                        <a:ext uri="{FF2B5EF4-FFF2-40B4-BE49-F238E27FC236}">
                          <a16:creationId xmlns:a16="http://schemas.microsoft.com/office/drawing/2014/main" id="{FC7CE4B5-B1DD-A2C9-4D30-5275580CE5E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2" name="Rechthoek 323">
                        <a:extLst>
                          <a:ext uri="{FF2B5EF4-FFF2-40B4-BE49-F238E27FC236}">
                            <a16:creationId xmlns:a16="http://schemas.microsoft.com/office/drawing/2014/main" id="{B9C95121-AC9C-7FCF-A303-5C98A30EDDE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Rechthoek 324">
                        <a:extLst>
                          <a:ext uri="{FF2B5EF4-FFF2-40B4-BE49-F238E27FC236}">
                            <a16:creationId xmlns:a16="http://schemas.microsoft.com/office/drawing/2014/main" id="{E1C58BA5-3FF0-7AB8-3440-40FB28F6018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Ovaal 325">
                        <a:extLst>
                          <a:ext uri="{FF2B5EF4-FFF2-40B4-BE49-F238E27FC236}">
                            <a16:creationId xmlns:a16="http://schemas.microsoft.com/office/drawing/2014/main" id="{B9291318-2CAB-72FF-EFA1-28889DEA755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0" name="Afbeelding 321" descr="Afbeelding 321">
                      <a:extLst>
                        <a:ext uri="{FF2B5EF4-FFF2-40B4-BE49-F238E27FC236}">
                          <a16:creationId xmlns:a16="http://schemas.microsoft.com/office/drawing/2014/main" id="{2E9A4CA5-44D9-CB5D-BA90-0FCAC87DA9B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" name="Afbeelding 322" descr="Afbeelding 322">
                      <a:extLst>
                        <a:ext uri="{FF2B5EF4-FFF2-40B4-BE49-F238E27FC236}">
                          <a16:creationId xmlns:a16="http://schemas.microsoft.com/office/drawing/2014/main" id="{63633E0C-1B19-F4EF-EBCA-95EF4E9A009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3" name="Groep 314">
                    <a:extLst>
                      <a:ext uri="{FF2B5EF4-FFF2-40B4-BE49-F238E27FC236}">
                        <a16:creationId xmlns:a16="http://schemas.microsoft.com/office/drawing/2014/main" id="{7792C686-6B3E-AFB6-9225-B7C3A9747FBF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7" name="Rechthoek 318">
                      <a:extLst>
                        <a:ext uri="{FF2B5EF4-FFF2-40B4-BE49-F238E27FC236}">
                          <a16:creationId xmlns:a16="http://schemas.microsoft.com/office/drawing/2014/main" id="{BF5B8363-C170-6E91-087A-43F5E127B9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9">
                      <a:extLst>
                        <a:ext uri="{FF2B5EF4-FFF2-40B4-BE49-F238E27FC236}">
                          <a16:creationId xmlns:a16="http://schemas.microsoft.com/office/drawing/2014/main" id="{3CC4F6DE-CB3C-D00C-04F1-CFA1BCF53A02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4" name="Groep 315">
                    <a:extLst>
                      <a:ext uri="{FF2B5EF4-FFF2-40B4-BE49-F238E27FC236}">
                        <a16:creationId xmlns:a16="http://schemas.microsoft.com/office/drawing/2014/main" id="{4B900B14-D63E-88E2-BF45-8063646C5908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5" name="Rechthoek 316">
                      <a:extLst>
                        <a:ext uri="{FF2B5EF4-FFF2-40B4-BE49-F238E27FC236}">
                          <a16:creationId xmlns:a16="http://schemas.microsoft.com/office/drawing/2014/main" id="{D0589495-0A3F-2C3E-2B27-FDF679B236D7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6" name="Rechthoek 317">
                      <a:extLst>
                        <a:ext uri="{FF2B5EF4-FFF2-40B4-BE49-F238E27FC236}">
                          <a16:creationId xmlns:a16="http://schemas.microsoft.com/office/drawing/2014/main" id="{8EBAA520-9EB9-2C3E-2E0F-532C75365626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0" name="Rechthoek 311">
                  <a:extLst>
                    <a:ext uri="{FF2B5EF4-FFF2-40B4-BE49-F238E27FC236}">
                      <a16:creationId xmlns:a16="http://schemas.microsoft.com/office/drawing/2014/main" id="{957D4C0D-752C-CE9C-F31E-AABED0BD3871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1" name="Gelijkbenige driehoek 312">
                  <a:extLst>
                    <a:ext uri="{FF2B5EF4-FFF2-40B4-BE49-F238E27FC236}">
                      <a16:creationId xmlns:a16="http://schemas.microsoft.com/office/drawing/2014/main" id="{9FBB7374-3715-3722-9F52-B27C651C7257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16B6B58-F9C7-9026-0683-65ECA34C46AB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5" name="Rechthoek 339">
              <a:extLst>
                <a:ext uri="{FF2B5EF4-FFF2-40B4-BE49-F238E27FC236}">
                  <a16:creationId xmlns:a16="http://schemas.microsoft.com/office/drawing/2014/main" id="{4AB59735-116B-9D94-2703-BCADEE2F892D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6" name="Groeperen 38">
              <a:extLst>
                <a:ext uri="{FF2B5EF4-FFF2-40B4-BE49-F238E27FC236}">
                  <a16:creationId xmlns:a16="http://schemas.microsoft.com/office/drawing/2014/main" id="{86A97391-79D2-0EB3-89B1-8F5F314473EC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0" name="Rechthoek 24">
                <a:extLst>
                  <a:ext uri="{FF2B5EF4-FFF2-40B4-BE49-F238E27FC236}">
                    <a16:creationId xmlns:a16="http://schemas.microsoft.com/office/drawing/2014/main" id="{5B1F0A01-E261-63F5-0011-35D0732C0C7D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5">
                <a:extLst>
                  <a:ext uri="{FF2B5EF4-FFF2-40B4-BE49-F238E27FC236}">
                    <a16:creationId xmlns:a16="http://schemas.microsoft.com/office/drawing/2014/main" id="{D5A6A001-9EF0-A935-8566-C2C72110115C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6">
                <a:extLst>
                  <a:ext uri="{FF2B5EF4-FFF2-40B4-BE49-F238E27FC236}">
                    <a16:creationId xmlns:a16="http://schemas.microsoft.com/office/drawing/2014/main" id="{E4B6B4E1-F15C-02D4-4BF0-381B77867F38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7">
                <a:extLst>
                  <a:ext uri="{FF2B5EF4-FFF2-40B4-BE49-F238E27FC236}">
                    <a16:creationId xmlns:a16="http://schemas.microsoft.com/office/drawing/2014/main" id="{28A8B2D1-25E1-9769-B320-9E9D292C3846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2">
                <a:extLst>
                  <a:ext uri="{FF2B5EF4-FFF2-40B4-BE49-F238E27FC236}">
                    <a16:creationId xmlns:a16="http://schemas.microsoft.com/office/drawing/2014/main" id="{63EB02A6-F219-0559-B84B-4585DF615E9E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6">
                <a:extLst>
                  <a:ext uri="{FF2B5EF4-FFF2-40B4-BE49-F238E27FC236}">
                    <a16:creationId xmlns:a16="http://schemas.microsoft.com/office/drawing/2014/main" id="{0690DDCB-055C-0A73-A5A3-49A007CBEC47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68EC439F-4466-9FAC-F94F-14F22B0A4040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4" name="Rechthoek 33">
                <a:extLst>
                  <a:ext uri="{FF2B5EF4-FFF2-40B4-BE49-F238E27FC236}">
                    <a16:creationId xmlns:a16="http://schemas.microsoft.com/office/drawing/2014/main" id="{45B1DD28-8F99-CACC-65E7-A4E731E4AFEF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8">
                <a:extLst>
                  <a:ext uri="{FF2B5EF4-FFF2-40B4-BE49-F238E27FC236}">
                    <a16:creationId xmlns:a16="http://schemas.microsoft.com/office/drawing/2014/main" id="{CE674599-1FFD-47CF-BDB5-81FC21489387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9">
                <a:extLst>
                  <a:ext uri="{FF2B5EF4-FFF2-40B4-BE49-F238E27FC236}">
                    <a16:creationId xmlns:a16="http://schemas.microsoft.com/office/drawing/2014/main" id="{63EBB456-583A-96CD-7C70-F7A784B7A5BF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0">
                <a:extLst>
                  <a:ext uri="{FF2B5EF4-FFF2-40B4-BE49-F238E27FC236}">
                    <a16:creationId xmlns:a16="http://schemas.microsoft.com/office/drawing/2014/main" id="{3702D735-0303-A86B-A5D1-CF7E17A60B66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5">
                <a:extLst>
                  <a:ext uri="{FF2B5EF4-FFF2-40B4-BE49-F238E27FC236}">
                    <a16:creationId xmlns:a16="http://schemas.microsoft.com/office/drawing/2014/main" id="{1E1F7E0E-BF9F-5138-F8A1-6284BA485AA8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7">
                <a:extLst>
                  <a:ext uri="{FF2B5EF4-FFF2-40B4-BE49-F238E27FC236}">
                    <a16:creationId xmlns:a16="http://schemas.microsoft.com/office/drawing/2014/main" id="{8E97525C-90DB-8C95-BECA-26A8D6536D25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9B63B9C2-04F6-56F1-31F4-96E7EE525DCD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0B470C2F-E66B-645A-996B-C20D02D083BC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Rectangle">
              <a:extLst>
                <a:ext uri="{FF2B5EF4-FFF2-40B4-BE49-F238E27FC236}">
                  <a16:creationId xmlns:a16="http://schemas.microsoft.com/office/drawing/2014/main" id="{9D956F99-6B6E-E125-0AC9-747B57D7DF6F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Afbeelding invoegen/veranderen">
              <a:extLst>
                <a:ext uri="{FF2B5EF4-FFF2-40B4-BE49-F238E27FC236}">
                  <a16:creationId xmlns:a16="http://schemas.microsoft.com/office/drawing/2014/main" id="{6FC11CCC-C955-F936-1DC6-211B41ACEF17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2" name="Tijdelijke aanduiding voor inhoud 4">
              <a:extLst>
                <a:ext uri="{FF2B5EF4-FFF2-40B4-BE49-F238E27FC236}">
                  <a16:creationId xmlns:a16="http://schemas.microsoft.com/office/drawing/2014/main" id="{24936B9A-344E-702D-BBC1-E981BC2F85A8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3" name="Picture 6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795E0513-6CBD-C462-0B49-E12E248C16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02A8062F-A310-FE42-22EB-3B7EAA53054A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66DE1D67-04B5-5D26-84FF-D1E74F1B4FEC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A082FFDD-2564-E5E4-668A-4FB28AA976DF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D4832446-0E92-80E5-90BA-1A1FE0D2A1CA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401C9886-9305-17F8-C03D-D8E23FA90B4A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8" name="Titel 21">
              <a:extLst>
                <a:ext uri="{FF2B5EF4-FFF2-40B4-BE49-F238E27FC236}">
                  <a16:creationId xmlns:a16="http://schemas.microsoft.com/office/drawing/2014/main" id="{441F6844-DFCE-234D-E833-5B44A09F8E23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36E1CC43-1F83-9402-C6A5-464535658C39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06B2A63A-C637-E3E9-BDA7-FF4C2778C4CB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C80B6672-48F2-D42C-1E97-1D2C9DF66A13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8A177822-30DE-00A1-D6E5-14A84D79BC4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DFF1D3DA-8D2F-FF9B-5390-9BB4A4EFCD9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17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21">
            <a:extLst>
              <a:ext uri="{FF2B5EF4-FFF2-40B4-BE49-F238E27FC236}">
                <a16:creationId xmlns:a16="http://schemas.microsoft.com/office/drawing/2014/main" id="{CDDFAEC8-A542-29A6-E010-F2EDE7C3D7FD}"/>
              </a:ext>
            </a:extLst>
          </p:cNvPr>
          <p:cNvSpPr txBox="1">
            <a:spLocks/>
          </p:cNvSpPr>
          <p:nvPr/>
        </p:nvSpPr>
        <p:spPr>
          <a:xfrm>
            <a:off x="1150599" y="588473"/>
            <a:ext cx="6842802" cy="838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dirty="0" err="1"/>
              <a:t>Title</a:t>
            </a:r>
            <a:r>
              <a:rPr lang="nl-NL" dirty="0"/>
              <a:t> </a:t>
            </a:r>
            <a:r>
              <a:rPr lang="nl-NL" dirty="0" err="1"/>
              <a:t>Text</a:t>
            </a:r>
            <a:r>
              <a:rPr lang="nl-NL" dirty="0"/>
              <a:t> (</a:t>
            </a:r>
            <a:r>
              <a:rPr lang="nl-NL" dirty="0" err="1"/>
              <a:t>Calibri</a:t>
            </a:r>
            <a:r>
              <a:rPr lang="nl-NL" dirty="0"/>
              <a:t> Light 34pt)</a:t>
            </a:r>
          </a:p>
        </p:txBody>
      </p:sp>
      <p:sp>
        <p:nvSpPr>
          <p:cNvPr id="11" name="Tijdelijke aanduiding voor inhoud 4">
            <a:extLst>
              <a:ext uri="{FF2B5EF4-FFF2-40B4-BE49-F238E27FC236}">
                <a16:creationId xmlns:a16="http://schemas.microsoft.com/office/drawing/2014/main" id="{5C36E9AB-6F93-177B-7CF8-1C57FF2D0BDD}"/>
              </a:ext>
            </a:extLst>
          </p:cNvPr>
          <p:cNvSpPr txBox="1">
            <a:spLocks/>
          </p:cNvSpPr>
          <p:nvPr/>
        </p:nvSpPr>
        <p:spPr>
          <a:xfrm>
            <a:off x="1150598" y="1426673"/>
            <a:ext cx="6842803" cy="31283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nl-NL" dirty="0">
                <a:latin typeface="Calibri" pitchFamily="34" charset="0"/>
              </a:rPr>
              <a:t>Standard </a:t>
            </a:r>
            <a:r>
              <a:rPr lang="nl-NL" dirty="0" err="1">
                <a:latin typeface="Calibri" pitchFamily="34" charset="0"/>
              </a:rPr>
              <a:t>text</a:t>
            </a:r>
            <a:r>
              <a:rPr lang="nl-NL" dirty="0">
                <a:latin typeface="Calibri" pitchFamily="34" charset="0"/>
              </a:rPr>
              <a:t> </a:t>
            </a:r>
            <a:r>
              <a:rPr lang="nl-NL" dirty="0">
                <a:solidFill>
                  <a:srgbClr val="7F7F7F"/>
                </a:solidFill>
                <a:latin typeface="Calibri" pitchFamily="34" charset="0"/>
              </a:rPr>
              <a:t>(</a:t>
            </a:r>
            <a:r>
              <a:rPr lang="nl-NL" dirty="0" err="1">
                <a:solidFill>
                  <a:srgbClr val="7F7F7F"/>
                </a:solidFill>
                <a:latin typeface="Calibri" pitchFamily="34" charset="0"/>
              </a:rPr>
              <a:t>Calibri</a:t>
            </a:r>
            <a:r>
              <a:rPr lang="nl-NL" dirty="0">
                <a:solidFill>
                  <a:srgbClr val="7F7F7F"/>
                </a:solidFill>
                <a:latin typeface="Calibri" pitchFamily="34" charset="0"/>
              </a:rPr>
              <a:t> standard 24pt)</a:t>
            </a:r>
          </a:p>
          <a:p>
            <a:pPr algn="l"/>
            <a:r>
              <a:rPr lang="nl-NL" b="1" dirty="0" err="1">
                <a:latin typeface="Calibri" pitchFamily="34" charset="0"/>
              </a:rPr>
              <a:t>Calibri</a:t>
            </a:r>
            <a:r>
              <a:rPr lang="nl-NL" b="1" dirty="0">
                <a:latin typeface="Calibri" pitchFamily="34" charset="0"/>
              </a:rPr>
              <a:t> </a:t>
            </a:r>
            <a:r>
              <a:rPr lang="nl-NL" b="1" dirty="0" err="1">
                <a:latin typeface="Calibri" pitchFamily="34" charset="0"/>
              </a:rPr>
              <a:t>Bold</a:t>
            </a:r>
            <a:r>
              <a:rPr lang="nl-NL" b="1" dirty="0">
                <a:latin typeface="Calibri" pitchFamily="34" charset="0"/>
              </a:rPr>
              <a:t> </a:t>
            </a:r>
            <a:r>
              <a:rPr lang="nl-NL" dirty="0">
                <a:solidFill>
                  <a:srgbClr val="7F7F7F"/>
                </a:solidFill>
                <a:latin typeface="Calibri" pitchFamily="34" charset="0"/>
              </a:rPr>
              <a:t>(</a:t>
            </a:r>
            <a:r>
              <a:rPr lang="nl-NL" dirty="0" err="1">
                <a:solidFill>
                  <a:srgbClr val="7F7F7F"/>
                </a:solidFill>
                <a:latin typeface="Calibri" pitchFamily="34" charset="0"/>
              </a:rPr>
              <a:t>Calibri</a:t>
            </a:r>
            <a:r>
              <a:rPr lang="nl-NL" dirty="0">
                <a:solidFill>
                  <a:srgbClr val="7F7F7F"/>
                </a:solidFill>
                <a:latin typeface="Calibri" pitchFamily="34" charset="0"/>
              </a:rPr>
              <a:t> </a:t>
            </a:r>
            <a:r>
              <a:rPr lang="nl-NL" dirty="0" err="1">
                <a:solidFill>
                  <a:srgbClr val="7F7F7F"/>
                </a:solidFill>
                <a:latin typeface="Calibri" pitchFamily="34" charset="0"/>
              </a:rPr>
              <a:t>Bold</a:t>
            </a:r>
            <a:r>
              <a:rPr lang="nl-NL" dirty="0">
                <a:solidFill>
                  <a:srgbClr val="7F7F7F"/>
                </a:solidFill>
                <a:latin typeface="Calibri" pitchFamily="34" charset="0"/>
              </a:rPr>
              <a:t> 24pt) </a:t>
            </a:r>
            <a:r>
              <a:rPr lang="nl-NL" sz="1200" dirty="0">
                <a:latin typeface="Calibri" pitchFamily="34" charset="0"/>
              </a:rPr>
              <a:t>(</a:t>
            </a:r>
            <a:r>
              <a:rPr lang="nl-NL" sz="1200" dirty="0" err="1">
                <a:latin typeface="Calibri" pitchFamily="34" charset="0"/>
              </a:rPr>
              <a:t>Only</a:t>
            </a:r>
            <a:r>
              <a:rPr lang="nl-NL" sz="1200" dirty="0">
                <a:latin typeface="Calibri" pitchFamily="34" charset="0"/>
              </a:rPr>
              <a:t> </a:t>
            </a:r>
            <a:r>
              <a:rPr lang="nl-NL" sz="1200" dirty="0" err="1">
                <a:latin typeface="Calibri" pitchFamily="34" charset="0"/>
              </a:rPr>
              <a:t>used</a:t>
            </a:r>
            <a:r>
              <a:rPr lang="nl-NL" sz="1200" dirty="0">
                <a:latin typeface="Calibri" pitchFamily="34" charset="0"/>
              </a:rPr>
              <a:t> </a:t>
            </a:r>
            <a:r>
              <a:rPr lang="nl-NL" sz="1200" dirty="0" err="1">
                <a:latin typeface="Calibri" pitchFamily="34" charset="0"/>
              </a:rPr>
              <a:t>for</a:t>
            </a:r>
            <a:r>
              <a:rPr lang="nl-NL" sz="1200" dirty="0">
                <a:latin typeface="Calibri" pitchFamily="34" charset="0"/>
              </a:rPr>
              <a:t> </a:t>
            </a:r>
            <a:r>
              <a:rPr lang="nl-NL" sz="1200" dirty="0" err="1">
                <a:latin typeface="Calibri" pitchFamily="34" charset="0"/>
              </a:rPr>
              <a:t>highlights</a:t>
            </a:r>
            <a:r>
              <a:rPr lang="nl-NL" sz="1200" dirty="0">
                <a:latin typeface="Calibri" pitchFamily="34" charset="0"/>
              </a:rPr>
              <a:t> en sub-headers)</a:t>
            </a:r>
            <a:endParaRPr lang="nl-NL" sz="1200" dirty="0">
              <a:solidFill>
                <a:srgbClr val="7F7F7F"/>
              </a:solidFill>
              <a:latin typeface="Calibri" pitchFamily="34" charset="0"/>
            </a:endParaRPr>
          </a:p>
          <a:p>
            <a:pPr algn="l"/>
            <a:r>
              <a:rPr lang="nl-NL" i="1" dirty="0" err="1">
                <a:latin typeface="Calibri" pitchFamily="34" charset="0"/>
              </a:rPr>
              <a:t>Calibri</a:t>
            </a:r>
            <a:r>
              <a:rPr lang="nl-NL" i="1" dirty="0">
                <a:latin typeface="Calibri" pitchFamily="34" charset="0"/>
              </a:rPr>
              <a:t> Italic </a:t>
            </a:r>
            <a:r>
              <a:rPr lang="nl-NL" i="1" dirty="0">
                <a:solidFill>
                  <a:srgbClr val="7F7F7F"/>
                </a:solidFill>
                <a:latin typeface="Calibri" pitchFamily="34" charset="0"/>
              </a:rPr>
              <a:t>(</a:t>
            </a:r>
            <a:r>
              <a:rPr lang="nl-NL" i="1" dirty="0" err="1">
                <a:solidFill>
                  <a:srgbClr val="7F7F7F"/>
                </a:solidFill>
                <a:latin typeface="Calibri" pitchFamily="34" charset="0"/>
              </a:rPr>
              <a:t>Calibri</a:t>
            </a:r>
            <a:r>
              <a:rPr lang="nl-NL" i="1" dirty="0">
                <a:solidFill>
                  <a:srgbClr val="7F7F7F"/>
                </a:solidFill>
                <a:latin typeface="Calibri" pitchFamily="34" charset="0"/>
              </a:rPr>
              <a:t> Italic 24pt)</a:t>
            </a:r>
          </a:p>
          <a:p>
            <a:pPr algn="l"/>
            <a:r>
              <a:rPr lang="nl-NL" sz="1500" dirty="0">
                <a:latin typeface="Calibri" pitchFamily="34" charset="0"/>
              </a:rPr>
              <a:t>1</a:t>
            </a:r>
            <a:r>
              <a:rPr lang="nl-NL" sz="1500" baseline="30000" dirty="0">
                <a:latin typeface="Calibri" pitchFamily="34" charset="0"/>
              </a:rPr>
              <a:t>st</a:t>
            </a:r>
            <a:r>
              <a:rPr lang="nl-NL" sz="1500" dirty="0">
                <a:latin typeface="Calibri" pitchFamily="34" charset="0"/>
              </a:rPr>
              <a:t> </a:t>
            </a:r>
            <a:r>
              <a:rPr lang="nl-NL" sz="1500" dirty="0" err="1">
                <a:latin typeface="Calibri" pitchFamily="34" charset="0"/>
              </a:rPr>
              <a:t>Secondary</a:t>
            </a:r>
            <a:r>
              <a:rPr lang="nl-NL" sz="1500" dirty="0">
                <a:latin typeface="Calibri" pitchFamily="34" charset="0"/>
              </a:rPr>
              <a:t> </a:t>
            </a:r>
            <a:r>
              <a:rPr lang="nl-NL" sz="1500" dirty="0" err="1">
                <a:latin typeface="Calibri" pitchFamily="34" charset="0"/>
              </a:rPr>
              <a:t>text</a:t>
            </a:r>
            <a:r>
              <a:rPr lang="nl-NL" sz="1500" dirty="0">
                <a:latin typeface="Calibri" pitchFamily="34" charset="0"/>
              </a:rPr>
              <a:t> </a:t>
            </a:r>
            <a:r>
              <a:rPr lang="nl-NL" sz="1500" dirty="0">
                <a:solidFill>
                  <a:srgbClr val="7F7F7F"/>
                </a:solidFill>
                <a:latin typeface="Calibri" pitchFamily="34" charset="0"/>
              </a:rPr>
              <a:t>(</a:t>
            </a:r>
            <a:r>
              <a:rPr lang="nl-NL" sz="1500" dirty="0" err="1">
                <a:solidFill>
                  <a:srgbClr val="7F7F7F"/>
                </a:solidFill>
                <a:latin typeface="Calibri" pitchFamily="34" charset="0"/>
              </a:rPr>
              <a:t>Calibri</a:t>
            </a:r>
            <a:r>
              <a:rPr lang="nl-NL" sz="1500" dirty="0">
                <a:solidFill>
                  <a:srgbClr val="7F7F7F"/>
                </a:solidFill>
                <a:latin typeface="Calibri" pitchFamily="34" charset="0"/>
              </a:rPr>
              <a:t> 20pt)</a:t>
            </a:r>
          </a:p>
          <a:p>
            <a:pPr algn="l"/>
            <a:r>
              <a:rPr lang="nl-NL" sz="1200" dirty="0">
                <a:latin typeface="Calibri" pitchFamily="34" charset="0"/>
              </a:rPr>
              <a:t>2</a:t>
            </a:r>
            <a:r>
              <a:rPr lang="nl-NL" sz="1200" baseline="30000" dirty="0">
                <a:latin typeface="Calibri" pitchFamily="34" charset="0"/>
              </a:rPr>
              <a:t>nd</a:t>
            </a:r>
            <a:r>
              <a:rPr lang="nl-NL" sz="1200" dirty="0">
                <a:latin typeface="Calibri" pitchFamily="34" charset="0"/>
              </a:rPr>
              <a:t> </a:t>
            </a:r>
            <a:r>
              <a:rPr lang="nl-NL" sz="1200" dirty="0" err="1">
                <a:latin typeface="Calibri" pitchFamily="34" charset="0"/>
              </a:rPr>
              <a:t>Secondary</a:t>
            </a:r>
            <a:r>
              <a:rPr lang="nl-NL" sz="1200" dirty="0">
                <a:latin typeface="Calibri" pitchFamily="34" charset="0"/>
              </a:rPr>
              <a:t> </a:t>
            </a:r>
            <a:r>
              <a:rPr lang="nl-NL" sz="1200" dirty="0" err="1">
                <a:latin typeface="Calibri" pitchFamily="34" charset="0"/>
              </a:rPr>
              <a:t>text</a:t>
            </a:r>
            <a:r>
              <a:rPr lang="nl-NL" sz="1200" dirty="0">
                <a:latin typeface="Calibri" pitchFamily="34" charset="0"/>
              </a:rPr>
              <a:t> </a:t>
            </a:r>
            <a:r>
              <a:rPr lang="nl-NL" sz="1200" dirty="0">
                <a:solidFill>
                  <a:srgbClr val="7F7F7F"/>
                </a:solidFill>
                <a:latin typeface="Calibri" pitchFamily="34" charset="0"/>
              </a:rPr>
              <a:t>(</a:t>
            </a:r>
            <a:r>
              <a:rPr lang="nl-NL" sz="1200" dirty="0" err="1">
                <a:solidFill>
                  <a:srgbClr val="7F7F7F"/>
                </a:solidFill>
                <a:latin typeface="Calibri" pitchFamily="34" charset="0"/>
              </a:rPr>
              <a:t>Calibri</a:t>
            </a:r>
            <a:r>
              <a:rPr lang="nl-NL" sz="1200" dirty="0">
                <a:solidFill>
                  <a:srgbClr val="7F7F7F"/>
                </a:solidFill>
                <a:latin typeface="Calibri" pitchFamily="34" charset="0"/>
              </a:rPr>
              <a:t> 16pt)</a:t>
            </a:r>
            <a:endParaRPr lang="nl-NL" sz="1500" dirty="0">
              <a:solidFill>
                <a:srgbClr val="7F7F7F"/>
              </a:solidFill>
              <a:latin typeface="Calibri" pitchFamily="34" charset="0"/>
            </a:endParaRPr>
          </a:p>
          <a:p>
            <a:pPr algn="l"/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Image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credits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(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Calibri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Light Italic 24pt)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the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color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may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be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changed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to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improve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visibility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but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should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</a:t>
            </a:r>
            <a:r>
              <a:rPr lang="nl-NL" sz="750" i="1" dirty="0" err="1">
                <a:solidFill>
                  <a:srgbClr val="7F7F7F"/>
                </a:solidFill>
                <a:latin typeface="Calibri Light"/>
                <a:cs typeface="Calibri Light"/>
              </a:rPr>
              <a:t>not</a:t>
            </a:r>
            <a:r>
              <a:rPr lang="nl-NL" sz="750" i="1" dirty="0">
                <a:solidFill>
                  <a:srgbClr val="7F7F7F"/>
                </a:solidFill>
                <a:latin typeface="Calibri Light"/>
                <a:cs typeface="Calibri Light"/>
              </a:rPr>
              <a:t> draw attention.</a:t>
            </a:r>
          </a:p>
          <a:p>
            <a:pPr algn="l"/>
            <a:r>
              <a:rPr lang="nl-NL" dirty="0">
                <a:latin typeface="Calibri" pitchFamily="34" charset="0"/>
              </a:rPr>
              <a:t>Standard </a:t>
            </a:r>
            <a:r>
              <a:rPr lang="nl-NL" dirty="0" err="1">
                <a:latin typeface="Calibri" pitchFamily="34" charset="0"/>
              </a:rPr>
              <a:t>text</a:t>
            </a:r>
            <a:r>
              <a:rPr lang="nl-NL" dirty="0">
                <a:latin typeface="Calibri" pitchFamily="34" charset="0"/>
              </a:rPr>
              <a:t> </a:t>
            </a:r>
            <a:r>
              <a:rPr lang="nl-NL" dirty="0" err="1">
                <a:latin typeface="Calibri" pitchFamily="34" charset="0"/>
              </a:rPr>
              <a:t>color</a:t>
            </a:r>
            <a:r>
              <a:rPr lang="nl-NL" dirty="0">
                <a:latin typeface="Calibri" pitchFamily="34" charset="0"/>
              </a:rPr>
              <a:t> is </a:t>
            </a:r>
            <a:r>
              <a:rPr lang="nl-NL" dirty="0" err="1">
                <a:latin typeface="Calibri" pitchFamily="34" charset="0"/>
              </a:rPr>
              <a:t>not</a:t>
            </a:r>
            <a:r>
              <a:rPr lang="nl-NL" dirty="0">
                <a:latin typeface="Calibri" pitchFamily="34" charset="0"/>
              </a:rPr>
              <a:t> </a:t>
            </a:r>
            <a:r>
              <a:rPr lang="nl-NL" b="1" dirty="0">
                <a:solidFill>
                  <a:srgbClr val="000000"/>
                </a:solidFill>
                <a:latin typeface="Calibri" pitchFamily="34" charset="0"/>
              </a:rPr>
              <a:t>black</a:t>
            </a:r>
            <a:r>
              <a:rPr lang="nl-NL" dirty="0">
                <a:latin typeface="Calibri" pitchFamily="34" charset="0"/>
              </a:rPr>
              <a:t> but:	</a:t>
            </a:r>
          </a:p>
          <a:p>
            <a:pPr algn="l"/>
            <a:r>
              <a:rPr lang="nl-NL" dirty="0">
                <a:latin typeface="Calibri" pitchFamily="34" charset="0"/>
              </a:rPr>
              <a:t>Background </a:t>
            </a:r>
            <a:r>
              <a:rPr lang="nl-NL" dirty="0" err="1">
                <a:latin typeface="Calibri" pitchFamily="34" charset="0"/>
              </a:rPr>
              <a:t>color</a:t>
            </a:r>
            <a:r>
              <a:rPr lang="nl-NL" dirty="0">
                <a:latin typeface="Calibri" pitchFamily="34" charset="0"/>
              </a:rPr>
              <a:t> is </a:t>
            </a:r>
            <a:r>
              <a:rPr lang="nl-NL" dirty="0" err="1">
                <a:latin typeface="Calibri" pitchFamily="34" charset="0"/>
              </a:rPr>
              <a:t>not</a:t>
            </a:r>
            <a:r>
              <a:rPr lang="nl-NL" dirty="0">
                <a:latin typeface="Calibri" pitchFamily="34" charset="0"/>
              </a:rPr>
              <a:t> </a:t>
            </a:r>
            <a:r>
              <a:rPr lang="nl-NL" b="1" dirty="0">
                <a:solidFill>
                  <a:schemeClr val="bg1"/>
                </a:solidFill>
                <a:latin typeface="Calibri" pitchFamily="34" charset="0"/>
              </a:rPr>
              <a:t>WHITE </a:t>
            </a:r>
            <a:r>
              <a:rPr lang="nl-NL" dirty="0">
                <a:latin typeface="Calibri" pitchFamily="34" charset="0"/>
              </a:rPr>
              <a:t>but:</a:t>
            </a:r>
            <a:endParaRPr lang="nl-NL" b="1" dirty="0">
              <a:solidFill>
                <a:srgbClr val="2A2A2A"/>
              </a:solidFill>
              <a:latin typeface="Calibri" pitchFamily="34" charset="0"/>
            </a:endParaRPr>
          </a:p>
          <a:p>
            <a:pPr algn="l"/>
            <a:endParaRPr lang="nl-NL" dirty="0">
              <a:solidFill>
                <a:srgbClr val="7F7F7F"/>
              </a:solidFill>
              <a:latin typeface="Calibri" pitchFamily="34" charset="0"/>
            </a:endParaRPr>
          </a:p>
        </p:txBody>
      </p:sp>
      <p:sp>
        <p:nvSpPr>
          <p:cNvPr id="12" name="Rechthoek 3">
            <a:extLst>
              <a:ext uri="{FF2B5EF4-FFF2-40B4-BE49-F238E27FC236}">
                <a16:creationId xmlns:a16="http://schemas.microsoft.com/office/drawing/2014/main" id="{F84B35CD-E9F2-87B9-3690-B06666706F3F}"/>
              </a:ext>
            </a:extLst>
          </p:cNvPr>
          <p:cNvSpPr/>
          <p:nvPr/>
        </p:nvSpPr>
        <p:spPr>
          <a:xfrm>
            <a:off x="7132299" y="3835345"/>
            <a:ext cx="519113" cy="219075"/>
          </a:xfrm>
          <a:prstGeom prst="rect">
            <a:avLst/>
          </a:prstGeom>
          <a:solidFill>
            <a:srgbClr val="2A2A2A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013" dirty="0"/>
          </a:p>
        </p:txBody>
      </p:sp>
      <p:sp>
        <p:nvSpPr>
          <p:cNvPr id="13" name="Rechthoek 31">
            <a:extLst>
              <a:ext uri="{FF2B5EF4-FFF2-40B4-BE49-F238E27FC236}">
                <a16:creationId xmlns:a16="http://schemas.microsoft.com/office/drawing/2014/main" id="{2990B1DF-CE12-BAEF-A214-B42BBEB53B18}"/>
              </a:ext>
            </a:extLst>
          </p:cNvPr>
          <p:cNvSpPr/>
          <p:nvPr/>
        </p:nvSpPr>
        <p:spPr>
          <a:xfrm>
            <a:off x="7132298" y="3448354"/>
            <a:ext cx="519113" cy="219075"/>
          </a:xfrm>
          <a:prstGeom prst="rect">
            <a:avLst/>
          </a:prstGeom>
          <a:solidFill>
            <a:schemeClr val="bg2"/>
          </a:solidFill>
          <a:ln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nl-NL" sz="1013" dirty="0"/>
          </a:p>
        </p:txBody>
      </p:sp>
      <p:sp>
        <p:nvSpPr>
          <p:cNvPr id="14" name="Tijdelijke aanduiding voor tekst 10">
            <a:extLst>
              <a:ext uri="{FF2B5EF4-FFF2-40B4-BE49-F238E27FC236}">
                <a16:creationId xmlns:a16="http://schemas.microsoft.com/office/drawing/2014/main" id="{B5040DF5-754A-D073-D3DD-E0551A6B1807}"/>
              </a:ext>
            </a:extLst>
          </p:cNvPr>
          <p:cNvSpPr txBox="1">
            <a:spLocks/>
          </p:cNvSpPr>
          <p:nvPr/>
        </p:nvSpPr>
        <p:spPr>
          <a:xfrm>
            <a:off x="5274924" y="3500741"/>
            <a:ext cx="2047875" cy="219075"/>
          </a:xfrm>
          <a:prstGeom prst="rect">
            <a:avLst/>
          </a:prstGeom>
        </p:spPr>
        <p:txBody>
          <a:bodyPr/>
          <a:lstStyle>
            <a:lvl1pPr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900" dirty="0"/>
              <a:t>#33333    </a:t>
            </a:r>
            <a:r>
              <a:rPr lang="nl-NL" sz="900" dirty="0">
                <a:solidFill>
                  <a:schemeClr val="accent1"/>
                </a:solidFill>
              </a:rPr>
              <a:t>or</a:t>
            </a:r>
            <a:r>
              <a:rPr lang="nl-NL" sz="900" dirty="0"/>
              <a:t>    R=42  G=42  B=42</a:t>
            </a:r>
          </a:p>
        </p:txBody>
      </p:sp>
      <p:sp>
        <p:nvSpPr>
          <p:cNvPr id="15" name="Tijdelijke aanduiding voor tekst 10">
            <a:extLst>
              <a:ext uri="{FF2B5EF4-FFF2-40B4-BE49-F238E27FC236}">
                <a16:creationId xmlns:a16="http://schemas.microsoft.com/office/drawing/2014/main" id="{864D55B1-A699-3769-0744-600257EA693E}"/>
              </a:ext>
            </a:extLst>
          </p:cNvPr>
          <p:cNvSpPr txBox="1">
            <a:spLocks/>
          </p:cNvSpPr>
          <p:nvPr/>
        </p:nvSpPr>
        <p:spPr>
          <a:xfrm>
            <a:off x="5274924" y="3834116"/>
            <a:ext cx="2190750" cy="219075"/>
          </a:xfrm>
          <a:prstGeom prst="rect">
            <a:avLst/>
          </a:prstGeom>
        </p:spPr>
        <p:txBody>
          <a:bodyPr/>
          <a:lstStyle>
            <a:lvl1pPr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900" dirty="0"/>
              <a:t>#FFFFF    </a:t>
            </a:r>
            <a:r>
              <a:rPr lang="nl-NL" sz="900" dirty="0">
                <a:solidFill>
                  <a:schemeClr val="accent1"/>
                </a:solidFill>
              </a:rPr>
              <a:t>or</a:t>
            </a:r>
            <a:r>
              <a:rPr lang="nl-NL" sz="900" dirty="0"/>
              <a:t>    R=240  G=240  B=240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239DCD1-9DBD-32B5-23D7-C2EB825CA42C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3" name="Rechthoek 339">
              <a:extLst>
                <a:ext uri="{FF2B5EF4-FFF2-40B4-BE49-F238E27FC236}">
                  <a16:creationId xmlns:a16="http://schemas.microsoft.com/office/drawing/2014/main" id="{29B81A28-942A-15DF-A712-74BC93A4BADE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4" name="Groeperen 38">
              <a:extLst>
                <a:ext uri="{FF2B5EF4-FFF2-40B4-BE49-F238E27FC236}">
                  <a16:creationId xmlns:a16="http://schemas.microsoft.com/office/drawing/2014/main" id="{5A3AA259-866A-356C-F097-06D5F18AFFC9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24" name="Rechthoek 24">
                <a:extLst>
                  <a:ext uri="{FF2B5EF4-FFF2-40B4-BE49-F238E27FC236}">
                    <a16:creationId xmlns:a16="http://schemas.microsoft.com/office/drawing/2014/main" id="{F322A477-ED5D-1F26-BE01-F120572A20B2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5" name="Rechthoek 25">
                <a:extLst>
                  <a:ext uri="{FF2B5EF4-FFF2-40B4-BE49-F238E27FC236}">
                    <a16:creationId xmlns:a16="http://schemas.microsoft.com/office/drawing/2014/main" id="{7A5039EC-3F69-D9E7-AF64-33562CE0723F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6" name="Rechthoek 26">
                <a:extLst>
                  <a:ext uri="{FF2B5EF4-FFF2-40B4-BE49-F238E27FC236}">
                    <a16:creationId xmlns:a16="http://schemas.microsoft.com/office/drawing/2014/main" id="{63B4DCF3-CDF3-7C09-211B-B535A7FA4E3F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7" name="Rechthoek 27">
                <a:extLst>
                  <a:ext uri="{FF2B5EF4-FFF2-40B4-BE49-F238E27FC236}">
                    <a16:creationId xmlns:a16="http://schemas.microsoft.com/office/drawing/2014/main" id="{94471E3B-7F91-4C44-B2DA-177C27471633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8" name="Rechthoek 32">
                <a:extLst>
                  <a:ext uri="{FF2B5EF4-FFF2-40B4-BE49-F238E27FC236}">
                    <a16:creationId xmlns:a16="http://schemas.microsoft.com/office/drawing/2014/main" id="{BC9DEB01-097E-BFCD-E97B-71B643CC0A05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9" name="Rechthoek 36">
                <a:extLst>
                  <a:ext uri="{FF2B5EF4-FFF2-40B4-BE49-F238E27FC236}">
                    <a16:creationId xmlns:a16="http://schemas.microsoft.com/office/drawing/2014/main" id="{AE7FF2CA-1560-D00F-1BC3-07CFAF5978C3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18475DB-D4F7-F0AD-98DB-CB03B1075725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18" name="Rechthoek 33">
                <a:extLst>
                  <a:ext uri="{FF2B5EF4-FFF2-40B4-BE49-F238E27FC236}">
                    <a16:creationId xmlns:a16="http://schemas.microsoft.com/office/drawing/2014/main" id="{F0EDB299-9289-D565-0C0B-FE5AB0C7CE58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9" name="Rechthoek 28">
                <a:extLst>
                  <a:ext uri="{FF2B5EF4-FFF2-40B4-BE49-F238E27FC236}">
                    <a16:creationId xmlns:a16="http://schemas.microsoft.com/office/drawing/2014/main" id="{6BA66283-D0D8-9B57-19A3-F822023E3E8F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0" name="Rechthoek 29">
                <a:extLst>
                  <a:ext uri="{FF2B5EF4-FFF2-40B4-BE49-F238E27FC236}">
                    <a16:creationId xmlns:a16="http://schemas.microsoft.com/office/drawing/2014/main" id="{1F8B1249-15F6-19A0-2732-788B63CF2A8D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1" name="Rechthoek 30">
                <a:extLst>
                  <a:ext uri="{FF2B5EF4-FFF2-40B4-BE49-F238E27FC236}">
                    <a16:creationId xmlns:a16="http://schemas.microsoft.com/office/drawing/2014/main" id="{E97AA3F6-FF96-47B4-A7D3-6A4CE2BACEF5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2" name="Rechthoek 35">
                <a:extLst>
                  <a:ext uri="{FF2B5EF4-FFF2-40B4-BE49-F238E27FC236}">
                    <a16:creationId xmlns:a16="http://schemas.microsoft.com/office/drawing/2014/main" id="{1DEEF766-8A52-54BE-ACC3-862877CE8DCF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3" name="Rechthoek 37">
                <a:extLst>
                  <a:ext uri="{FF2B5EF4-FFF2-40B4-BE49-F238E27FC236}">
                    <a16:creationId xmlns:a16="http://schemas.microsoft.com/office/drawing/2014/main" id="{E90C7118-5E4E-88EA-BC40-19E408DC14A6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" name="Tijdelijke aanduiding voor tekst 10">
              <a:extLst>
                <a:ext uri="{FF2B5EF4-FFF2-40B4-BE49-F238E27FC236}">
                  <a16:creationId xmlns:a16="http://schemas.microsoft.com/office/drawing/2014/main" id="{4BB25640-7FBC-1F5E-D6EF-20EEF1D229AC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" name="Tijdelijke aanduiding voor tekst 10">
              <a:extLst>
                <a:ext uri="{FF2B5EF4-FFF2-40B4-BE49-F238E27FC236}">
                  <a16:creationId xmlns:a16="http://schemas.microsoft.com/office/drawing/2014/main" id="{6C64EE1C-478B-D17F-1F5A-8D3795B72763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8" name="Rectangle">
              <a:extLst>
                <a:ext uri="{FF2B5EF4-FFF2-40B4-BE49-F238E27FC236}">
                  <a16:creationId xmlns:a16="http://schemas.microsoft.com/office/drawing/2014/main" id="{DDEB6CC1-B8D8-05E1-6815-270AE71BAECE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" name="Afbeelding invoegen/veranderen">
              <a:extLst>
                <a:ext uri="{FF2B5EF4-FFF2-40B4-BE49-F238E27FC236}">
                  <a16:creationId xmlns:a16="http://schemas.microsoft.com/office/drawing/2014/main" id="{2A420831-B6C4-9245-CF9D-2F21B5DEDA2D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16" name="Tijdelijke aanduiding voor inhoud 4">
              <a:extLst>
                <a:ext uri="{FF2B5EF4-FFF2-40B4-BE49-F238E27FC236}">
                  <a16:creationId xmlns:a16="http://schemas.microsoft.com/office/drawing/2014/main" id="{F304DCF3-DFB0-8739-3982-74C213514973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17" name="Picture 16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E7264BA3-9EB3-4887-2ECE-711C75B4D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A21D7F24-CEAB-867B-BBD8-2815C7D85F6D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8060040B-E223-D6F7-5B53-3004A3ED4C17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31" name="Rechthoek 339">
                <a:extLst>
                  <a:ext uri="{FF2B5EF4-FFF2-40B4-BE49-F238E27FC236}">
                    <a16:creationId xmlns:a16="http://schemas.microsoft.com/office/drawing/2014/main" id="{98010712-B978-AA8A-3689-5B3F939F4884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36" name="Rectangle">
                <a:extLst>
                  <a:ext uri="{FF2B5EF4-FFF2-40B4-BE49-F238E27FC236}">
                    <a16:creationId xmlns:a16="http://schemas.microsoft.com/office/drawing/2014/main" id="{33366B75-ECBC-355F-9BD8-AF2E4F6A339E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7" name="Afbeelding invoegen/veranderen">
                <a:extLst>
                  <a:ext uri="{FF2B5EF4-FFF2-40B4-BE49-F238E27FC236}">
                    <a16:creationId xmlns:a16="http://schemas.microsoft.com/office/drawing/2014/main" id="{1CA87F01-9871-CB0E-6A34-52D5807272A1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53" name="Titel 21">
              <a:extLst>
                <a:ext uri="{FF2B5EF4-FFF2-40B4-BE49-F238E27FC236}">
                  <a16:creationId xmlns:a16="http://schemas.microsoft.com/office/drawing/2014/main" id="{2CE17B54-296F-CA84-4814-D5F16A596F92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54" name="Tijdelijke aanduiding voor inhoud 4">
              <a:extLst>
                <a:ext uri="{FF2B5EF4-FFF2-40B4-BE49-F238E27FC236}">
                  <a16:creationId xmlns:a16="http://schemas.microsoft.com/office/drawing/2014/main" id="{B3E1ACA1-F307-106A-EEA5-BE498CB07719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55" name="Rechthoek 3">
              <a:extLst>
                <a:ext uri="{FF2B5EF4-FFF2-40B4-BE49-F238E27FC236}">
                  <a16:creationId xmlns:a16="http://schemas.microsoft.com/office/drawing/2014/main" id="{E70EDF03-7DB2-7624-FA69-66C70E297042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56" name="Rechthoek 31">
              <a:extLst>
                <a:ext uri="{FF2B5EF4-FFF2-40B4-BE49-F238E27FC236}">
                  <a16:creationId xmlns:a16="http://schemas.microsoft.com/office/drawing/2014/main" id="{989C656C-4B79-DFC7-9E7D-DDE076968F19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57" name="Tijdelijke aanduiding voor tekst 10">
              <a:extLst>
                <a:ext uri="{FF2B5EF4-FFF2-40B4-BE49-F238E27FC236}">
                  <a16:creationId xmlns:a16="http://schemas.microsoft.com/office/drawing/2014/main" id="{B1719462-196A-5CAF-E2BF-8AB9D43536CF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A9EA592B-199E-FC50-EA00-AC1794D89C12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816526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22DB8-C42B-0609-FED4-A5554F466CCD}"/>
              </a:ext>
            </a:extLst>
          </p:cNvPr>
          <p:cNvSpPr txBox="1">
            <a:spLocks/>
          </p:cNvSpPr>
          <p:nvPr/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EAA2422-5C43-3F0F-FCFB-812C081A0D33}"/>
              </a:ext>
            </a:extLst>
          </p:cNvPr>
          <p:cNvCxnSpPr>
            <a:cxnSpLocks/>
          </p:cNvCxnSpPr>
          <p:nvPr/>
        </p:nvCxnSpPr>
        <p:spPr>
          <a:xfrm flipH="1">
            <a:off x="1006590" y="3552518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6EDD3D61-DC2E-4D3E-08C2-32CE4D713CDD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5" name="Rechthoek 339">
              <a:extLst>
                <a:ext uri="{FF2B5EF4-FFF2-40B4-BE49-F238E27FC236}">
                  <a16:creationId xmlns:a16="http://schemas.microsoft.com/office/drawing/2014/main" id="{D8955B8C-BFE1-6281-F893-BA16DAB5A699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9E8E5647-71B8-D133-9659-D70BDC58D133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" name="Rechthoek 342">
              <a:extLst>
                <a:ext uri="{FF2B5EF4-FFF2-40B4-BE49-F238E27FC236}">
                  <a16:creationId xmlns:a16="http://schemas.microsoft.com/office/drawing/2014/main" id="{17B3C70B-1E42-B40A-6234-DAFC6FCFED1C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D43615FD-6DFC-7072-C575-28F5BFBA99F1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9" name="Rechthoek 299">
                <a:extLst>
                  <a:ext uri="{FF2B5EF4-FFF2-40B4-BE49-F238E27FC236}">
                    <a16:creationId xmlns:a16="http://schemas.microsoft.com/office/drawing/2014/main" id="{4449B032-2937-D92B-08F1-91A63E5443CD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CA5F6809-E777-80FB-7F25-C45F9C57D5C9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Afbeelding invoegen/veranderen">
                  <a:extLst>
                    <a:ext uri="{FF2B5EF4-FFF2-40B4-BE49-F238E27FC236}">
                      <a16:creationId xmlns:a16="http://schemas.microsoft.com/office/drawing/2014/main" id="{902FA365-7CED-C6E4-3D83-0079B1D19809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0" name="Ovaal 301">
                <a:extLst>
                  <a:ext uri="{FF2B5EF4-FFF2-40B4-BE49-F238E27FC236}">
                    <a16:creationId xmlns:a16="http://schemas.microsoft.com/office/drawing/2014/main" id="{96698E43-044D-A54D-4126-EA1A73E55137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90059FE6-5632-0804-5D74-CD0DBEF6258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1">
                  <a:extLst>
                    <a:ext uri="{FF2B5EF4-FFF2-40B4-BE49-F238E27FC236}">
                      <a16:creationId xmlns:a16="http://schemas.microsoft.com/office/drawing/2014/main" id="{37F96E77-1EF1-EA20-6A9B-151B770143A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1" name="Rechthoek 302">
                <a:extLst>
                  <a:ext uri="{FF2B5EF4-FFF2-40B4-BE49-F238E27FC236}">
                    <a16:creationId xmlns:a16="http://schemas.microsoft.com/office/drawing/2014/main" id="{C1DD61E1-FFC8-344F-9D60-BB7310264072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2" name="Ovaal 303">
                <a:extLst>
                  <a:ext uri="{FF2B5EF4-FFF2-40B4-BE49-F238E27FC236}">
                    <a16:creationId xmlns:a16="http://schemas.microsoft.com/office/drawing/2014/main" id="{3DF06AF3-ED06-02B3-4924-ADFA6ED626C8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7A5158F1-CDDE-8132-5BC8-EE35C5DBBCF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2">
                  <a:extLst>
                    <a:ext uri="{FF2B5EF4-FFF2-40B4-BE49-F238E27FC236}">
                      <a16:creationId xmlns:a16="http://schemas.microsoft.com/office/drawing/2014/main" id="{BB4E3424-EFC3-5B81-8141-1C02A8A52B6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3" name="Rechthoek 304">
                <a:extLst>
                  <a:ext uri="{FF2B5EF4-FFF2-40B4-BE49-F238E27FC236}">
                    <a16:creationId xmlns:a16="http://schemas.microsoft.com/office/drawing/2014/main" id="{A5BC648E-020C-EB22-6998-844879191E92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4" name="Groep 305">
                <a:extLst>
                  <a:ext uri="{FF2B5EF4-FFF2-40B4-BE49-F238E27FC236}">
                    <a16:creationId xmlns:a16="http://schemas.microsoft.com/office/drawing/2014/main" id="{C1AAF799-602E-49EE-DA1F-F4788B417167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3" name="Rechthoek 332">
                  <a:extLst>
                    <a:ext uri="{FF2B5EF4-FFF2-40B4-BE49-F238E27FC236}">
                      <a16:creationId xmlns:a16="http://schemas.microsoft.com/office/drawing/2014/main" id="{97651685-B9F4-3AA1-5AB0-5766F045662A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6" name="Rectangle">
                    <a:extLst>
                      <a:ext uri="{FF2B5EF4-FFF2-40B4-BE49-F238E27FC236}">
                        <a16:creationId xmlns:a16="http://schemas.microsoft.com/office/drawing/2014/main" id="{59593F52-A9C6-64C6-9537-73ECF84AE90E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7" name="Invoegen">
                    <a:extLst>
                      <a:ext uri="{FF2B5EF4-FFF2-40B4-BE49-F238E27FC236}">
                        <a16:creationId xmlns:a16="http://schemas.microsoft.com/office/drawing/2014/main" id="{751F4555-4630-6DAB-FF3B-0FD6C199DC43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4" name="Rechte verbindingslijn 333">
                  <a:extLst>
                    <a:ext uri="{FF2B5EF4-FFF2-40B4-BE49-F238E27FC236}">
                      <a16:creationId xmlns:a16="http://schemas.microsoft.com/office/drawing/2014/main" id="{E2513C92-19ED-6E57-B361-32E511A22C76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elijkbenige driehoek 334">
                  <a:extLst>
                    <a:ext uri="{FF2B5EF4-FFF2-40B4-BE49-F238E27FC236}">
                      <a16:creationId xmlns:a16="http://schemas.microsoft.com/office/drawing/2014/main" id="{06D6E2BC-CAE9-C0FB-EAEA-86540F5C91E3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5" name="Groep 306">
                <a:extLst>
                  <a:ext uri="{FF2B5EF4-FFF2-40B4-BE49-F238E27FC236}">
                    <a16:creationId xmlns:a16="http://schemas.microsoft.com/office/drawing/2014/main" id="{6DC22C8F-F5D0-0727-4F2D-771FE3EDABFB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7" name="Rechthoek 326">
                  <a:extLst>
                    <a:ext uri="{FF2B5EF4-FFF2-40B4-BE49-F238E27FC236}">
                      <a16:creationId xmlns:a16="http://schemas.microsoft.com/office/drawing/2014/main" id="{522BCE5D-381A-08B6-6FBD-678C92604AA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Ovaal 327">
                  <a:extLst>
                    <a:ext uri="{FF2B5EF4-FFF2-40B4-BE49-F238E27FC236}">
                      <a16:creationId xmlns:a16="http://schemas.microsoft.com/office/drawing/2014/main" id="{3BD14C58-93D7-675D-BE8B-8836939E6935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Vrije vorm: vorm 328">
                  <a:extLst>
                    <a:ext uri="{FF2B5EF4-FFF2-40B4-BE49-F238E27FC236}">
                      <a16:creationId xmlns:a16="http://schemas.microsoft.com/office/drawing/2014/main" id="{80091CBA-051F-3DA0-D885-832787342FBC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hoek: afgeronde hoeken 329">
                  <a:extLst>
                    <a:ext uri="{FF2B5EF4-FFF2-40B4-BE49-F238E27FC236}">
                      <a16:creationId xmlns:a16="http://schemas.microsoft.com/office/drawing/2014/main" id="{CCF28886-0126-F3E1-6BB1-4B2FE4EEB4C9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e verbindingslijn 330">
                  <a:extLst>
                    <a:ext uri="{FF2B5EF4-FFF2-40B4-BE49-F238E27FC236}">
                      <a16:creationId xmlns:a16="http://schemas.microsoft.com/office/drawing/2014/main" id="{4ED64FF2-178F-E68F-BE3A-DFECDA2BB5EF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 verbindingslijn 331">
                  <a:extLst>
                    <a:ext uri="{FF2B5EF4-FFF2-40B4-BE49-F238E27FC236}">
                      <a16:creationId xmlns:a16="http://schemas.microsoft.com/office/drawing/2014/main" id="{63B6A9BB-BE00-AE13-D5AE-1B69180953FD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" name="Ovaal 307">
                <a:extLst>
                  <a:ext uri="{FF2B5EF4-FFF2-40B4-BE49-F238E27FC236}">
                    <a16:creationId xmlns:a16="http://schemas.microsoft.com/office/drawing/2014/main" id="{B6FF4D3E-5A3C-F247-4A01-8E27EE59F133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5" name="Oval">
                  <a:extLst>
                    <a:ext uri="{FF2B5EF4-FFF2-40B4-BE49-F238E27FC236}">
                      <a16:creationId xmlns:a16="http://schemas.microsoft.com/office/drawing/2014/main" id="{CAF0AFCD-F367-BDC3-2008-3A98871F05E4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6" name="3">
                  <a:extLst>
                    <a:ext uri="{FF2B5EF4-FFF2-40B4-BE49-F238E27FC236}">
                      <a16:creationId xmlns:a16="http://schemas.microsoft.com/office/drawing/2014/main" id="{A38D3073-970E-5B25-8279-89483A40FD2D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7" name="Rechthoek 308">
                <a:extLst>
                  <a:ext uri="{FF2B5EF4-FFF2-40B4-BE49-F238E27FC236}">
                    <a16:creationId xmlns:a16="http://schemas.microsoft.com/office/drawing/2014/main" id="{DA11857E-F57F-9C73-9BD3-C08EC9F457BE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8" name="Groep 309">
                <a:extLst>
                  <a:ext uri="{FF2B5EF4-FFF2-40B4-BE49-F238E27FC236}">
                    <a16:creationId xmlns:a16="http://schemas.microsoft.com/office/drawing/2014/main" id="{1D189880-C555-91EE-3275-898F7E39BFBD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9" name="Groep 310">
                  <a:extLst>
                    <a:ext uri="{FF2B5EF4-FFF2-40B4-BE49-F238E27FC236}">
                      <a16:creationId xmlns:a16="http://schemas.microsoft.com/office/drawing/2014/main" id="{7B677127-F78F-03E0-0926-0C63F994AF22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2" name="Groep 313">
                    <a:extLst>
                      <a:ext uri="{FF2B5EF4-FFF2-40B4-BE49-F238E27FC236}">
                        <a16:creationId xmlns:a16="http://schemas.microsoft.com/office/drawing/2014/main" id="{CB672702-9140-97DD-6E78-77F01AE3D26C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9" name="Groep 320">
                      <a:extLst>
                        <a:ext uri="{FF2B5EF4-FFF2-40B4-BE49-F238E27FC236}">
                          <a16:creationId xmlns:a16="http://schemas.microsoft.com/office/drawing/2014/main" id="{0D505196-870C-687B-FBA4-27F8F171766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2" name="Rechthoek 323">
                        <a:extLst>
                          <a:ext uri="{FF2B5EF4-FFF2-40B4-BE49-F238E27FC236}">
                            <a16:creationId xmlns:a16="http://schemas.microsoft.com/office/drawing/2014/main" id="{4E9BAEE2-4542-EF31-046B-E5130B7984C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Rechthoek 324">
                        <a:extLst>
                          <a:ext uri="{FF2B5EF4-FFF2-40B4-BE49-F238E27FC236}">
                            <a16:creationId xmlns:a16="http://schemas.microsoft.com/office/drawing/2014/main" id="{F4B201FC-8E3F-85B5-EC39-FAABC5FA649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Ovaal 325">
                        <a:extLst>
                          <a:ext uri="{FF2B5EF4-FFF2-40B4-BE49-F238E27FC236}">
                            <a16:creationId xmlns:a16="http://schemas.microsoft.com/office/drawing/2014/main" id="{1EE1BBAA-7DB4-9CC1-A67A-04F082BFD04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0" name="Afbeelding 321" descr="Afbeelding 321">
                      <a:extLst>
                        <a:ext uri="{FF2B5EF4-FFF2-40B4-BE49-F238E27FC236}">
                          <a16:creationId xmlns:a16="http://schemas.microsoft.com/office/drawing/2014/main" id="{7822E253-F577-F008-47E6-62493FA6FEF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" name="Afbeelding 322" descr="Afbeelding 322">
                      <a:extLst>
                        <a:ext uri="{FF2B5EF4-FFF2-40B4-BE49-F238E27FC236}">
                          <a16:creationId xmlns:a16="http://schemas.microsoft.com/office/drawing/2014/main" id="{BCBCAC70-1193-FDC2-45B8-4DD93ABB4B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3" name="Groep 314">
                    <a:extLst>
                      <a:ext uri="{FF2B5EF4-FFF2-40B4-BE49-F238E27FC236}">
                        <a16:creationId xmlns:a16="http://schemas.microsoft.com/office/drawing/2014/main" id="{2674B0D6-2CB4-AB27-1C90-25B9D46FE42C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7" name="Rechthoek 318">
                      <a:extLst>
                        <a:ext uri="{FF2B5EF4-FFF2-40B4-BE49-F238E27FC236}">
                          <a16:creationId xmlns:a16="http://schemas.microsoft.com/office/drawing/2014/main" id="{B676728A-1CEF-5C1E-B1BF-7704C3470A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9">
                      <a:extLst>
                        <a:ext uri="{FF2B5EF4-FFF2-40B4-BE49-F238E27FC236}">
                          <a16:creationId xmlns:a16="http://schemas.microsoft.com/office/drawing/2014/main" id="{78561ADE-89CE-72DC-6CB7-CE2581CD2C51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4" name="Groep 315">
                    <a:extLst>
                      <a:ext uri="{FF2B5EF4-FFF2-40B4-BE49-F238E27FC236}">
                        <a16:creationId xmlns:a16="http://schemas.microsoft.com/office/drawing/2014/main" id="{CCD4071E-4A06-7360-B56B-127445ECBA83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5" name="Rechthoek 316">
                      <a:extLst>
                        <a:ext uri="{FF2B5EF4-FFF2-40B4-BE49-F238E27FC236}">
                          <a16:creationId xmlns:a16="http://schemas.microsoft.com/office/drawing/2014/main" id="{D9C5073D-40E5-56C6-8D0F-44E56A69BD9E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6" name="Rechthoek 317">
                      <a:extLst>
                        <a:ext uri="{FF2B5EF4-FFF2-40B4-BE49-F238E27FC236}">
                          <a16:creationId xmlns:a16="http://schemas.microsoft.com/office/drawing/2014/main" id="{C72D6BFA-EBED-0BA0-8454-FB266A1912FE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0" name="Rechthoek 311">
                  <a:extLst>
                    <a:ext uri="{FF2B5EF4-FFF2-40B4-BE49-F238E27FC236}">
                      <a16:creationId xmlns:a16="http://schemas.microsoft.com/office/drawing/2014/main" id="{89B996FD-CFA1-03BD-648E-9AD0AFF5A908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1" name="Gelijkbenige driehoek 312">
                  <a:extLst>
                    <a:ext uri="{FF2B5EF4-FFF2-40B4-BE49-F238E27FC236}">
                      <a16:creationId xmlns:a16="http://schemas.microsoft.com/office/drawing/2014/main" id="{4F189B00-1C8E-D6E9-9756-23BCF49B3B95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5F653FEC-605C-B0D1-E046-9885FD33AD61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5" name="Rechthoek 339">
              <a:extLst>
                <a:ext uri="{FF2B5EF4-FFF2-40B4-BE49-F238E27FC236}">
                  <a16:creationId xmlns:a16="http://schemas.microsoft.com/office/drawing/2014/main" id="{4F7DF6DF-769A-88B7-ECE1-0750C10FB2DB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6" name="Groeperen 38">
              <a:extLst>
                <a:ext uri="{FF2B5EF4-FFF2-40B4-BE49-F238E27FC236}">
                  <a16:creationId xmlns:a16="http://schemas.microsoft.com/office/drawing/2014/main" id="{7572F4D4-1792-5DF3-67FF-1039CC2ED3E2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0" name="Rechthoek 24">
                <a:extLst>
                  <a:ext uri="{FF2B5EF4-FFF2-40B4-BE49-F238E27FC236}">
                    <a16:creationId xmlns:a16="http://schemas.microsoft.com/office/drawing/2014/main" id="{7161DEFE-CE02-A6E7-F440-A1E9EAAF032F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5">
                <a:extLst>
                  <a:ext uri="{FF2B5EF4-FFF2-40B4-BE49-F238E27FC236}">
                    <a16:creationId xmlns:a16="http://schemas.microsoft.com/office/drawing/2014/main" id="{2DA5BD57-09B0-9D50-7342-A9790AC5D566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6">
                <a:extLst>
                  <a:ext uri="{FF2B5EF4-FFF2-40B4-BE49-F238E27FC236}">
                    <a16:creationId xmlns:a16="http://schemas.microsoft.com/office/drawing/2014/main" id="{3D208D75-0FA8-3581-AD10-57B5662A23DE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7">
                <a:extLst>
                  <a:ext uri="{FF2B5EF4-FFF2-40B4-BE49-F238E27FC236}">
                    <a16:creationId xmlns:a16="http://schemas.microsoft.com/office/drawing/2014/main" id="{E92DBCB5-E566-B673-8EC0-FB583808F22F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2">
                <a:extLst>
                  <a:ext uri="{FF2B5EF4-FFF2-40B4-BE49-F238E27FC236}">
                    <a16:creationId xmlns:a16="http://schemas.microsoft.com/office/drawing/2014/main" id="{17A95D5B-226D-3B31-88D6-5EA950744C07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6">
                <a:extLst>
                  <a:ext uri="{FF2B5EF4-FFF2-40B4-BE49-F238E27FC236}">
                    <a16:creationId xmlns:a16="http://schemas.microsoft.com/office/drawing/2014/main" id="{77132DFD-3556-01BC-7C41-1CEA641324AA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C72580E0-F322-2A11-0462-26372017CB41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4" name="Rechthoek 33">
                <a:extLst>
                  <a:ext uri="{FF2B5EF4-FFF2-40B4-BE49-F238E27FC236}">
                    <a16:creationId xmlns:a16="http://schemas.microsoft.com/office/drawing/2014/main" id="{8AE791F1-8338-3431-6757-93AC8E204886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8">
                <a:extLst>
                  <a:ext uri="{FF2B5EF4-FFF2-40B4-BE49-F238E27FC236}">
                    <a16:creationId xmlns:a16="http://schemas.microsoft.com/office/drawing/2014/main" id="{E66F0DF5-B9BF-F79D-06A9-CEAE1EE15AD5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9">
                <a:extLst>
                  <a:ext uri="{FF2B5EF4-FFF2-40B4-BE49-F238E27FC236}">
                    <a16:creationId xmlns:a16="http://schemas.microsoft.com/office/drawing/2014/main" id="{B01E5ED7-3A48-BC4A-9E8B-01D1F8A5BBC6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0">
                <a:extLst>
                  <a:ext uri="{FF2B5EF4-FFF2-40B4-BE49-F238E27FC236}">
                    <a16:creationId xmlns:a16="http://schemas.microsoft.com/office/drawing/2014/main" id="{1B89D85E-49FC-5B53-1AD0-6E0B9BF8DBE7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5">
                <a:extLst>
                  <a:ext uri="{FF2B5EF4-FFF2-40B4-BE49-F238E27FC236}">
                    <a16:creationId xmlns:a16="http://schemas.microsoft.com/office/drawing/2014/main" id="{47F68D03-2D84-9F87-6785-F73023C7CC1F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7">
                <a:extLst>
                  <a:ext uri="{FF2B5EF4-FFF2-40B4-BE49-F238E27FC236}">
                    <a16:creationId xmlns:a16="http://schemas.microsoft.com/office/drawing/2014/main" id="{7C84C815-94D3-8B82-94D6-4F5C3FF82AC2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81BC845C-2CCA-0222-0E72-9DFB7DE81DEF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6C58096F-E98E-AEE2-4ECE-32DEE8A6617C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Rectangle">
              <a:extLst>
                <a:ext uri="{FF2B5EF4-FFF2-40B4-BE49-F238E27FC236}">
                  <a16:creationId xmlns:a16="http://schemas.microsoft.com/office/drawing/2014/main" id="{1CAA6FBC-1C07-9C7D-DC87-384C6E08352A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Afbeelding invoegen/veranderen">
              <a:extLst>
                <a:ext uri="{FF2B5EF4-FFF2-40B4-BE49-F238E27FC236}">
                  <a16:creationId xmlns:a16="http://schemas.microsoft.com/office/drawing/2014/main" id="{27D6B484-123A-577B-73F4-2CDBA3A35988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2" name="Tijdelijke aanduiding voor inhoud 4">
              <a:extLst>
                <a:ext uri="{FF2B5EF4-FFF2-40B4-BE49-F238E27FC236}">
                  <a16:creationId xmlns:a16="http://schemas.microsoft.com/office/drawing/2014/main" id="{40702BE0-8F04-D208-EFD8-6BE4EA7A58CC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3" name="Picture 6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507E4006-A019-3FED-DF90-E0150561D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F8C623DB-5C22-5136-66BD-DB3E7613A5E3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4AD99556-1A66-A0BF-8BE9-21064BDA1D58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28D2E4FF-422E-9B16-F0C7-C6E76354771A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02FE6E63-494F-BA1C-C42D-5CF45A2DA231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1D57D351-01D8-8C4B-C965-090F96717473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8" name="Titel 21">
              <a:extLst>
                <a:ext uri="{FF2B5EF4-FFF2-40B4-BE49-F238E27FC236}">
                  <a16:creationId xmlns:a16="http://schemas.microsoft.com/office/drawing/2014/main" id="{05565AFC-78AA-22C6-8288-33A29EE6E111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54D8ADD7-B00D-41B7-8C8A-72ED36F3F845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8F1A196C-EA4C-049C-E050-DC907B98B642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E3C3C26F-F3F8-EF3B-4A07-92248ED06539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D890735D-F006-138B-F7FF-BFD89B423894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CA0A5D10-03C9-B069-FE62-56D402B5987F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55174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6CB37-09B2-9FF3-780D-A8AE36C2BD59}"/>
              </a:ext>
            </a:extLst>
          </p:cNvPr>
          <p:cNvSpPr txBox="1">
            <a:spLocks/>
          </p:cNvSpPr>
          <p:nvPr/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the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act of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of making </a:t>
            </a:r>
            <a:r>
              <a:rPr lang="nl-NL" dirty="0" err="1">
                <a:solidFill>
                  <a:schemeClr val="tx1">
                    <a:lumMod val="50000"/>
                  </a:schemeClr>
                </a:solidFill>
              </a:rPr>
              <a:t>something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definite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distinct</a:t>
            </a:r>
            <a:r>
              <a:rPr lang="nl-NL" dirty="0">
                <a:solidFill>
                  <a:schemeClr val="tx1">
                    <a:lumMod val="50000"/>
                  </a:schemeClr>
                </a:solidFill>
              </a:rPr>
              <a:t>, or </a:t>
            </a:r>
            <a:r>
              <a:rPr lang="nl-NL" i="1" dirty="0" err="1">
                <a:solidFill>
                  <a:schemeClr val="tx1">
                    <a:lumMod val="50000"/>
                  </a:schemeClr>
                </a:solidFill>
              </a:rPr>
              <a:t>clear</a:t>
            </a:r>
            <a:endParaRPr lang="nl-NL" i="1" dirty="0">
              <a:solidFill>
                <a:schemeClr val="tx1">
                  <a:lumMod val="50000"/>
                </a:schemeClr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1E0DB96-582A-4138-CA89-15DE39EEA652}"/>
              </a:ext>
            </a:extLst>
          </p:cNvPr>
          <p:cNvCxnSpPr>
            <a:cxnSpLocks/>
          </p:cNvCxnSpPr>
          <p:nvPr/>
        </p:nvCxnSpPr>
        <p:spPr>
          <a:xfrm flipH="1">
            <a:off x="7236702" y="3552518"/>
            <a:ext cx="69077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E7E604D0-6B9F-3FF6-26DD-0B9D608A0C07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5" name="Rechthoek 339">
              <a:extLst>
                <a:ext uri="{FF2B5EF4-FFF2-40B4-BE49-F238E27FC236}">
                  <a16:creationId xmlns:a16="http://schemas.microsoft.com/office/drawing/2014/main" id="{8A37A5F8-B7DF-1921-7C03-69BD6F806624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E31243CB-4BD5-F573-D59A-97EB04DDBF7E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" name="Rechthoek 342">
              <a:extLst>
                <a:ext uri="{FF2B5EF4-FFF2-40B4-BE49-F238E27FC236}">
                  <a16:creationId xmlns:a16="http://schemas.microsoft.com/office/drawing/2014/main" id="{9D8D4D78-70ED-C7EB-E4CC-A88257EF79D7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2F00B74E-73D6-FC2A-B725-D55CC1CD0080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9" name="Rechthoek 299">
                <a:extLst>
                  <a:ext uri="{FF2B5EF4-FFF2-40B4-BE49-F238E27FC236}">
                    <a16:creationId xmlns:a16="http://schemas.microsoft.com/office/drawing/2014/main" id="{0BB7578D-9BEC-B750-2616-0EC4D456E80B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708D9FF3-0E41-65EB-80EE-39BE661C9A2A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Afbeelding invoegen/veranderen">
                  <a:extLst>
                    <a:ext uri="{FF2B5EF4-FFF2-40B4-BE49-F238E27FC236}">
                      <a16:creationId xmlns:a16="http://schemas.microsoft.com/office/drawing/2014/main" id="{23FE749F-06A3-CAAC-A0FE-5F8527AB08B0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0" name="Ovaal 301">
                <a:extLst>
                  <a:ext uri="{FF2B5EF4-FFF2-40B4-BE49-F238E27FC236}">
                    <a16:creationId xmlns:a16="http://schemas.microsoft.com/office/drawing/2014/main" id="{3E537682-CFE0-9D98-01B5-0F66A00ABF44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9F307415-8A95-8442-96D4-F69EEF8ED13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1">
                  <a:extLst>
                    <a:ext uri="{FF2B5EF4-FFF2-40B4-BE49-F238E27FC236}">
                      <a16:creationId xmlns:a16="http://schemas.microsoft.com/office/drawing/2014/main" id="{38CFA09E-C407-6467-383A-1F568F96F4D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1" name="Rechthoek 302">
                <a:extLst>
                  <a:ext uri="{FF2B5EF4-FFF2-40B4-BE49-F238E27FC236}">
                    <a16:creationId xmlns:a16="http://schemas.microsoft.com/office/drawing/2014/main" id="{78D67BFD-49D2-C400-4610-E79C69F49B79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2" name="Ovaal 303">
                <a:extLst>
                  <a:ext uri="{FF2B5EF4-FFF2-40B4-BE49-F238E27FC236}">
                    <a16:creationId xmlns:a16="http://schemas.microsoft.com/office/drawing/2014/main" id="{DA6A6516-BCEA-FAD5-6034-04E84787C2F3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4DE48355-9863-BAE8-E328-2A0DDF03B4A4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2">
                  <a:extLst>
                    <a:ext uri="{FF2B5EF4-FFF2-40B4-BE49-F238E27FC236}">
                      <a16:creationId xmlns:a16="http://schemas.microsoft.com/office/drawing/2014/main" id="{35EE8C9B-C20A-9158-19E9-1B7ED15363A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3" name="Rechthoek 304">
                <a:extLst>
                  <a:ext uri="{FF2B5EF4-FFF2-40B4-BE49-F238E27FC236}">
                    <a16:creationId xmlns:a16="http://schemas.microsoft.com/office/drawing/2014/main" id="{2EBF9A7A-6280-9284-0FB4-43E4991EB096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4" name="Groep 305">
                <a:extLst>
                  <a:ext uri="{FF2B5EF4-FFF2-40B4-BE49-F238E27FC236}">
                    <a16:creationId xmlns:a16="http://schemas.microsoft.com/office/drawing/2014/main" id="{C97727AB-1A44-A102-BAA6-B1906CCFB603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3" name="Rechthoek 332">
                  <a:extLst>
                    <a:ext uri="{FF2B5EF4-FFF2-40B4-BE49-F238E27FC236}">
                      <a16:creationId xmlns:a16="http://schemas.microsoft.com/office/drawing/2014/main" id="{84981F47-D148-3338-BDBA-93412FCE1B27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6" name="Rectangle">
                    <a:extLst>
                      <a:ext uri="{FF2B5EF4-FFF2-40B4-BE49-F238E27FC236}">
                        <a16:creationId xmlns:a16="http://schemas.microsoft.com/office/drawing/2014/main" id="{543DEDA9-4E9E-192B-ADB2-AA1DEDD194A1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7" name="Invoegen">
                    <a:extLst>
                      <a:ext uri="{FF2B5EF4-FFF2-40B4-BE49-F238E27FC236}">
                        <a16:creationId xmlns:a16="http://schemas.microsoft.com/office/drawing/2014/main" id="{EFC8B3CF-6FBF-D2B4-CE3F-35D7AC0C50DD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4" name="Rechte verbindingslijn 333">
                  <a:extLst>
                    <a:ext uri="{FF2B5EF4-FFF2-40B4-BE49-F238E27FC236}">
                      <a16:creationId xmlns:a16="http://schemas.microsoft.com/office/drawing/2014/main" id="{BFD02969-F64C-4032-B2C1-462A9BE370A9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elijkbenige driehoek 334">
                  <a:extLst>
                    <a:ext uri="{FF2B5EF4-FFF2-40B4-BE49-F238E27FC236}">
                      <a16:creationId xmlns:a16="http://schemas.microsoft.com/office/drawing/2014/main" id="{5E8BD4C8-B7F8-C339-6C98-EE1C2DFEFF2E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5" name="Groep 306">
                <a:extLst>
                  <a:ext uri="{FF2B5EF4-FFF2-40B4-BE49-F238E27FC236}">
                    <a16:creationId xmlns:a16="http://schemas.microsoft.com/office/drawing/2014/main" id="{2A8405BB-D8BC-05B9-2B68-4F7121D56B30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7" name="Rechthoek 326">
                  <a:extLst>
                    <a:ext uri="{FF2B5EF4-FFF2-40B4-BE49-F238E27FC236}">
                      <a16:creationId xmlns:a16="http://schemas.microsoft.com/office/drawing/2014/main" id="{7017246F-486E-E11C-83F2-FFDBA9A1D46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Ovaal 327">
                  <a:extLst>
                    <a:ext uri="{FF2B5EF4-FFF2-40B4-BE49-F238E27FC236}">
                      <a16:creationId xmlns:a16="http://schemas.microsoft.com/office/drawing/2014/main" id="{74A86A70-10C7-379F-814E-E88F8CD91B4C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Vrije vorm: vorm 328">
                  <a:extLst>
                    <a:ext uri="{FF2B5EF4-FFF2-40B4-BE49-F238E27FC236}">
                      <a16:creationId xmlns:a16="http://schemas.microsoft.com/office/drawing/2014/main" id="{26DAB5A9-B0E9-C46B-6F78-BC0BC1F1FE0A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hoek: afgeronde hoeken 329">
                  <a:extLst>
                    <a:ext uri="{FF2B5EF4-FFF2-40B4-BE49-F238E27FC236}">
                      <a16:creationId xmlns:a16="http://schemas.microsoft.com/office/drawing/2014/main" id="{A8002F21-6D50-2155-D6AE-B4BF1C535FB7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e verbindingslijn 330">
                  <a:extLst>
                    <a:ext uri="{FF2B5EF4-FFF2-40B4-BE49-F238E27FC236}">
                      <a16:creationId xmlns:a16="http://schemas.microsoft.com/office/drawing/2014/main" id="{53A41B90-95A0-84B9-499E-354F36A5674E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 verbindingslijn 331">
                  <a:extLst>
                    <a:ext uri="{FF2B5EF4-FFF2-40B4-BE49-F238E27FC236}">
                      <a16:creationId xmlns:a16="http://schemas.microsoft.com/office/drawing/2014/main" id="{BD68DA02-766D-AFD3-110D-9F1897B11B09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" name="Ovaal 307">
                <a:extLst>
                  <a:ext uri="{FF2B5EF4-FFF2-40B4-BE49-F238E27FC236}">
                    <a16:creationId xmlns:a16="http://schemas.microsoft.com/office/drawing/2014/main" id="{67B27144-B3FA-171D-DBC1-FEBF1D084D83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5" name="Oval">
                  <a:extLst>
                    <a:ext uri="{FF2B5EF4-FFF2-40B4-BE49-F238E27FC236}">
                      <a16:creationId xmlns:a16="http://schemas.microsoft.com/office/drawing/2014/main" id="{8E7E7A51-84C1-C89E-D33C-000E428E328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6" name="3">
                  <a:extLst>
                    <a:ext uri="{FF2B5EF4-FFF2-40B4-BE49-F238E27FC236}">
                      <a16:creationId xmlns:a16="http://schemas.microsoft.com/office/drawing/2014/main" id="{5980CA61-B77C-B4B3-CB60-69108C2F8CF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7" name="Rechthoek 308">
                <a:extLst>
                  <a:ext uri="{FF2B5EF4-FFF2-40B4-BE49-F238E27FC236}">
                    <a16:creationId xmlns:a16="http://schemas.microsoft.com/office/drawing/2014/main" id="{0CFF424B-53B6-3816-2603-E736904E04DB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8" name="Groep 309">
                <a:extLst>
                  <a:ext uri="{FF2B5EF4-FFF2-40B4-BE49-F238E27FC236}">
                    <a16:creationId xmlns:a16="http://schemas.microsoft.com/office/drawing/2014/main" id="{14E5F956-4C61-6332-2275-D3191805AD79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9" name="Groep 310">
                  <a:extLst>
                    <a:ext uri="{FF2B5EF4-FFF2-40B4-BE49-F238E27FC236}">
                      <a16:creationId xmlns:a16="http://schemas.microsoft.com/office/drawing/2014/main" id="{A0283002-C54C-C511-8708-EE8A0E61CBD5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2" name="Groep 313">
                    <a:extLst>
                      <a:ext uri="{FF2B5EF4-FFF2-40B4-BE49-F238E27FC236}">
                        <a16:creationId xmlns:a16="http://schemas.microsoft.com/office/drawing/2014/main" id="{652689DA-3801-AD62-5AFA-9D82FD3F6890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9" name="Groep 320">
                      <a:extLst>
                        <a:ext uri="{FF2B5EF4-FFF2-40B4-BE49-F238E27FC236}">
                          <a16:creationId xmlns:a16="http://schemas.microsoft.com/office/drawing/2014/main" id="{50357F26-DA2A-552B-FA38-28A6E69837B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2" name="Rechthoek 323">
                        <a:extLst>
                          <a:ext uri="{FF2B5EF4-FFF2-40B4-BE49-F238E27FC236}">
                            <a16:creationId xmlns:a16="http://schemas.microsoft.com/office/drawing/2014/main" id="{B768B70B-14D4-D396-17D1-0C4C9DD2EBB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Rechthoek 324">
                        <a:extLst>
                          <a:ext uri="{FF2B5EF4-FFF2-40B4-BE49-F238E27FC236}">
                            <a16:creationId xmlns:a16="http://schemas.microsoft.com/office/drawing/2014/main" id="{509FA833-ACB7-F417-112B-D40551A7443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Ovaal 325">
                        <a:extLst>
                          <a:ext uri="{FF2B5EF4-FFF2-40B4-BE49-F238E27FC236}">
                            <a16:creationId xmlns:a16="http://schemas.microsoft.com/office/drawing/2014/main" id="{8EBC2653-51EE-53CC-FE8B-09C5C4EAD4D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0" name="Afbeelding 321" descr="Afbeelding 321">
                      <a:extLst>
                        <a:ext uri="{FF2B5EF4-FFF2-40B4-BE49-F238E27FC236}">
                          <a16:creationId xmlns:a16="http://schemas.microsoft.com/office/drawing/2014/main" id="{A4D96549-4EE9-3A31-209E-F680D260BFD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" name="Afbeelding 322" descr="Afbeelding 322">
                      <a:extLst>
                        <a:ext uri="{FF2B5EF4-FFF2-40B4-BE49-F238E27FC236}">
                          <a16:creationId xmlns:a16="http://schemas.microsoft.com/office/drawing/2014/main" id="{AD1F034A-E5A1-7CFC-E53C-FABCF1D7D1D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3" name="Groep 314">
                    <a:extLst>
                      <a:ext uri="{FF2B5EF4-FFF2-40B4-BE49-F238E27FC236}">
                        <a16:creationId xmlns:a16="http://schemas.microsoft.com/office/drawing/2014/main" id="{34F21489-8CB6-27E4-E8B6-1D074D224B2C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7" name="Rechthoek 318">
                      <a:extLst>
                        <a:ext uri="{FF2B5EF4-FFF2-40B4-BE49-F238E27FC236}">
                          <a16:creationId xmlns:a16="http://schemas.microsoft.com/office/drawing/2014/main" id="{5ECF5604-2368-15A7-9298-DCFF310AA53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9">
                      <a:extLst>
                        <a:ext uri="{FF2B5EF4-FFF2-40B4-BE49-F238E27FC236}">
                          <a16:creationId xmlns:a16="http://schemas.microsoft.com/office/drawing/2014/main" id="{EE152EE5-5EF3-C319-365C-E266715E262C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4" name="Groep 315">
                    <a:extLst>
                      <a:ext uri="{FF2B5EF4-FFF2-40B4-BE49-F238E27FC236}">
                        <a16:creationId xmlns:a16="http://schemas.microsoft.com/office/drawing/2014/main" id="{423FED3E-F75C-DE94-5AFE-6E5CE72BFE39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5" name="Rechthoek 316">
                      <a:extLst>
                        <a:ext uri="{FF2B5EF4-FFF2-40B4-BE49-F238E27FC236}">
                          <a16:creationId xmlns:a16="http://schemas.microsoft.com/office/drawing/2014/main" id="{27DC124A-1EBD-80F2-7796-5FE454D8C56A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6" name="Rechthoek 317">
                      <a:extLst>
                        <a:ext uri="{FF2B5EF4-FFF2-40B4-BE49-F238E27FC236}">
                          <a16:creationId xmlns:a16="http://schemas.microsoft.com/office/drawing/2014/main" id="{BB448B6E-93BA-8EB8-4B7C-6F1366B3D1B2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0" name="Rechthoek 311">
                  <a:extLst>
                    <a:ext uri="{FF2B5EF4-FFF2-40B4-BE49-F238E27FC236}">
                      <a16:creationId xmlns:a16="http://schemas.microsoft.com/office/drawing/2014/main" id="{856D1F19-1DEE-0404-B4E7-81A95B83987B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1" name="Gelijkbenige driehoek 312">
                  <a:extLst>
                    <a:ext uri="{FF2B5EF4-FFF2-40B4-BE49-F238E27FC236}">
                      <a16:creationId xmlns:a16="http://schemas.microsoft.com/office/drawing/2014/main" id="{0853BE0F-965E-B419-1A25-8159428648A7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88AB0441-C54B-AD30-4130-040F4B265340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5" name="Rechthoek 339">
              <a:extLst>
                <a:ext uri="{FF2B5EF4-FFF2-40B4-BE49-F238E27FC236}">
                  <a16:creationId xmlns:a16="http://schemas.microsoft.com/office/drawing/2014/main" id="{CAD2CAA0-7B1D-1140-8676-9599AE18591D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6" name="Groeperen 38">
              <a:extLst>
                <a:ext uri="{FF2B5EF4-FFF2-40B4-BE49-F238E27FC236}">
                  <a16:creationId xmlns:a16="http://schemas.microsoft.com/office/drawing/2014/main" id="{EEE4D4C1-E6B6-2719-6B88-BA695A5A1AC0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0" name="Rechthoek 24">
                <a:extLst>
                  <a:ext uri="{FF2B5EF4-FFF2-40B4-BE49-F238E27FC236}">
                    <a16:creationId xmlns:a16="http://schemas.microsoft.com/office/drawing/2014/main" id="{B3A7DA29-21D7-FC70-5CA0-4BFB12CE074F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5">
                <a:extLst>
                  <a:ext uri="{FF2B5EF4-FFF2-40B4-BE49-F238E27FC236}">
                    <a16:creationId xmlns:a16="http://schemas.microsoft.com/office/drawing/2014/main" id="{D1228A2D-6E5E-D4F0-10BB-A258D5706FA1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6">
                <a:extLst>
                  <a:ext uri="{FF2B5EF4-FFF2-40B4-BE49-F238E27FC236}">
                    <a16:creationId xmlns:a16="http://schemas.microsoft.com/office/drawing/2014/main" id="{9E5FEA98-E18D-CF81-8F15-89C037EA349B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7">
                <a:extLst>
                  <a:ext uri="{FF2B5EF4-FFF2-40B4-BE49-F238E27FC236}">
                    <a16:creationId xmlns:a16="http://schemas.microsoft.com/office/drawing/2014/main" id="{AAC194B5-E0C6-A9AA-5FA4-3B3CF3DE1238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2">
                <a:extLst>
                  <a:ext uri="{FF2B5EF4-FFF2-40B4-BE49-F238E27FC236}">
                    <a16:creationId xmlns:a16="http://schemas.microsoft.com/office/drawing/2014/main" id="{E4478C88-C7BC-4529-E238-4C6F014AE0E3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6">
                <a:extLst>
                  <a:ext uri="{FF2B5EF4-FFF2-40B4-BE49-F238E27FC236}">
                    <a16:creationId xmlns:a16="http://schemas.microsoft.com/office/drawing/2014/main" id="{F85A53F1-4670-DBC0-B30B-061E1EEDF403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DF3BD6F7-1D8D-AD02-66D0-FFF5FE76243E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4" name="Rechthoek 33">
                <a:extLst>
                  <a:ext uri="{FF2B5EF4-FFF2-40B4-BE49-F238E27FC236}">
                    <a16:creationId xmlns:a16="http://schemas.microsoft.com/office/drawing/2014/main" id="{4B59E78F-5F6F-0245-07A6-BC2583D6468C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8">
                <a:extLst>
                  <a:ext uri="{FF2B5EF4-FFF2-40B4-BE49-F238E27FC236}">
                    <a16:creationId xmlns:a16="http://schemas.microsoft.com/office/drawing/2014/main" id="{177F003D-B946-8258-054C-C14ED40B0DA1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9">
                <a:extLst>
                  <a:ext uri="{FF2B5EF4-FFF2-40B4-BE49-F238E27FC236}">
                    <a16:creationId xmlns:a16="http://schemas.microsoft.com/office/drawing/2014/main" id="{57BCD52F-9A95-7091-4B18-727D97610E63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0">
                <a:extLst>
                  <a:ext uri="{FF2B5EF4-FFF2-40B4-BE49-F238E27FC236}">
                    <a16:creationId xmlns:a16="http://schemas.microsoft.com/office/drawing/2014/main" id="{CFB0E1EF-D172-CB80-E2EC-036018D36FBA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5">
                <a:extLst>
                  <a:ext uri="{FF2B5EF4-FFF2-40B4-BE49-F238E27FC236}">
                    <a16:creationId xmlns:a16="http://schemas.microsoft.com/office/drawing/2014/main" id="{E678EF43-F61E-C004-7585-529B8F2FB318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7">
                <a:extLst>
                  <a:ext uri="{FF2B5EF4-FFF2-40B4-BE49-F238E27FC236}">
                    <a16:creationId xmlns:a16="http://schemas.microsoft.com/office/drawing/2014/main" id="{DDBEEB72-60E9-17BB-8410-E2DDBEFB6E74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D2746148-CA25-6575-7F1D-1A44501FF141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5A6D7FEB-FF47-3238-BD26-10B983F91EBC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Rectangle">
              <a:extLst>
                <a:ext uri="{FF2B5EF4-FFF2-40B4-BE49-F238E27FC236}">
                  <a16:creationId xmlns:a16="http://schemas.microsoft.com/office/drawing/2014/main" id="{9B51A5CE-6C7E-C83B-DB8A-838D5F5B3182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Afbeelding invoegen/veranderen">
              <a:extLst>
                <a:ext uri="{FF2B5EF4-FFF2-40B4-BE49-F238E27FC236}">
                  <a16:creationId xmlns:a16="http://schemas.microsoft.com/office/drawing/2014/main" id="{61693D88-9CB1-800B-0C0C-20478A1496EC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2" name="Tijdelijke aanduiding voor inhoud 4">
              <a:extLst>
                <a:ext uri="{FF2B5EF4-FFF2-40B4-BE49-F238E27FC236}">
                  <a16:creationId xmlns:a16="http://schemas.microsoft.com/office/drawing/2014/main" id="{AF4CB064-F371-0F31-E587-7C8872DF7350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3" name="Picture 6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20F0857C-75C2-555A-3FD6-59815F85C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59903A40-70BD-DAE3-F203-E5EC7DFEB4F9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E383A066-9665-E0BE-5CB1-332CAE8B0C17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4F012F40-075B-CF08-D05B-456987D12112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EFD1C6D7-4AE8-BF11-68BA-EE7685B51C6F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1B98D398-AD1C-8AE0-1EF8-353F0F3B38C7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8" name="Titel 21">
              <a:extLst>
                <a:ext uri="{FF2B5EF4-FFF2-40B4-BE49-F238E27FC236}">
                  <a16:creationId xmlns:a16="http://schemas.microsoft.com/office/drawing/2014/main" id="{078C3F64-BFE1-66FA-0B8D-7151710BB712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5CEDE6DB-C5D3-9EF5-D85D-68ACC9BE49C4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F635865F-4129-994B-7F78-88F57C484A36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CD8FA99A-330C-0E55-7FE3-3F83B28B8BC2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E0A454FA-D4F4-19DC-2C49-7C27E8A4C8DA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5875AAC7-DA4A-0FD1-7E12-0D29019DBA93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097548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019DA-D201-833D-8CC5-38791EE5E13D}"/>
              </a:ext>
            </a:extLst>
          </p:cNvPr>
          <p:cNvSpPr txBox="1">
            <a:spLocks/>
          </p:cNvSpPr>
          <p:nvPr/>
        </p:nvSpPr>
        <p:spPr>
          <a:xfrm>
            <a:off x="881402" y="1730857"/>
            <a:ext cx="7187382" cy="109100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rgbClr val="00AEEF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nl-NL" dirty="0" err="1">
                <a:solidFill>
                  <a:srgbClr val="001832"/>
                </a:solidFill>
              </a:rPr>
              <a:t>the</a:t>
            </a:r>
            <a:r>
              <a:rPr lang="nl-NL" dirty="0">
                <a:solidFill>
                  <a:srgbClr val="001832"/>
                </a:solidFill>
              </a:rPr>
              <a:t> act of </a:t>
            </a:r>
            <a:r>
              <a:rPr lang="nl-NL" i="1" dirty="0" err="1">
                <a:solidFill>
                  <a:srgbClr val="001832"/>
                </a:solidFill>
              </a:rPr>
              <a:t>defining</a:t>
            </a:r>
            <a:r>
              <a:rPr lang="nl-NL" dirty="0">
                <a:solidFill>
                  <a:srgbClr val="001832"/>
                </a:solidFill>
              </a:rPr>
              <a:t>, or of making </a:t>
            </a:r>
            <a:r>
              <a:rPr lang="nl-NL" dirty="0" err="1">
                <a:solidFill>
                  <a:srgbClr val="001832"/>
                </a:solidFill>
              </a:rPr>
              <a:t>something</a:t>
            </a:r>
            <a:r>
              <a:rPr lang="nl-NL" dirty="0">
                <a:solidFill>
                  <a:srgbClr val="001832"/>
                </a:solidFill>
              </a:rPr>
              <a:t> </a:t>
            </a:r>
            <a:r>
              <a:rPr lang="nl-NL" i="1" dirty="0" err="1">
                <a:solidFill>
                  <a:srgbClr val="001832"/>
                </a:solidFill>
              </a:rPr>
              <a:t>definite</a:t>
            </a:r>
            <a:r>
              <a:rPr lang="nl-NL" dirty="0">
                <a:solidFill>
                  <a:srgbClr val="001832"/>
                </a:solidFill>
              </a:rPr>
              <a:t>, </a:t>
            </a:r>
            <a:r>
              <a:rPr lang="nl-NL" i="1" dirty="0" err="1">
                <a:solidFill>
                  <a:srgbClr val="001832"/>
                </a:solidFill>
              </a:rPr>
              <a:t>distinct</a:t>
            </a:r>
            <a:r>
              <a:rPr lang="nl-NL" dirty="0">
                <a:solidFill>
                  <a:srgbClr val="001832"/>
                </a:solidFill>
              </a:rPr>
              <a:t>, or </a:t>
            </a:r>
            <a:r>
              <a:rPr lang="nl-NL" i="1" dirty="0" err="1">
                <a:solidFill>
                  <a:srgbClr val="001832"/>
                </a:solidFill>
              </a:rPr>
              <a:t>clear</a:t>
            </a:r>
            <a:endParaRPr lang="nl-NL" i="1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F75E792-40F3-F5A9-71E8-A44E9E061A8B}"/>
              </a:ext>
            </a:extLst>
          </p:cNvPr>
          <p:cNvCxnSpPr>
            <a:cxnSpLocks/>
          </p:cNvCxnSpPr>
          <p:nvPr/>
        </p:nvCxnSpPr>
        <p:spPr>
          <a:xfrm flipH="1">
            <a:off x="4226615" y="3552518"/>
            <a:ext cx="690770" cy="0"/>
          </a:xfrm>
          <a:prstGeom prst="line">
            <a:avLst/>
          </a:prstGeom>
          <a:ln w="76200">
            <a:solidFill>
              <a:srgbClr val="001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1B2608FF-A984-5882-F19D-83557F15366B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5" name="Rechthoek 339">
              <a:extLst>
                <a:ext uri="{FF2B5EF4-FFF2-40B4-BE49-F238E27FC236}">
                  <a16:creationId xmlns:a16="http://schemas.microsoft.com/office/drawing/2014/main" id="{69A503F9-5A87-1C33-FB71-81F555E25AD5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5ED052D8-AB53-68F2-17B8-49F4A32DD996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" name="Rechthoek 342">
              <a:extLst>
                <a:ext uri="{FF2B5EF4-FFF2-40B4-BE49-F238E27FC236}">
                  <a16:creationId xmlns:a16="http://schemas.microsoft.com/office/drawing/2014/main" id="{BEAC77AE-9C22-C4D7-7686-2AE32DCC4248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78D32045-6DF6-F51E-AD0B-56A5F3B9AE4D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9" name="Rechthoek 299">
                <a:extLst>
                  <a:ext uri="{FF2B5EF4-FFF2-40B4-BE49-F238E27FC236}">
                    <a16:creationId xmlns:a16="http://schemas.microsoft.com/office/drawing/2014/main" id="{D68D687C-2977-5C22-BBB4-510660C3C5ED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FE5A2B0D-FD16-891C-33FA-BB33691AE496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Afbeelding invoegen/veranderen">
                  <a:extLst>
                    <a:ext uri="{FF2B5EF4-FFF2-40B4-BE49-F238E27FC236}">
                      <a16:creationId xmlns:a16="http://schemas.microsoft.com/office/drawing/2014/main" id="{44D282B1-7DBF-8EC3-3BE3-DF969FF1A647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0" name="Ovaal 301">
                <a:extLst>
                  <a:ext uri="{FF2B5EF4-FFF2-40B4-BE49-F238E27FC236}">
                    <a16:creationId xmlns:a16="http://schemas.microsoft.com/office/drawing/2014/main" id="{BB43A2BD-59F0-C43A-4487-673EF2322A6B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B5D4B681-9F56-09EF-7189-8CD085032C5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1">
                  <a:extLst>
                    <a:ext uri="{FF2B5EF4-FFF2-40B4-BE49-F238E27FC236}">
                      <a16:creationId xmlns:a16="http://schemas.microsoft.com/office/drawing/2014/main" id="{47F742D7-8195-0C74-B345-1C68A2CA4DB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1" name="Rechthoek 302">
                <a:extLst>
                  <a:ext uri="{FF2B5EF4-FFF2-40B4-BE49-F238E27FC236}">
                    <a16:creationId xmlns:a16="http://schemas.microsoft.com/office/drawing/2014/main" id="{21F9DF31-56C0-EFB4-452E-C7200D7205CB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2" name="Ovaal 303">
                <a:extLst>
                  <a:ext uri="{FF2B5EF4-FFF2-40B4-BE49-F238E27FC236}">
                    <a16:creationId xmlns:a16="http://schemas.microsoft.com/office/drawing/2014/main" id="{1E335767-3E8B-921B-0915-BF9FAE90FF59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FB35129F-4FBD-4EC2-59C1-E848D89781B5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2">
                  <a:extLst>
                    <a:ext uri="{FF2B5EF4-FFF2-40B4-BE49-F238E27FC236}">
                      <a16:creationId xmlns:a16="http://schemas.microsoft.com/office/drawing/2014/main" id="{211E3CC3-721D-5E6D-ED6C-683A249F0FC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3" name="Rechthoek 304">
                <a:extLst>
                  <a:ext uri="{FF2B5EF4-FFF2-40B4-BE49-F238E27FC236}">
                    <a16:creationId xmlns:a16="http://schemas.microsoft.com/office/drawing/2014/main" id="{430495F7-9D02-9432-298E-ABD086B8932E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4" name="Groep 305">
                <a:extLst>
                  <a:ext uri="{FF2B5EF4-FFF2-40B4-BE49-F238E27FC236}">
                    <a16:creationId xmlns:a16="http://schemas.microsoft.com/office/drawing/2014/main" id="{B162CE04-8D1A-CCE2-C7F5-8428B362BCA8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3" name="Rechthoek 332">
                  <a:extLst>
                    <a:ext uri="{FF2B5EF4-FFF2-40B4-BE49-F238E27FC236}">
                      <a16:creationId xmlns:a16="http://schemas.microsoft.com/office/drawing/2014/main" id="{F96E47D0-0F3E-66F7-1060-56BBA8437AC7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6" name="Rectangle">
                    <a:extLst>
                      <a:ext uri="{FF2B5EF4-FFF2-40B4-BE49-F238E27FC236}">
                        <a16:creationId xmlns:a16="http://schemas.microsoft.com/office/drawing/2014/main" id="{D07759B6-0BB7-5A14-B1FE-4DE10C411920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7" name="Invoegen">
                    <a:extLst>
                      <a:ext uri="{FF2B5EF4-FFF2-40B4-BE49-F238E27FC236}">
                        <a16:creationId xmlns:a16="http://schemas.microsoft.com/office/drawing/2014/main" id="{9241E467-FFEC-04F4-6E36-B8D1D0088178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4" name="Rechte verbindingslijn 333">
                  <a:extLst>
                    <a:ext uri="{FF2B5EF4-FFF2-40B4-BE49-F238E27FC236}">
                      <a16:creationId xmlns:a16="http://schemas.microsoft.com/office/drawing/2014/main" id="{D81DDF82-9734-B345-AFE4-BE0CE1FA34EE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elijkbenige driehoek 334">
                  <a:extLst>
                    <a:ext uri="{FF2B5EF4-FFF2-40B4-BE49-F238E27FC236}">
                      <a16:creationId xmlns:a16="http://schemas.microsoft.com/office/drawing/2014/main" id="{20B64E5A-9BB7-21B7-0279-4F3FD45BE8B2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5" name="Groep 306">
                <a:extLst>
                  <a:ext uri="{FF2B5EF4-FFF2-40B4-BE49-F238E27FC236}">
                    <a16:creationId xmlns:a16="http://schemas.microsoft.com/office/drawing/2014/main" id="{BDB9BA2D-CBE5-06AB-43BD-144EDE1822EF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7" name="Rechthoek 326">
                  <a:extLst>
                    <a:ext uri="{FF2B5EF4-FFF2-40B4-BE49-F238E27FC236}">
                      <a16:creationId xmlns:a16="http://schemas.microsoft.com/office/drawing/2014/main" id="{BC81ACD8-C986-41EC-9A8B-AFCC0BE2064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Ovaal 327">
                  <a:extLst>
                    <a:ext uri="{FF2B5EF4-FFF2-40B4-BE49-F238E27FC236}">
                      <a16:creationId xmlns:a16="http://schemas.microsoft.com/office/drawing/2014/main" id="{26A398AB-7475-B3A5-8627-E68CF14356F5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Vrije vorm: vorm 328">
                  <a:extLst>
                    <a:ext uri="{FF2B5EF4-FFF2-40B4-BE49-F238E27FC236}">
                      <a16:creationId xmlns:a16="http://schemas.microsoft.com/office/drawing/2014/main" id="{AA223C60-FF39-39BA-F484-04029279BACE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hoek: afgeronde hoeken 329">
                  <a:extLst>
                    <a:ext uri="{FF2B5EF4-FFF2-40B4-BE49-F238E27FC236}">
                      <a16:creationId xmlns:a16="http://schemas.microsoft.com/office/drawing/2014/main" id="{76F9F29F-9C5D-1C73-2E8C-30B45634B71A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e verbindingslijn 330">
                  <a:extLst>
                    <a:ext uri="{FF2B5EF4-FFF2-40B4-BE49-F238E27FC236}">
                      <a16:creationId xmlns:a16="http://schemas.microsoft.com/office/drawing/2014/main" id="{BCD34D58-9E50-FD3A-CC8B-6CD573550A73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 verbindingslijn 331">
                  <a:extLst>
                    <a:ext uri="{FF2B5EF4-FFF2-40B4-BE49-F238E27FC236}">
                      <a16:creationId xmlns:a16="http://schemas.microsoft.com/office/drawing/2014/main" id="{4BD7D6F1-08C2-4B01-92EF-EF3237A18BAF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" name="Ovaal 307">
                <a:extLst>
                  <a:ext uri="{FF2B5EF4-FFF2-40B4-BE49-F238E27FC236}">
                    <a16:creationId xmlns:a16="http://schemas.microsoft.com/office/drawing/2014/main" id="{EE626B19-840F-311A-8B0E-E494842C8EF3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5" name="Oval">
                  <a:extLst>
                    <a:ext uri="{FF2B5EF4-FFF2-40B4-BE49-F238E27FC236}">
                      <a16:creationId xmlns:a16="http://schemas.microsoft.com/office/drawing/2014/main" id="{ED0D3682-DBC3-86A8-C564-AAE3134C3DA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6" name="3">
                  <a:extLst>
                    <a:ext uri="{FF2B5EF4-FFF2-40B4-BE49-F238E27FC236}">
                      <a16:creationId xmlns:a16="http://schemas.microsoft.com/office/drawing/2014/main" id="{6127D056-4226-2DB5-6C3D-EB83EBAB69B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7" name="Rechthoek 308">
                <a:extLst>
                  <a:ext uri="{FF2B5EF4-FFF2-40B4-BE49-F238E27FC236}">
                    <a16:creationId xmlns:a16="http://schemas.microsoft.com/office/drawing/2014/main" id="{D8CA5996-5366-CC3A-0EF4-2496FF83D3AC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8" name="Groep 309">
                <a:extLst>
                  <a:ext uri="{FF2B5EF4-FFF2-40B4-BE49-F238E27FC236}">
                    <a16:creationId xmlns:a16="http://schemas.microsoft.com/office/drawing/2014/main" id="{728BEBD9-230A-922C-90F5-4DA70C1005D6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9" name="Groep 310">
                  <a:extLst>
                    <a:ext uri="{FF2B5EF4-FFF2-40B4-BE49-F238E27FC236}">
                      <a16:creationId xmlns:a16="http://schemas.microsoft.com/office/drawing/2014/main" id="{CEEBE1E2-84AE-6A3A-89E8-4524C260F0CC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2" name="Groep 313">
                    <a:extLst>
                      <a:ext uri="{FF2B5EF4-FFF2-40B4-BE49-F238E27FC236}">
                        <a16:creationId xmlns:a16="http://schemas.microsoft.com/office/drawing/2014/main" id="{683EF409-0722-18AF-385B-6D0AF4502E5E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9" name="Groep 320">
                      <a:extLst>
                        <a:ext uri="{FF2B5EF4-FFF2-40B4-BE49-F238E27FC236}">
                          <a16:creationId xmlns:a16="http://schemas.microsoft.com/office/drawing/2014/main" id="{799B71DE-7A9A-959B-FFC0-D7BC9B67A12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2" name="Rechthoek 323">
                        <a:extLst>
                          <a:ext uri="{FF2B5EF4-FFF2-40B4-BE49-F238E27FC236}">
                            <a16:creationId xmlns:a16="http://schemas.microsoft.com/office/drawing/2014/main" id="{F5E0F297-66CD-9F18-966F-AA768774A1C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Rechthoek 324">
                        <a:extLst>
                          <a:ext uri="{FF2B5EF4-FFF2-40B4-BE49-F238E27FC236}">
                            <a16:creationId xmlns:a16="http://schemas.microsoft.com/office/drawing/2014/main" id="{FC3D8618-BEEC-B6F8-C617-8F1AA3467BA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Ovaal 325">
                        <a:extLst>
                          <a:ext uri="{FF2B5EF4-FFF2-40B4-BE49-F238E27FC236}">
                            <a16:creationId xmlns:a16="http://schemas.microsoft.com/office/drawing/2014/main" id="{7680DF55-BF7D-AA35-B5CC-910BF04A0E4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0" name="Afbeelding 321" descr="Afbeelding 321">
                      <a:extLst>
                        <a:ext uri="{FF2B5EF4-FFF2-40B4-BE49-F238E27FC236}">
                          <a16:creationId xmlns:a16="http://schemas.microsoft.com/office/drawing/2014/main" id="{7E5F2999-C9D9-FBB6-A9B6-502F60077AE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" name="Afbeelding 322" descr="Afbeelding 322">
                      <a:extLst>
                        <a:ext uri="{FF2B5EF4-FFF2-40B4-BE49-F238E27FC236}">
                          <a16:creationId xmlns:a16="http://schemas.microsoft.com/office/drawing/2014/main" id="{3E3371E4-BEBD-3FDA-F74E-BE313F5D187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3" name="Groep 314">
                    <a:extLst>
                      <a:ext uri="{FF2B5EF4-FFF2-40B4-BE49-F238E27FC236}">
                        <a16:creationId xmlns:a16="http://schemas.microsoft.com/office/drawing/2014/main" id="{5C9026FF-00C4-0247-8F3F-C67489031BB3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7" name="Rechthoek 318">
                      <a:extLst>
                        <a:ext uri="{FF2B5EF4-FFF2-40B4-BE49-F238E27FC236}">
                          <a16:creationId xmlns:a16="http://schemas.microsoft.com/office/drawing/2014/main" id="{45634B01-D247-3FA4-B2F3-995D18F580A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9">
                      <a:extLst>
                        <a:ext uri="{FF2B5EF4-FFF2-40B4-BE49-F238E27FC236}">
                          <a16:creationId xmlns:a16="http://schemas.microsoft.com/office/drawing/2014/main" id="{165B79E4-6FB8-2C5A-D4D8-0606ECB0034B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4" name="Groep 315">
                    <a:extLst>
                      <a:ext uri="{FF2B5EF4-FFF2-40B4-BE49-F238E27FC236}">
                        <a16:creationId xmlns:a16="http://schemas.microsoft.com/office/drawing/2014/main" id="{DAD599BC-BED2-29CB-CA8B-F7280B0204EC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5" name="Rechthoek 316">
                      <a:extLst>
                        <a:ext uri="{FF2B5EF4-FFF2-40B4-BE49-F238E27FC236}">
                          <a16:creationId xmlns:a16="http://schemas.microsoft.com/office/drawing/2014/main" id="{4DE10747-8925-1788-4674-4E6267C86CC5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6" name="Rechthoek 317">
                      <a:extLst>
                        <a:ext uri="{FF2B5EF4-FFF2-40B4-BE49-F238E27FC236}">
                          <a16:creationId xmlns:a16="http://schemas.microsoft.com/office/drawing/2014/main" id="{346CB25C-B2AD-532D-1837-3F09E831A394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0" name="Rechthoek 311">
                  <a:extLst>
                    <a:ext uri="{FF2B5EF4-FFF2-40B4-BE49-F238E27FC236}">
                      <a16:creationId xmlns:a16="http://schemas.microsoft.com/office/drawing/2014/main" id="{2799E64D-D97A-9A9E-009D-FB1A35577145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1" name="Gelijkbenige driehoek 312">
                  <a:extLst>
                    <a:ext uri="{FF2B5EF4-FFF2-40B4-BE49-F238E27FC236}">
                      <a16:creationId xmlns:a16="http://schemas.microsoft.com/office/drawing/2014/main" id="{F08D6A83-7D3F-803A-1092-14781ECF1EDB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B38FFA6C-412F-759F-4E5C-7E41A6289732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5" name="Rechthoek 339">
              <a:extLst>
                <a:ext uri="{FF2B5EF4-FFF2-40B4-BE49-F238E27FC236}">
                  <a16:creationId xmlns:a16="http://schemas.microsoft.com/office/drawing/2014/main" id="{D0E4645D-AE20-A038-B354-6F8CB2D054C8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6" name="Groeperen 38">
              <a:extLst>
                <a:ext uri="{FF2B5EF4-FFF2-40B4-BE49-F238E27FC236}">
                  <a16:creationId xmlns:a16="http://schemas.microsoft.com/office/drawing/2014/main" id="{9087BEA9-79A0-4984-C4E8-18E2AF5467FA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0" name="Rechthoek 24">
                <a:extLst>
                  <a:ext uri="{FF2B5EF4-FFF2-40B4-BE49-F238E27FC236}">
                    <a16:creationId xmlns:a16="http://schemas.microsoft.com/office/drawing/2014/main" id="{2D50396F-D97B-2C81-A80C-B78FFD99A294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5">
                <a:extLst>
                  <a:ext uri="{FF2B5EF4-FFF2-40B4-BE49-F238E27FC236}">
                    <a16:creationId xmlns:a16="http://schemas.microsoft.com/office/drawing/2014/main" id="{D0A6FE68-46EB-9B92-FF55-5A4374E1E6D7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6">
                <a:extLst>
                  <a:ext uri="{FF2B5EF4-FFF2-40B4-BE49-F238E27FC236}">
                    <a16:creationId xmlns:a16="http://schemas.microsoft.com/office/drawing/2014/main" id="{6C617F25-FA7F-9809-6F6C-D3FDB7F38D5C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7">
                <a:extLst>
                  <a:ext uri="{FF2B5EF4-FFF2-40B4-BE49-F238E27FC236}">
                    <a16:creationId xmlns:a16="http://schemas.microsoft.com/office/drawing/2014/main" id="{66E54B3E-46B5-90D0-0587-9AC28A427662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2">
                <a:extLst>
                  <a:ext uri="{FF2B5EF4-FFF2-40B4-BE49-F238E27FC236}">
                    <a16:creationId xmlns:a16="http://schemas.microsoft.com/office/drawing/2014/main" id="{A31BCDDB-B41E-FE8A-485F-0995727043A0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6">
                <a:extLst>
                  <a:ext uri="{FF2B5EF4-FFF2-40B4-BE49-F238E27FC236}">
                    <a16:creationId xmlns:a16="http://schemas.microsoft.com/office/drawing/2014/main" id="{6EBE3F3B-3DCD-F2DB-B5D3-C2AC16BEC043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3F97902F-78E4-D9B8-8AFE-FA692A8082BD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4" name="Rechthoek 33">
                <a:extLst>
                  <a:ext uri="{FF2B5EF4-FFF2-40B4-BE49-F238E27FC236}">
                    <a16:creationId xmlns:a16="http://schemas.microsoft.com/office/drawing/2014/main" id="{25396180-48BC-949D-3F02-7290D57D5896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8">
                <a:extLst>
                  <a:ext uri="{FF2B5EF4-FFF2-40B4-BE49-F238E27FC236}">
                    <a16:creationId xmlns:a16="http://schemas.microsoft.com/office/drawing/2014/main" id="{E0F56BD7-1A3A-30A4-1242-00453FD2B046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9">
                <a:extLst>
                  <a:ext uri="{FF2B5EF4-FFF2-40B4-BE49-F238E27FC236}">
                    <a16:creationId xmlns:a16="http://schemas.microsoft.com/office/drawing/2014/main" id="{1939414B-3E42-8526-8DC4-8DC74FB78C89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0">
                <a:extLst>
                  <a:ext uri="{FF2B5EF4-FFF2-40B4-BE49-F238E27FC236}">
                    <a16:creationId xmlns:a16="http://schemas.microsoft.com/office/drawing/2014/main" id="{0F36F2EB-CFAC-D08F-D89B-118120F17E01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5">
                <a:extLst>
                  <a:ext uri="{FF2B5EF4-FFF2-40B4-BE49-F238E27FC236}">
                    <a16:creationId xmlns:a16="http://schemas.microsoft.com/office/drawing/2014/main" id="{09142E97-7171-1672-0FEB-F7652E7A3E0C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7">
                <a:extLst>
                  <a:ext uri="{FF2B5EF4-FFF2-40B4-BE49-F238E27FC236}">
                    <a16:creationId xmlns:a16="http://schemas.microsoft.com/office/drawing/2014/main" id="{BB7DA97D-79E1-7C7B-8DBB-E8D4F556722E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CE6031C2-06BD-7E5C-8677-77E4A00707EA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59B40077-634C-006F-B93C-9E7ED56862FB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Rectangle">
              <a:extLst>
                <a:ext uri="{FF2B5EF4-FFF2-40B4-BE49-F238E27FC236}">
                  <a16:creationId xmlns:a16="http://schemas.microsoft.com/office/drawing/2014/main" id="{CA91837C-C937-14CB-85D7-48FA75AB01EA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Afbeelding invoegen/veranderen">
              <a:extLst>
                <a:ext uri="{FF2B5EF4-FFF2-40B4-BE49-F238E27FC236}">
                  <a16:creationId xmlns:a16="http://schemas.microsoft.com/office/drawing/2014/main" id="{FBE47608-A478-B8D1-F03E-E951D5C8FDE3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2" name="Tijdelijke aanduiding voor inhoud 4">
              <a:extLst>
                <a:ext uri="{FF2B5EF4-FFF2-40B4-BE49-F238E27FC236}">
                  <a16:creationId xmlns:a16="http://schemas.microsoft.com/office/drawing/2014/main" id="{7C73CEE1-4E39-97A7-2EBA-F33A2E066751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3" name="Picture 6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2E42EB36-D64B-696A-1F7F-0BE7C96D4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350EE77F-F01F-D5C2-B927-C449038D37FF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C1AB9D91-1946-82CE-0FDC-CACD42D59DBF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1794C800-DDA5-95EE-6D6F-8EFBFB1EF0AA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5A49653B-F6F6-598B-C00E-35B9277429AA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E651B721-933B-D9F8-ADC3-54228A460654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8" name="Titel 21">
              <a:extLst>
                <a:ext uri="{FF2B5EF4-FFF2-40B4-BE49-F238E27FC236}">
                  <a16:creationId xmlns:a16="http://schemas.microsoft.com/office/drawing/2014/main" id="{AC9E91F3-74FD-530D-2723-EC4B662F0B85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12A96FB1-11A4-39F3-5EDC-8A8F349F7B8C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27FCD8B3-0854-C17B-E811-254A0077874D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BB09F5EA-E705-6DA3-5768-52E60D08CBE2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CE081B33-61A0-B15A-D920-D8BAED64C9E0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80C7485F-4CB5-C097-A7B9-B5825E8F09DF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160485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D7AC1-694E-724E-8F6E-0B0110FDE697}"/>
              </a:ext>
            </a:extLst>
          </p:cNvPr>
          <p:cNvSpPr txBox="1">
            <a:spLocks/>
          </p:cNvSpPr>
          <p:nvPr/>
        </p:nvSpPr>
        <p:spPr>
          <a:xfrm>
            <a:off x="5010912" y="1341120"/>
            <a:ext cx="3401568" cy="1809923"/>
          </a:xfrm>
          <a:prstGeom prst="rect">
            <a:avLst/>
          </a:prstGeom>
        </p:spPr>
        <p:txBody>
          <a:bodyPr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nl-NL" dirty="0" err="1">
                <a:solidFill>
                  <a:srgbClr val="001832"/>
                </a:solidFill>
              </a:rPr>
              <a:t>the</a:t>
            </a:r>
            <a:r>
              <a:rPr lang="nl-NL" dirty="0">
                <a:solidFill>
                  <a:srgbClr val="001832"/>
                </a:solidFill>
              </a:rPr>
              <a:t> act of </a:t>
            </a:r>
            <a:r>
              <a:rPr lang="nl-NL" i="1" dirty="0" err="1">
                <a:solidFill>
                  <a:srgbClr val="001832"/>
                </a:solidFill>
              </a:rPr>
              <a:t>defining</a:t>
            </a:r>
            <a:r>
              <a:rPr lang="nl-NL" dirty="0">
                <a:solidFill>
                  <a:srgbClr val="001832"/>
                </a:solidFill>
              </a:rPr>
              <a:t>, or of making </a:t>
            </a:r>
            <a:r>
              <a:rPr lang="nl-NL" dirty="0" err="1">
                <a:solidFill>
                  <a:srgbClr val="001832"/>
                </a:solidFill>
              </a:rPr>
              <a:t>something</a:t>
            </a:r>
            <a:r>
              <a:rPr lang="nl-NL" dirty="0">
                <a:solidFill>
                  <a:srgbClr val="001832"/>
                </a:solidFill>
              </a:rPr>
              <a:t> </a:t>
            </a:r>
            <a:r>
              <a:rPr lang="nl-NL" i="1" dirty="0" err="1">
                <a:solidFill>
                  <a:srgbClr val="001832"/>
                </a:solidFill>
              </a:rPr>
              <a:t>definite</a:t>
            </a:r>
            <a:r>
              <a:rPr lang="nl-NL" dirty="0">
                <a:solidFill>
                  <a:srgbClr val="001832"/>
                </a:solidFill>
              </a:rPr>
              <a:t>, </a:t>
            </a:r>
            <a:r>
              <a:rPr lang="nl-NL" i="1" dirty="0" err="1">
                <a:solidFill>
                  <a:srgbClr val="001832"/>
                </a:solidFill>
              </a:rPr>
              <a:t>distinct</a:t>
            </a:r>
            <a:r>
              <a:rPr lang="nl-NL" dirty="0">
                <a:solidFill>
                  <a:srgbClr val="001832"/>
                </a:solidFill>
              </a:rPr>
              <a:t>, or </a:t>
            </a:r>
            <a:r>
              <a:rPr lang="nl-NL" i="1" dirty="0" err="1">
                <a:solidFill>
                  <a:srgbClr val="001832"/>
                </a:solidFill>
              </a:rPr>
              <a:t>clear</a:t>
            </a:r>
            <a:endParaRPr lang="nl-NL" i="1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61185C4-208C-4114-7E11-5E0B73476264}"/>
              </a:ext>
            </a:extLst>
          </p:cNvPr>
          <p:cNvCxnSpPr>
            <a:cxnSpLocks/>
          </p:cNvCxnSpPr>
          <p:nvPr/>
        </p:nvCxnSpPr>
        <p:spPr>
          <a:xfrm flipH="1">
            <a:off x="7648558" y="3515942"/>
            <a:ext cx="690770" cy="0"/>
          </a:xfrm>
          <a:prstGeom prst="line">
            <a:avLst/>
          </a:prstGeom>
          <a:ln w="76200">
            <a:solidFill>
              <a:srgbClr val="001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639DA6DD-8E15-36B8-A48B-59CAEEF21B39}"/>
              </a:ext>
            </a:extLst>
          </p:cNvPr>
          <p:cNvSpPr txBox="1">
            <a:spLocks/>
          </p:cNvSpPr>
          <p:nvPr/>
        </p:nvSpPr>
        <p:spPr>
          <a:xfrm>
            <a:off x="780288" y="1341120"/>
            <a:ext cx="3401568" cy="18099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nl-NL" dirty="0" err="1">
                <a:solidFill>
                  <a:srgbClr val="001832"/>
                </a:solidFill>
              </a:rPr>
              <a:t>the</a:t>
            </a:r>
            <a:r>
              <a:rPr lang="nl-NL" dirty="0">
                <a:solidFill>
                  <a:srgbClr val="001832"/>
                </a:solidFill>
              </a:rPr>
              <a:t> act of </a:t>
            </a:r>
            <a:r>
              <a:rPr lang="nl-NL" i="1" dirty="0" err="1">
                <a:solidFill>
                  <a:srgbClr val="001832"/>
                </a:solidFill>
              </a:rPr>
              <a:t>defining</a:t>
            </a:r>
            <a:r>
              <a:rPr lang="nl-NL" dirty="0">
                <a:solidFill>
                  <a:srgbClr val="001832"/>
                </a:solidFill>
              </a:rPr>
              <a:t>, or of making </a:t>
            </a:r>
            <a:r>
              <a:rPr lang="nl-NL" dirty="0" err="1">
                <a:solidFill>
                  <a:srgbClr val="001832"/>
                </a:solidFill>
              </a:rPr>
              <a:t>something</a:t>
            </a:r>
            <a:r>
              <a:rPr lang="nl-NL" dirty="0">
                <a:solidFill>
                  <a:srgbClr val="001832"/>
                </a:solidFill>
              </a:rPr>
              <a:t> </a:t>
            </a:r>
            <a:r>
              <a:rPr lang="nl-NL" i="1" dirty="0" err="1">
                <a:solidFill>
                  <a:srgbClr val="001832"/>
                </a:solidFill>
              </a:rPr>
              <a:t>definite</a:t>
            </a:r>
            <a:r>
              <a:rPr lang="nl-NL" dirty="0">
                <a:solidFill>
                  <a:srgbClr val="001832"/>
                </a:solidFill>
              </a:rPr>
              <a:t>, </a:t>
            </a:r>
            <a:r>
              <a:rPr lang="nl-NL" i="1" dirty="0" err="1">
                <a:solidFill>
                  <a:srgbClr val="001832"/>
                </a:solidFill>
              </a:rPr>
              <a:t>distinct</a:t>
            </a:r>
            <a:r>
              <a:rPr lang="nl-NL" dirty="0">
                <a:solidFill>
                  <a:srgbClr val="001832"/>
                </a:solidFill>
              </a:rPr>
              <a:t>, or </a:t>
            </a:r>
            <a:r>
              <a:rPr lang="nl-NL" i="1" dirty="0" err="1">
                <a:solidFill>
                  <a:srgbClr val="001832"/>
                </a:solidFill>
              </a:rPr>
              <a:t>clear</a:t>
            </a:r>
            <a:endParaRPr lang="nl-NL" i="1" dirty="0">
              <a:solidFill>
                <a:srgbClr val="001832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9F14C2D-A3C6-D23E-9876-034894F4029E}"/>
              </a:ext>
            </a:extLst>
          </p:cNvPr>
          <p:cNvCxnSpPr>
            <a:cxnSpLocks/>
          </p:cNvCxnSpPr>
          <p:nvPr/>
        </p:nvCxnSpPr>
        <p:spPr>
          <a:xfrm flipH="1">
            <a:off x="894190" y="3515942"/>
            <a:ext cx="690770" cy="0"/>
          </a:xfrm>
          <a:prstGeom prst="line">
            <a:avLst/>
          </a:prstGeom>
          <a:ln w="76200">
            <a:solidFill>
              <a:srgbClr val="001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Instructie">
            <a:extLst>
              <a:ext uri="{FF2B5EF4-FFF2-40B4-BE49-F238E27FC236}">
                <a16:creationId xmlns:a16="http://schemas.microsoft.com/office/drawing/2014/main" id="{0C6E5D24-5F85-F1E5-73E6-7F798FBDFDE8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7" name="Rechthoek 339">
              <a:extLst>
                <a:ext uri="{FF2B5EF4-FFF2-40B4-BE49-F238E27FC236}">
                  <a16:creationId xmlns:a16="http://schemas.microsoft.com/office/drawing/2014/main" id="{CD90D60E-A363-7347-FFAE-16205669BAFB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8" name="Graphic 163">
              <a:extLst>
                <a:ext uri="{FF2B5EF4-FFF2-40B4-BE49-F238E27FC236}">
                  <a16:creationId xmlns:a16="http://schemas.microsoft.com/office/drawing/2014/main" id="{78EE07EC-5638-32C7-EB10-DDCFC3468945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9" name="Rechthoek 342">
              <a:extLst>
                <a:ext uri="{FF2B5EF4-FFF2-40B4-BE49-F238E27FC236}">
                  <a16:creationId xmlns:a16="http://schemas.microsoft.com/office/drawing/2014/main" id="{44A5640B-C910-B229-DDD2-AC3B9F1DB12C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0" name="INSTRUCTIE">
              <a:extLst>
                <a:ext uri="{FF2B5EF4-FFF2-40B4-BE49-F238E27FC236}">
                  <a16:creationId xmlns:a16="http://schemas.microsoft.com/office/drawing/2014/main" id="{875083FB-977F-FFB8-F55B-7172082AF17F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1" name="Rechthoek 299">
                <a:extLst>
                  <a:ext uri="{FF2B5EF4-FFF2-40B4-BE49-F238E27FC236}">
                    <a16:creationId xmlns:a16="http://schemas.microsoft.com/office/drawing/2014/main" id="{CD711280-339F-A6FA-013B-2C7BD38D9D26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4" name="Rectangle">
                  <a:extLst>
                    <a:ext uri="{FF2B5EF4-FFF2-40B4-BE49-F238E27FC236}">
                      <a16:creationId xmlns:a16="http://schemas.microsoft.com/office/drawing/2014/main" id="{C300913D-82A5-A81B-CDA0-5E34ADE0A691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5" name="Afbeelding invoegen/veranderen">
                  <a:extLst>
                    <a:ext uri="{FF2B5EF4-FFF2-40B4-BE49-F238E27FC236}">
                      <a16:creationId xmlns:a16="http://schemas.microsoft.com/office/drawing/2014/main" id="{16CEB62B-6C55-17DA-881F-E5C73D0D32AE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2" name="Ovaal 301">
                <a:extLst>
                  <a:ext uri="{FF2B5EF4-FFF2-40B4-BE49-F238E27FC236}">
                    <a16:creationId xmlns:a16="http://schemas.microsoft.com/office/drawing/2014/main" id="{4E945EC9-9534-CDBA-CBFA-E25B32161027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3D01F570-00D7-AE4C-11C5-DC54225CD14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1">
                  <a:extLst>
                    <a:ext uri="{FF2B5EF4-FFF2-40B4-BE49-F238E27FC236}">
                      <a16:creationId xmlns:a16="http://schemas.microsoft.com/office/drawing/2014/main" id="{0FAE72EE-9EFC-1C97-5C20-59B078A4941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3" name="Rechthoek 302">
                <a:extLst>
                  <a:ext uri="{FF2B5EF4-FFF2-40B4-BE49-F238E27FC236}">
                    <a16:creationId xmlns:a16="http://schemas.microsoft.com/office/drawing/2014/main" id="{8C33775A-4132-2E7D-0576-0672E55E0497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4" name="Ovaal 303">
                <a:extLst>
                  <a:ext uri="{FF2B5EF4-FFF2-40B4-BE49-F238E27FC236}">
                    <a16:creationId xmlns:a16="http://schemas.microsoft.com/office/drawing/2014/main" id="{C5B43C2A-760C-8219-8E3D-8ACA832D4F22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D4750735-62EB-4A37-9379-85DCEE3551CC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2">
                  <a:extLst>
                    <a:ext uri="{FF2B5EF4-FFF2-40B4-BE49-F238E27FC236}">
                      <a16:creationId xmlns:a16="http://schemas.microsoft.com/office/drawing/2014/main" id="{CFE0DA3B-FF1A-1345-722A-98A2A689AB0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5" name="Rechthoek 304">
                <a:extLst>
                  <a:ext uri="{FF2B5EF4-FFF2-40B4-BE49-F238E27FC236}">
                    <a16:creationId xmlns:a16="http://schemas.microsoft.com/office/drawing/2014/main" id="{60D2498B-A491-4E7B-719E-35A17113946C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6" name="Groep 305">
                <a:extLst>
                  <a:ext uri="{FF2B5EF4-FFF2-40B4-BE49-F238E27FC236}">
                    <a16:creationId xmlns:a16="http://schemas.microsoft.com/office/drawing/2014/main" id="{4B06348A-0FB2-78E0-828A-CAAC58DEC34A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5" name="Rechthoek 332">
                  <a:extLst>
                    <a:ext uri="{FF2B5EF4-FFF2-40B4-BE49-F238E27FC236}">
                      <a16:creationId xmlns:a16="http://schemas.microsoft.com/office/drawing/2014/main" id="{1D573A8F-28A3-807E-ABFE-6C2F2D7388DA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8" name="Rectangle">
                    <a:extLst>
                      <a:ext uri="{FF2B5EF4-FFF2-40B4-BE49-F238E27FC236}">
                        <a16:creationId xmlns:a16="http://schemas.microsoft.com/office/drawing/2014/main" id="{F21B28E4-C45F-CA93-D0A0-6C9C6F9E0DA6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9" name="Invoegen">
                    <a:extLst>
                      <a:ext uri="{FF2B5EF4-FFF2-40B4-BE49-F238E27FC236}">
                        <a16:creationId xmlns:a16="http://schemas.microsoft.com/office/drawing/2014/main" id="{94A52C88-DFC7-3641-5EF5-010DFBD55874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6" name="Rechte verbindingslijn 333">
                  <a:extLst>
                    <a:ext uri="{FF2B5EF4-FFF2-40B4-BE49-F238E27FC236}">
                      <a16:creationId xmlns:a16="http://schemas.microsoft.com/office/drawing/2014/main" id="{BF389DD5-05D8-F32D-400D-D02925E4E23C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" name="Gelijkbenige driehoek 334">
                  <a:extLst>
                    <a:ext uri="{FF2B5EF4-FFF2-40B4-BE49-F238E27FC236}">
                      <a16:creationId xmlns:a16="http://schemas.microsoft.com/office/drawing/2014/main" id="{DA29E53D-A9D1-2357-D48A-BBB97A2A6690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7" name="Groep 306">
                <a:extLst>
                  <a:ext uri="{FF2B5EF4-FFF2-40B4-BE49-F238E27FC236}">
                    <a16:creationId xmlns:a16="http://schemas.microsoft.com/office/drawing/2014/main" id="{97CF9705-AF44-2C44-2284-9B243916C84A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9" name="Rechthoek 326">
                  <a:extLst>
                    <a:ext uri="{FF2B5EF4-FFF2-40B4-BE49-F238E27FC236}">
                      <a16:creationId xmlns:a16="http://schemas.microsoft.com/office/drawing/2014/main" id="{9885E7A8-AB99-394B-C67E-F6AB1DFA0F38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Ovaal 327">
                  <a:extLst>
                    <a:ext uri="{FF2B5EF4-FFF2-40B4-BE49-F238E27FC236}">
                      <a16:creationId xmlns:a16="http://schemas.microsoft.com/office/drawing/2014/main" id="{3CB967AB-A675-BC5F-2296-8105FE83BFC4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Vrije vorm: vorm 328">
                  <a:extLst>
                    <a:ext uri="{FF2B5EF4-FFF2-40B4-BE49-F238E27FC236}">
                      <a16:creationId xmlns:a16="http://schemas.microsoft.com/office/drawing/2014/main" id="{0C888C77-8773-0DAA-55B0-3E31EFFE9978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Rechthoek: afgeronde hoeken 329">
                  <a:extLst>
                    <a:ext uri="{FF2B5EF4-FFF2-40B4-BE49-F238E27FC236}">
                      <a16:creationId xmlns:a16="http://schemas.microsoft.com/office/drawing/2014/main" id="{29A7ED14-AE02-EAB7-775F-585213091582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Rechte verbindingslijn 330">
                  <a:extLst>
                    <a:ext uri="{FF2B5EF4-FFF2-40B4-BE49-F238E27FC236}">
                      <a16:creationId xmlns:a16="http://schemas.microsoft.com/office/drawing/2014/main" id="{7A4DEA4F-FAD0-C770-2651-D01CBFD4E775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4" name="Rechte verbindingslijn 331">
                  <a:extLst>
                    <a:ext uri="{FF2B5EF4-FFF2-40B4-BE49-F238E27FC236}">
                      <a16:creationId xmlns:a16="http://schemas.microsoft.com/office/drawing/2014/main" id="{10711DC0-3F8F-AD3E-D288-D8FA1ECCD170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8" name="Ovaal 307">
                <a:extLst>
                  <a:ext uri="{FF2B5EF4-FFF2-40B4-BE49-F238E27FC236}">
                    <a16:creationId xmlns:a16="http://schemas.microsoft.com/office/drawing/2014/main" id="{6002C5AA-0D03-8271-E572-17C72717BCAE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7" name="Oval">
                  <a:extLst>
                    <a:ext uri="{FF2B5EF4-FFF2-40B4-BE49-F238E27FC236}">
                      <a16:creationId xmlns:a16="http://schemas.microsoft.com/office/drawing/2014/main" id="{09A9C18B-AA95-8BE1-84E8-32ED0FA4D7D5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8" name="3">
                  <a:extLst>
                    <a:ext uri="{FF2B5EF4-FFF2-40B4-BE49-F238E27FC236}">
                      <a16:creationId xmlns:a16="http://schemas.microsoft.com/office/drawing/2014/main" id="{4FE07522-E161-5174-A341-70032809DCF3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9" name="Rechthoek 308">
                <a:extLst>
                  <a:ext uri="{FF2B5EF4-FFF2-40B4-BE49-F238E27FC236}">
                    <a16:creationId xmlns:a16="http://schemas.microsoft.com/office/drawing/2014/main" id="{AC43C153-529C-6BBE-8EF6-6D1AA9B61A6B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0" name="Groep 309">
                <a:extLst>
                  <a:ext uri="{FF2B5EF4-FFF2-40B4-BE49-F238E27FC236}">
                    <a16:creationId xmlns:a16="http://schemas.microsoft.com/office/drawing/2014/main" id="{6D973E9C-7B3B-BE89-CB18-7E236EE6A561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1" name="Groep 310">
                  <a:extLst>
                    <a:ext uri="{FF2B5EF4-FFF2-40B4-BE49-F238E27FC236}">
                      <a16:creationId xmlns:a16="http://schemas.microsoft.com/office/drawing/2014/main" id="{0BA181E9-CE7D-CC3F-06C1-B45CF01CA1AE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4" name="Groep 313">
                    <a:extLst>
                      <a:ext uri="{FF2B5EF4-FFF2-40B4-BE49-F238E27FC236}">
                        <a16:creationId xmlns:a16="http://schemas.microsoft.com/office/drawing/2014/main" id="{5B614250-AFDA-6266-B443-6C13792112F0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1" name="Groep 320">
                      <a:extLst>
                        <a:ext uri="{FF2B5EF4-FFF2-40B4-BE49-F238E27FC236}">
                          <a16:creationId xmlns:a16="http://schemas.microsoft.com/office/drawing/2014/main" id="{1F5395BC-9EBD-C8BE-F5A2-96EB1408DB0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4" name="Rechthoek 323">
                        <a:extLst>
                          <a:ext uri="{FF2B5EF4-FFF2-40B4-BE49-F238E27FC236}">
                            <a16:creationId xmlns:a16="http://schemas.microsoft.com/office/drawing/2014/main" id="{50534869-8097-E035-309B-F447603E24A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" name="Rechthoek 324">
                        <a:extLst>
                          <a:ext uri="{FF2B5EF4-FFF2-40B4-BE49-F238E27FC236}">
                            <a16:creationId xmlns:a16="http://schemas.microsoft.com/office/drawing/2014/main" id="{610B7446-10E0-4D8C-C77F-7CE0E2F2EC8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6" name="Ovaal 325">
                        <a:extLst>
                          <a:ext uri="{FF2B5EF4-FFF2-40B4-BE49-F238E27FC236}">
                            <a16:creationId xmlns:a16="http://schemas.microsoft.com/office/drawing/2014/main" id="{95494FCF-8A83-BC81-E22A-1409E98C892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2" name="Afbeelding 321" descr="Afbeelding 321">
                      <a:extLst>
                        <a:ext uri="{FF2B5EF4-FFF2-40B4-BE49-F238E27FC236}">
                          <a16:creationId xmlns:a16="http://schemas.microsoft.com/office/drawing/2014/main" id="{97F39E08-BDF0-52BE-8422-DEEAAC6CEEA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3" name="Afbeelding 322" descr="Afbeelding 322">
                      <a:extLst>
                        <a:ext uri="{FF2B5EF4-FFF2-40B4-BE49-F238E27FC236}">
                          <a16:creationId xmlns:a16="http://schemas.microsoft.com/office/drawing/2014/main" id="{A4008B39-1851-6A8D-4F3D-BE92328B810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5" name="Groep 314">
                    <a:extLst>
                      <a:ext uri="{FF2B5EF4-FFF2-40B4-BE49-F238E27FC236}">
                        <a16:creationId xmlns:a16="http://schemas.microsoft.com/office/drawing/2014/main" id="{938D22C9-D3BF-68A4-7906-0EC2DC85358C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9" name="Rechthoek 318">
                      <a:extLst>
                        <a:ext uri="{FF2B5EF4-FFF2-40B4-BE49-F238E27FC236}">
                          <a16:creationId xmlns:a16="http://schemas.microsoft.com/office/drawing/2014/main" id="{78B8A180-17E4-2654-A4D5-BCB8A25A849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9">
                      <a:extLst>
                        <a:ext uri="{FF2B5EF4-FFF2-40B4-BE49-F238E27FC236}">
                          <a16:creationId xmlns:a16="http://schemas.microsoft.com/office/drawing/2014/main" id="{5AFEB2C6-43F7-7928-0818-75E50C39E635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6" name="Groep 315">
                    <a:extLst>
                      <a:ext uri="{FF2B5EF4-FFF2-40B4-BE49-F238E27FC236}">
                        <a16:creationId xmlns:a16="http://schemas.microsoft.com/office/drawing/2014/main" id="{B857679A-9942-A197-C64C-DE975144659C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7" name="Rechthoek 316">
                      <a:extLst>
                        <a:ext uri="{FF2B5EF4-FFF2-40B4-BE49-F238E27FC236}">
                          <a16:creationId xmlns:a16="http://schemas.microsoft.com/office/drawing/2014/main" id="{87480841-8D2D-1B64-34B2-2FE667DF8D92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7">
                      <a:extLst>
                        <a:ext uri="{FF2B5EF4-FFF2-40B4-BE49-F238E27FC236}">
                          <a16:creationId xmlns:a16="http://schemas.microsoft.com/office/drawing/2014/main" id="{1845FC0E-F1EE-50DE-1F4B-E19A12B65A42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2" name="Rechthoek 311">
                  <a:extLst>
                    <a:ext uri="{FF2B5EF4-FFF2-40B4-BE49-F238E27FC236}">
                      <a16:creationId xmlns:a16="http://schemas.microsoft.com/office/drawing/2014/main" id="{E0798E81-3A6F-421E-DEDF-FBE616F5323A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3" name="Gelijkbenige driehoek 312">
                  <a:extLst>
                    <a:ext uri="{FF2B5EF4-FFF2-40B4-BE49-F238E27FC236}">
                      <a16:creationId xmlns:a16="http://schemas.microsoft.com/office/drawing/2014/main" id="{3EB2EDDD-C623-5BC3-AD89-EFA86F79F75A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9216011-832C-06D7-DC9F-77BD2BA621A9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7" name="Rechthoek 339">
              <a:extLst>
                <a:ext uri="{FF2B5EF4-FFF2-40B4-BE49-F238E27FC236}">
                  <a16:creationId xmlns:a16="http://schemas.microsoft.com/office/drawing/2014/main" id="{4A852AC9-1794-F13B-EAF3-6083F99A1759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8" name="Groeperen 38">
              <a:extLst>
                <a:ext uri="{FF2B5EF4-FFF2-40B4-BE49-F238E27FC236}">
                  <a16:creationId xmlns:a16="http://schemas.microsoft.com/office/drawing/2014/main" id="{4A3BE058-3088-9133-8099-613DCB77406E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2" name="Rechthoek 24">
                <a:extLst>
                  <a:ext uri="{FF2B5EF4-FFF2-40B4-BE49-F238E27FC236}">
                    <a16:creationId xmlns:a16="http://schemas.microsoft.com/office/drawing/2014/main" id="{AA619BAD-1857-C9DD-77AF-E5D6803B6048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5">
                <a:extLst>
                  <a:ext uri="{FF2B5EF4-FFF2-40B4-BE49-F238E27FC236}">
                    <a16:creationId xmlns:a16="http://schemas.microsoft.com/office/drawing/2014/main" id="{5F8FC5AD-D903-B0FA-9B73-24591D915C38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6">
                <a:extLst>
                  <a:ext uri="{FF2B5EF4-FFF2-40B4-BE49-F238E27FC236}">
                    <a16:creationId xmlns:a16="http://schemas.microsoft.com/office/drawing/2014/main" id="{C01CD542-E540-F8BD-2F90-A90A20DFE3BF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7">
                <a:extLst>
                  <a:ext uri="{FF2B5EF4-FFF2-40B4-BE49-F238E27FC236}">
                    <a16:creationId xmlns:a16="http://schemas.microsoft.com/office/drawing/2014/main" id="{2ECC5F18-9C84-288B-185A-CB0771A3235B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2">
                <a:extLst>
                  <a:ext uri="{FF2B5EF4-FFF2-40B4-BE49-F238E27FC236}">
                    <a16:creationId xmlns:a16="http://schemas.microsoft.com/office/drawing/2014/main" id="{6E38EA19-2C56-22D5-97D9-DA6FA0ED9B47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6">
                <a:extLst>
                  <a:ext uri="{FF2B5EF4-FFF2-40B4-BE49-F238E27FC236}">
                    <a16:creationId xmlns:a16="http://schemas.microsoft.com/office/drawing/2014/main" id="{971CA9FD-ABB9-C90E-F096-7494DBF77A0A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C1DA730F-2064-6FF5-2A48-F51007B808AD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6" name="Rechthoek 33">
                <a:extLst>
                  <a:ext uri="{FF2B5EF4-FFF2-40B4-BE49-F238E27FC236}">
                    <a16:creationId xmlns:a16="http://schemas.microsoft.com/office/drawing/2014/main" id="{E1B475A8-164E-50D0-00D8-490624F8981C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8">
                <a:extLst>
                  <a:ext uri="{FF2B5EF4-FFF2-40B4-BE49-F238E27FC236}">
                    <a16:creationId xmlns:a16="http://schemas.microsoft.com/office/drawing/2014/main" id="{A45A2BA7-6FE2-6E79-C4F8-96A881C0682C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29">
                <a:extLst>
                  <a:ext uri="{FF2B5EF4-FFF2-40B4-BE49-F238E27FC236}">
                    <a16:creationId xmlns:a16="http://schemas.microsoft.com/office/drawing/2014/main" id="{96499A86-11E4-3F20-68B1-43A24C7D269E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0">
                <a:extLst>
                  <a:ext uri="{FF2B5EF4-FFF2-40B4-BE49-F238E27FC236}">
                    <a16:creationId xmlns:a16="http://schemas.microsoft.com/office/drawing/2014/main" id="{9716B639-3CC1-B04D-9075-ED6989D5B4F4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5">
                <a:extLst>
                  <a:ext uri="{FF2B5EF4-FFF2-40B4-BE49-F238E27FC236}">
                    <a16:creationId xmlns:a16="http://schemas.microsoft.com/office/drawing/2014/main" id="{D51925A1-44E8-E8F8-6778-46E21A806836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7">
                <a:extLst>
                  <a:ext uri="{FF2B5EF4-FFF2-40B4-BE49-F238E27FC236}">
                    <a16:creationId xmlns:a16="http://schemas.microsoft.com/office/drawing/2014/main" id="{294B6876-F38A-388F-F077-23B3AE206F89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0" name="Tijdelijke aanduiding voor tekst 10">
              <a:extLst>
                <a:ext uri="{FF2B5EF4-FFF2-40B4-BE49-F238E27FC236}">
                  <a16:creationId xmlns:a16="http://schemas.microsoft.com/office/drawing/2014/main" id="{8037721E-E941-65AF-0AC8-82FDBD689D6F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1" name="Tijdelijke aanduiding voor tekst 10">
              <a:extLst>
                <a:ext uri="{FF2B5EF4-FFF2-40B4-BE49-F238E27FC236}">
                  <a16:creationId xmlns:a16="http://schemas.microsoft.com/office/drawing/2014/main" id="{69846821-9A77-0DA5-76BD-ADE78A021C1E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2" name="Rectangle">
              <a:extLst>
                <a:ext uri="{FF2B5EF4-FFF2-40B4-BE49-F238E27FC236}">
                  <a16:creationId xmlns:a16="http://schemas.microsoft.com/office/drawing/2014/main" id="{458C4E68-528D-C36E-DB9F-E542CE0EC99E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3" name="Afbeelding invoegen/veranderen">
              <a:extLst>
                <a:ext uri="{FF2B5EF4-FFF2-40B4-BE49-F238E27FC236}">
                  <a16:creationId xmlns:a16="http://schemas.microsoft.com/office/drawing/2014/main" id="{A1C2C831-2498-88A6-4C07-55B485F00105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4" name="Tijdelijke aanduiding voor inhoud 4">
              <a:extLst>
                <a:ext uri="{FF2B5EF4-FFF2-40B4-BE49-F238E27FC236}">
                  <a16:creationId xmlns:a16="http://schemas.microsoft.com/office/drawing/2014/main" id="{26DAE07E-A7C3-0F95-8A5E-F57A52A9DDD3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5" name="Picture 6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7E37B78A-1D10-C988-3C2D-E252E23977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45098AB2-98EA-C5DF-1EB7-188287B11BB3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A66E042E-3B17-4527-61F0-6B92AE886C92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6" name="Rechthoek 339">
                <a:extLst>
                  <a:ext uri="{FF2B5EF4-FFF2-40B4-BE49-F238E27FC236}">
                    <a16:creationId xmlns:a16="http://schemas.microsoft.com/office/drawing/2014/main" id="{528D33AE-C9F6-D9DC-A84E-DDE9B7E86F21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7" name="Rectangle">
                <a:extLst>
                  <a:ext uri="{FF2B5EF4-FFF2-40B4-BE49-F238E27FC236}">
                    <a16:creationId xmlns:a16="http://schemas.microsoft.com/office/drawing/2014/main" id="{6BED6789-AE9B-4118-8C86-6342E6BB5F05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8" name="Afbeelding invoegen/veranderen">
                <a:extLst>
                  <a:ext uri="{FF2B5EF4-FFF2-40B4-BE49-F238E27FC236}">
                    <a16:creationId xmlns:a16="http://schemas.microsoft.com/office/drawing/2014/main" id="{E1EC9826-0BDD-C48D-E60F-A59DAA358A27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0" name="Titel 21">
              <a:extLst>
                <a:ext uri="{FF2B5EF4-FFF2-40B4-BE49-F238E27FC236}">
                  <a16:creationId xmlns:a16="http://schemas.microsoft.com/office/drawing/2014/main" id="{6E0C3260-FF45-EBFA-B7CA-5433A782E150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1" name="Tijdelijke aanduiding voor inhoud 4">
              <a:extLst>
                <a:ext uri="{FF2B5EF4-FFF2-40B4-BE49-F238E27FC236}">
                  <a16:creationId xmlns:a16="http://schemas.microsoft.com/office/drawing/2014/main" id="{7AC42F65-64DF-5E21-6014-23469E594019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2" name="Rechthoek 3">
              <a:extLst>
                <a:ext uri="{FF2B5EF4-FFF2-40B4-BE49-F238E27FC236}">
                  <a16:creationId xmlns:a16="http://schemas.microsoft.com/office/drawing/2014/main" id="{AFD3163D-8FCF-9257-99A3-FD40F3128A0E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3" name="Rechthoek 31">
              <a:extLst>
                <a:ext uri="{FF2B5EF4-FFF2-40B4-BE49-F238E27FC236}">
                  <a16:creationId xmlns:a16="http://schemas.microsoft.com/office/drawing/2014/main" id="{08B3F8F4-ADEE-3DCA-32F2-1CDF5800FC3F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4" name="Tijdelijke aanduiding voor tekst 10">
              <a:extLst>
                <a:ext uri="{FF2B5EF4-FFF2-40B4-BE49-F238E27FC236}">
                  <a16:creationId xmlns:a16="http://schemas.microsoft.com/office/drawing/2014/main" id="{9118F7C0-0954-C8E5-7C22-CF0158FAA721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5" name="Tijdelijke aanduiding voor tekst 10">
              <a:extLst>
                <a:ext uri="{FF2B5EF4-FFF2-40B4-BE49-F238E27FC236}">
                  <a16:creationId xmlns:a16="http://schemas.microsoft.com/office/drawing/2014/main" id="{42B03A41-981E-3112-61B9-47D2D5C363A1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8429704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4F94B2-4BB1-253E-F843-C03BB99C1C3C}"/>
              </a:ext>
            </a:extLst>
          </p:cNvPr>
          <p:cNvSpPr txBox="1">
            <a:spLocks/>
          </p:cNvSpPr>
          <p:nvPr/>
        </p:nvSpPr>
        <p:spPr>
          <a:xfrm>
            <a:off x="5010912" y="761827"/>
            <a:ext cx="3401568" cy="1809923"/>
          </a:xfrm>
          <a:prstGeom prst="rect">
            <a:avLst/>
          </a:prstGeom>
        </p:spPr>
        <p:txBody>
          <a:bodyPr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nl-NL" dirty="0" err="1">
                <a:solidFill>
                  <a:srgbClr val="001832"/>
                </a:solidFill>
              </a:rPr>
              <a:t>the</a:t>
            </a:r>
            <a:r>
              <a:rPr lang="nl-NL" dirty="0">
                <a:solidFill>
                  <a:srgbClr val="001832"/>
                </a:solidFill>
              </a:rPr>
              <a:t> act of </a:t>
            </a:r>
            <a:r>
              <a:rPr lang="nl-NL" i="1" dirty="0" err="1">
                <a:solidFill>
                  <a:srgbClr val="001832"/>
                </a:solidFill>
              </a:rPr>
              <a:t>defining</a:t>
            </a:r>
            <a:r>
              <a:rPr lang="nl-NL" dirty="0">
                <a:solidFill>
                  <a:srgbClr val="001832"/>
                </a:solidFill>
              </a:rPr>
              <a:t>, or of making </a:t>
            </a:r>
            <a:r>
              <a:rPr lang="nl-NL" dirty="0" err="1">
                <a:solidFill>
                  <a:srgbClr val="001832"/>
                </a:solidFill>
              </a:rPr>
              <a:t>something</a:t>
            </a:r>
            <a:r>
              <a:rPr lang="nl-NL" dirty="0">
                <a:solidFill>
                  <a:srgbClr val="001832"/>
                </a:solidFill>
              </a:rPr>
              <a:t> </a:t>
            </a:r>
            <a:r>
              <a:rPr lang="nl-NL" i="1" dirty="0" err="1">
                <a:solidFill>
                  <a:srgbClr val="001832"/>
                </a:solidFill>
              </a:rPr>
              <a:t>definite</a:t>
            </a:r>
            <a:r>
              <a:rPr lang="nl-NL" dirty="0">
                <a:solidFill>
                  <a:srgbClr val="001832"/>
                </a:solidFill>
              </a:rPr>
              <a:t>, </a:t>
            </a:r>
            <a:r>
              <a:rPr lang="nl-NL" i="1" dirty="0" err="1">
                <a:solidFill>
                  <a:srgbClr val="001832"/>
                </a:solidFill>
              </a:rPr>
              <a:t>distinct</a:t>
            </a:r>
            <a:r>
              <a:rPr lang="nl-NL" dirty="0">
                <a:solidFill>
                  <a:srgbClr val="001832"/>
                </a:solidFill>
              </a:rPr>
              <a:t>, or </a:t>
            </a:r>
            <a:r>
              <a:rPr lang="nl-NL" i="1" dirty="0" err="1">
                <a:solidFill>
                  <a:srgbClr val="001832"/>
                </a:solidFill>
              </a:rPr>
              <a:t>clear</a:t>
            </a:r>
            <a:endParaRPr lang="nl-NL" i="1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905244E-A8D5-DEC1-93F9-7CCD972BB56C}"/>
              </a:ext>
            </a:extLst>
          </p:cNvPr>
          <p:cNvCxnSpPr>
            <a:cxnSpLocks/>
          </p:cNvCxnSpPr>
          <p:nvPr/>
        </p:nvCxnSpPr>
        <p:spPr>
          <a:xfrm flipH="1">
            <a:off x="7648558" y="2936649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86FBB394-4B8E-6D76-871D-5D2F530C464C}"/>
              </a:ext>
            </a:extLst>
          </p:cNvPr>
          <p:cNvSpPr txBox="1">
            <a:spLocks/>
          </p:cNvSpPr>
          <p:nvPr/>
        </p:nvSpPr>
        <p:spPr>
          <a:xfrm>
            <a:off x="780288" y="2571750"/>
            <a:ext cx="3401568" cy="18099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nl-NL" dirty="0" err="1">
                <a:solidFill>
                  <a:srgbClr val="001832"/>
                </a:solidFill>
              </a:rPr>
              <a:t>the</a:t>
            </a:r>
            <a:r>
              <a:rPr lang="nl-NL" dirty="0">
                <a:solidFill>
                  <a:srgbClr val="001832"/>
                </a:solidFill>
              </a:rPr>
              <a:t> act of </a:t>
            </a:r>
            <a:r>
              <a:rPr lang="nl-NL" i="1" dirty="0" err="1">
                <a:solidFill>
                  <a:srgbClr val="001832"/>
                </a:solidFill>
              </a:rPr>
              <a:t>defining</a:t>
            </a:r>
            <a:r>
              <a:rPr lang="nl-NL" dirty="0">
                <a:solidFill>
                  <a:srgbClr val="001832"/>
                </a:solidFill>
              </a:rPr>
              <a:t>, or of making </a:t>
            </a:r>
            <a:r>
              <a:rPr lang="nl-NL" dirty="0" err="1">
                <a:solidFill>
                  <a:srgbClr val="001832"/>
                </a:solidFill>
              </a:rPr>
              <a:t>something</a:t>
            </a:r>
            <a:r>
              <a:rPr lang="nl-NL" dirty="0">
                <a:solidFill>
                  <a:srgbClr val="001832"/>
                </a:solidFill>
              </a:rPr>
              <a:t> </a:t>
            </a:r>
            <a:r>
              <a:rPr lang="nl-NL" i="1" dirty="0" err="1">
                <a:solidFill>
                  <a:srgbClr val="001832"/>
                </a:solidFill>
              </a:rPr>
              <a:t>definite</a:t>
            </a:r>
            <a:r>
              <a:rPr lang="nl-NL" dirty="0">
                <a:solidFill>
                  <a:srgbClr val="001832"/>
                </a:solidFill>
              </a:rPr>
              <a:t>, </a:t>
            </a:r>
            <a:r>
              <a:rPr lang="nl-NL" i="1" dirty="0" err="1">
                <a:solidFill>
                  <a:srgbClr val="001832"/>
                </a:solidFill>
              </a:rPr>
              <a:t>distinct</a:t>
            </a:r>
            <a:r>
              <a:rPr lang="nl-NL" dirty="0">
                <a:solidFill>
                  <a:srgbClr val="001832"/>
                </a:solidFill>
              </a:rPr>
              <a:t>, or </a:t>
            </a:r>
            <a:r>
              <a:rPr lang="nl-NL" i="1" dirty="0" err="1">
                <a:solidFill>
                  <a:srgbClr val="001832"/>
                </a:solidFill>
              </a:rPr>
              <a:t>clear</a:t>
            </a:r>
            <a:endParaRPr lang="nl-NL" i="1" dirty="0">
              <a:solidFill>
                <a:srgbClr val="001832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714167A-C283-BAF0-02DF-CEDC8A20203E}"/>
              </a:ext>
            </a:extLst>
          </p:cNvPr>
          <p:cNvCxnSpPr>
            <a:cxnSpLocks/>
          </p:cNvCxnSpPr>
          <p:nvPr/>
        </p:nvCxnSpPr>
        <p:spPr>
          <a:xfrm flipH="1">
            <a:off x="894190" y="2340864"/>
            <a:ext cx="69077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statue in front of a building&#10;&#10;Description automatically generated">
            <a:extLst>
              <a:ext uri="{FF2B5EF4-FFF2-40B4-BE49-F238E27FC236}">
                <a16:creationId xmlns:a16="http://schemas.microsoft.com/office/drawing/2014/main" id="{C42ADD7E-EF5B-01ED-A0E1-E95C7DA675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5479" y="2266585"/>
            <a:ext cx="3227001" cy="2420251"/>
          </a:xfrm>
          <a:prstGeom prst="rect">
            <a:avLst/>
          </a:prstGeom>
        </p:spPr>
      </p:pic>
      <p:pic>
        <p:nvPicPr>
          <p:cNvPr id="8" name="Picture 7" descr="A statue in front of a building&#10;&#10;Description automatically generated">
            <a:extLst>
              <a:ext uri="{FF2B5EF4-FFF2-40B4-BE49-F238E27FC236}">
                <a16:creationId xmlns:a16="http://schemas.microsoft.com/office/drawing/2014/main" id="{392022DE-B0E1-02A0-B9B4-7EB8EF5E9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470" y="333876"/>
            <a:ext cx="3227001" cy="2420251"/>
          </a:xfrm>
          <a:prstGeom prst="rect">
            <a:avLst/>
          </a:prstGeom>
        </p:spPr>
      </p:pic>
      <p:grpSp>
        <p:nvGrpSpPr>
          <p:cNvPr id="9" name="Instructie">
            <a:extLst>
              <a:ext uri="{FF2B5EF4-FFF2-40B4-BE49-F238E27FC236}">
                <a16:creationId xmlns:a16="http://schemas.microsoft.com/office/drawing/2014/main" id="{D0EDC6BE-76AF-14AD-23A8-F2829E8D1ECA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0" name="Rechthoek 339">
              <a:extLst>
                <a:ext uri="{FF2B5EF4-FFF2-40B4-BE49-F238E27FC236}">
                  <a16:creationId xmlns:a16="http://schemas.microsoft.com/office/drawing/2014/main" id="{730BC790-F8A7-3959-8FA1-5D5D83B37416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1" name="Graphic 163">
              <a:extLst>
                <a:ext uri="{FF2B5EF4-FFF2-40B4-BE49-F238E27FC236}">
                  <a16:creationId xmlns:a16="http://schemas.microsoft.com/office/drawing/2014/main" id="{F609031C-7FFE-F9FC-BAB0-14F593B0D9F3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2" name="Rechthoek 342">
              <a:extLst>
                <a:ext uri="{FF2B5EF4-FFF2-40B4-BE49-F238E27FC236}">
                  <a16:creationId xmlns:a16="http://schemas.microsoft.com/office/drawing/2014/main" id="{21D0906D-6515-455A-5444-9E3F3B6395FC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3" name="INSTRUCTIE">
              <a:extLst>
                <a:ext uri="{FF2B5EF4-FFF2-40B4-BE49-F238E27FC236}">
                  <a16:creationId xmlns:a16="http://schemas.microsoft.com/office/drawing/2014/main" id="{1227C6FA-35C8-DF63-2B9A-FD08EDE9CE35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4" name="Rechthoek 299">
                <a:extLst>
                  <a:ext uri="{FF2B5EF4-FFF2-40B4-BE49-F238E27FC236}">
                    <a16:creationId xmlns:a16="http://schemas.microsoft.com/office/drawing/2014/main" id="{BB7059EE-EB06-C6A2-0932-21D0C2BBBE38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7" name="Rectangle">
                  <a:extLst>
                    <a:ext uri="{FF2B5EF4-FFF2-40B4-BE49-F238E27FC236}">
                      <a16:creationId xmlns:a16="http://schemas.microsoft.com/office/drawing/2014/main" id="{46E5130B-0F18-DB93-31CF-25AAD8C9C898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8" name="Afbeelding invoegen/veranderen">
                  <a:extLst>
                    <a:ext uri="{FF2B5EF4-FFF2-40B4-BE49-F238E27FC236}">
                      <a16:creationId xmlns:a16="http://schemas.microsoft.com/office/drawing/2014/main" id="{B4689E77-542F-54E9-2205-BA265EAB9501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5" name="Ovaal 301">
                <a:extLst>
                  <a:ext uri="{FF2B5EF4-FFF2-40B4-BE49-F238E27FC236}">
                    <a16:creationId xmlns:a16="http://schemas.microsoft.com/office/drawing/2014/main" id="{891D5211-81ED-47DC-EB32-8E5D18BB6AA5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5" name="Oval">
                  <a:extLst>
                    <a:ext uri="{FF2B5EF4-FFF2-40B4-BE49-F238E27FC236}">
                      <a16:creationId xmlns:a16="http://schemas.microsoft.com/office/drawing/2014/main" id="{ACB8772B-43B6-2197-B95A-61E32E516BDD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6" name="1">
                  <a:extLst>
                    <a:ext uri="{FF2B5EF4-FFF2-40B4-BE49-F238E27FC236}">
                      <a16:creationId xmlns:a16="http://schemas.microsoft.com/office/drawing/2014/main" id="{8A24D05D-8606-05A5-7551-546776D693B4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6" name="Rechthoek 302">
                <a:extLst>
                  <a:ext uri="{FF2B5EF4-FFF2-40B4-BE49-F238E27FC236}">
                    <a16:creationId xmlns:a16="http://schemas.microsoft.com/office/drawing/2014/main" id="{A1AF414C-93CB-CE7C-FF1C-6FB9B3B5C2A9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7" name="Ovaal 303">
                <a:extLst>
                  <a:ext uri="{FF2B5EF4-FFF2-40B4-BE49-F238E27FC236}">
                    <a16:creationId xmlns:a16="http://schemas.microsoft.com/office/drawing/2014/main" id="{8FBBCCA4-EC18-2232-39A2-ED00AB77FAA6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3" name="Oval">
                  <a:extLst>
                    <a:ext uri="{FF2B5EF4-FFF2-40B4-BE49-F238E27FC236}">
                      <a16:creationId xmlns:a16="http://schemas.microsoft.com/office/drawing/2014/main" id="{CBFF2448-44B2-0405-E4FC-C049BE20D8C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4" name="2">
                  <a:extLst>
                    <a:ext uri="{FF2B5EF4-FFF2-40B4-BE49-F238E27FC236}">
                      <a16:creationId xmlns:a16="http://schemas.microsoft.com/office/drawing/2014/main" id="{CAEA8180-F53E-FC7F-0C24-881D636A6228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8" name="Rechthoek 304">
                <a:extLst>
                  <a:ext uri="{FF2B5EF4-FFF2-40B4-BE49-F238E27FC236}">
                    <a16:creationId xmlns:a16="http://schemas.microsoft.com/office/drawing/2014/main" id="{2EB0D3E7-039B-3430-32B9-83CF2617619F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9" name="Groep 305">
                <a:extLst>
                  <a:ext uri="{FF2B5EF4-FFF2-40B4-BE49-F238E27FC236}">
                    <a16:creationId xmlns:a16="http://schemas.microsoft.com/office/drawing/2014/main" id="{D39AB54E-5E6F-CF2A-5DAC-D17BA2D3C7C8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8" name="Rechthoek 332">
                  <a:extLst>
                    <a:ext uri="{FF2B5EF4-FFF2-40B4-BE49-F238E27FC236}">
                      <a16:creationId xmlns:a16="http://schemas.microsoft.com/office/drawing/2014/main" id="{6CB6E477-3FD1-5B78-8F60-A3E43FA55655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1" name="Rectangle">
                    <a:extLst>
                      <a:ext uri="{FF2B5EF4-FFF2-40B4-BE49-F238E27FC236}">
                        <a16:creationId xmlns:a16="http://schemas.microsoft.com/office/drawing/2014/main" id="{A4720710-7797-DBE3-349E-3A6F63D121B8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2" name="Invoegen">
                    <a:extLst>
                      <a:ext uri="{FF2B5EF4-FFF2-40B4-BE49-F238E27FC236}">
                        <a16:creationId xmlns:a16="http://schemas.microsoft.com/office/drawing/2014/main" id="{F844E7B6-6BBB-09BC-6B21-BDDB161FFBB3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9" name="Rechte verbindingslijn 333">
                  <a:extLst>
                    <a:ext uri="{FF2B5EF4-FFF2-40B4-BE49-F238E27FC236}">
                      <a16:creationId xmlns:a16="http://schemas.microsoft.com/office/drawing/2014/main" id="{FE9A1590-2C21-284E-FC7B-347FAE29A450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0" name="Gelijkbenige driehoek 334">
                  <a:extLst>
                    <a:ext uri="{FF2B5EF4-FFF2-40B4-BE49-F238E27FC236}">
                      <a16:creationId xmlns:a16="http://schemas.microsoft.com/office/drawing/2014/main" id="{B44419AC-F096-5E52-E5F6-6B64DC104A4D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0" name="Groep 306">
                <a:extLst>
                  <a:ext uri="{FF2B5EF4-FFF2-40B4-BE49-F238E27FC236}">
                    <a16:creationId xmlns:a16="http://schemas.microsoft.com/office/drawing/2014/main" id="{47D6F734-EE21-FF1C-B41A-2E7BDF8886C9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2" name="Rechthoek 326">
                  <a:extLst>
                    <a:ext uri="{FF2B5EF4-FFF2-40B4-BE49-F238E27FC236}">
                      <a16:creationId xmlns:a16="http://schemas.microsoft.com/office/drawing/2014/main" id="{0EF53BF5-F082-1F3C-2EA6-92A2B1BB19D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Ovaal 327">
                  <a:extLst>
                    <a:ext uri="{FF2B5EF4-FFF2-40B4-BE49-F238E27FC236}">
                      <a16:creationId xmlns:a16="http://schemas.microsoft.com/office/drawing/2014/main" id="{D3728F04-01F0-0A8F-EEA6-36FFA3E02698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4" name="Vrije vorm: vorm 328">
                  <a:extLst>
                    <a:ext uri="{FF2B5EF4-FFF2-40B4-BE49-F238E27FC236}">
                      <a16:creationId xmlns:a16="http://schemas.microsoft.com/office/drawing/2014/main" id="{BCCA11C2-5974-A926-9A26-EBB3931774C9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" name="Rechthoek: afgeronde hoeken 329">
                  <a:extLst>
                    <a:ext uri="{FF2B5EF4-FFF2-40B4-BE49-F238E27FC236}">
                      <a16:creationId xmlns:a16="http://schemas.microsoft.com/office/drawing/2014/main" id="{836B77D0-E945-BD17-8EC7-5A8112AC7712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6" name="Rechte verbindingslijn 330">
                  <a:extLst>
                    <a:ext uri="{FF2B5EF4-FFF2-40B4-BE49-F238E27FC236}">
                      <a16:creationId xmlns:a16="http://schemas.microsoft.com/office/drawing/2014/main" id="{A2D2B476-2DB3-E30B-BF6D-E740D8FFAEBD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" name="Rechte verbindingslijn 331">
                  <a:extLst>
                    <a:ext uri="{FF2B5EF4-FFF2-40B4-BE49-F238E27FC236}">
                      <a16:creationId xmlns:a16="http://schemas.microsoft.com/office/drawing/2014/main" id="{D92D1459-F321-F351-23C7-AE9D85BE7585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1" name="Ovaal 307">
                <a:extLst>
                  <a:ext uri="{FF2B5EF4-FFF2-40B4-BE49-F238E27FC236}">
                    <a16:creationId xmlns:a16="http://schemas.microsoft.com/office/drawing/2014/main" id="{AD1F6928-02BA-70DB-99F3-9B3B24CC38E0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0" name="Oval">
                  <a:extLst>
                    <a:ext uri="{FF2B5EF4-FFF2-40B4-BE49-F238E27FC236}">
                      <a16:creationId xmlns:a16="http://schemas.microsoft.com/office/drawing/2014/main" id="{595D64F0-73A6-8613-EA64-5E548A689F4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1" name="3">
                  <a:extLst>
                    <a:ext uri="{FF2B5EF4-FFF2-40B4-BE49-F238E27FC236}">
                      <a16:creationId xmlns:a16="http://schemas.microsoft.com/office/drawing/2014/main" id="{ED955E39-DACB-94E7-A719-0352CE388F8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2" name="Rechthoek 308">
                <a:extLst>
                  <a:ext uri="{FF2B5EF4-FFF2-40B4-BE49-F238E27FC236}">
                    <a16:creationId xmlns:a16="http://schemas.microsoft.com/office/drawing/2014/main" id="{0A3A686D-8EC6-CF6E-85F8-0E9702C61E1C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3" name="Groep 309">
                <a:extLst>
                  <a:ext uri="{FF2B5EF4-FFF2-40B4-BE49-F238E27FC236}">
                    <a16:creationId xmlns:a16="http://schemas.microsoft.com/office/drawing/2014/main" id="{186210E7-F34C-442B-D7CD-1B5F76B18B11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4" name="Groep 310">
                  <a:extLst>
                    <a:ext uri="{FF2B5EF4-FFF2-40B4-BE49-F238E27FC236}">
                      <a16:creationId xmlns:a16="http://schemas.microsoft.com/office/drawing/2014/main" id="{51C60BA6-A070-79AB-AF22-C2894B14BC73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7" name="Groep 313">
                    <a:extLst>
                      <a:ext uri="{FF2B5EF4-FFF2-40B4-BE49-F238E27FC236}">
                        <a16:creationId xmlns:a16="http://schemas.microsoft.com/office/drawing/2014/main" id="{17B87215-2CF1-0B48-3193-9537B0A99437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4" name="Groep 320">
                      <a:extLst>
                        <a:ext uri="{FF2B5EF4-FFF2-40B4-BE49-F238E27FC236}">
                          <a16:creationId xmlns:a16="http://schemas.microsoft.com/office/drawing/2014/main" id="{B51796CE-8969-C4AB-97E6-FA27C91F60A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7" name="Rechthoek 323">
                        <a:extLst>
                          <a:ext uri="{FF2B5EF4-FFF2-40B4-BE49-F238E27FC236}">
                            <a16:creationId xmlns:a16="http://schemas.microsoft.com/office/drawing/2014/main" id="{6E4B8CF8-A122-41A4-8CA4-1CD56F6318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8" name="Rechthoek 324">
                        <a:extLst>
                          <a:ext uri="{FF2B5EF4-FFF2-40B4-BE49-F238E27FC236}">
                            <a16:creationId xmlns:a16="http://schemas.microsoft.com/office/drawing/2014/main" id="{97B81B37-DF05-1E54-D284-2E1059C81BC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9" name="Ovaal 325">
                        <a:extLst>
                          <a:ext uri="{FF2B5EF4-FFF2-40B4-BE49-F238E27FC236}">
                            <a16:creationId xmlns:a16="http://schemas.microsoft.com/office/drawing/2014/main" id="{C2749B71-70A9-B17E-318A-354B2D59004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5" name="Afbeelding 321" descr="Afbeelding 321">
                      <a:extLst>
                        <a:ext uri="{FF2B5EF4-FFF2-40B4-BE49-F238E27FC236}">
                          <a16:creationId xmlns:a16="http://schemas.microsoft.com/office/drawing/2014/main" id="{CB358CA5-318C-BB41-F9EB-04B3DEFCB5D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6" name="Afbeelding 322" descr="Afbeelding 322">
                      <a:extLst>
                        <a:ext uri="{FF2B5EF4-FFF2-40B4-BE49-F238E27FC236}">
                          <a16:creationId xmlns:a16="http://schemas.microsoft.com/office/drawing/2014/main" id="{F17D0123-F3E7-0B59-3025-6C94C828E65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8" name="Groep 314">
                    <a:extLst>
                      <a:ext uri="{FF2B5EF4-FFF2-40B4-BE49-F238E27FC236}">
                        <a16:creationId xmlns:a16="http://schemas.microsoft.com/office/drawing/2014/main" id="{C7F78FF4-6AFE-ABDE-5124-2CA08C44A351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2" name="Rechthoek 318">
                      <a:extLst>
                        <a:ext uri="{FF2B5EF4-FFF2-40B4-BE49-F238E27FC236}">
                          <a16:creationId xmlns:a16="http://schemas.microsoft.com/office/drawing/2014/main" id="{19708542-61D3-1FC6-0BB7-5BD2B24C29D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3" name="Rechthoek 319">
                      <a:extLst>
                        <a:ext uri="{FF2B5EF4-FFF2-40B4-BE49-F238E27FC236}">
                          <a16:creationId xmlns:a16="http://schemas.microsoft.com/office/drawing/2014/main" id="{54D0CAF7-4B10-CC71-6A19-AD1E302D69C5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9" name="Groep 315">
                    <a:extLst>
                      <a:ext uri="{FF2B5EF4-FFF2-40B4-BE49-F238E27FC236}">
                        <a16:creationId xmlns:a16="http://schemas.microsoft.com/office/drawing/2014/main" id="{C2E24E06-8F30-DBD2-D82E-6AC40671DC3B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0" name="Rechthoek 316">
                      <a:extLst>
                        <a:ext uri="{FF2B5EF4-FFF2-40B4-BE49-F238E27FC236}">
                          <a16:creationId xmlns:a16="http://schemas.microsoft.com/office/drawing/2014/main" id="{2DFDB02E-817D-4B49-D07F-574CCC3268E1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1" name="Rechthoek 317">
                      <a:extLst>
                        <a:ext uri="{FF2B5EF4-FFF2-40B4-BE49-F238E27FC236}">
                          <a16:creationId xmlns:a16="http://schemas.microsoft.com/office/drawing/2014/main" id="{62B15E22-C871-57DD-2530-FD8779C0204C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5" name="Rechthoek 311">
                  <a:extLst>
                    <a:ext uri="{FF2B5EF4-FFF2-40B4-BE49-F238E27FC236}">
                      <a16:creationId xmlns:a16="http://schemas.microsoft.com/office/drawing/2014/main" id="{9BF64A61-678B-9005-BF39-A2BD86755606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6" name="Gelijkbenige driehoek 312">
                  <a:extLst>
                    <a:ext uri="{FF2B5EF4-FFF2-40B4-BE49-F238E27FC236}">
                      <a16:creationId xmlns:a16="http://schemas.microsoft.com/office/drawing/2014/main" id="{189FA5E5-379E-EE8E-4E5D-01B6CF9F9823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B734834-AA38-1C66-A7F2-938BD9695CAA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0" name="Rechthoek 339">
              <a:extLst>
                <a:ext uri="{FF2B5EF4-FFF2-40B4-BE49-F238E27FC236}">
                  <a16:creationId xmlns:a16="http://schemas.microsoft.com/office/drawing/2014/main" id="{19079F9D-680E-623F-E555-2AA2FFAC1F12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1" name="Groeperen 38">
              <a:extLst>
                <a:ext uri="{FF2B5EF4-FFF2-40B4-BE49-F238E27FC236}">
                  <a16:creationId xmlns:a16="http://schemas.microsoft.com/office/drawing/2014/main" id="{19C0DF14-C53E-9F15-7DC7-A275B7309BBF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5" name="Rechthoek 24">
                <a:extLst>
                  <a:ext uri="{FF2B5EF4-FFF2-40B4-BE49-F238E27FC236}">
                    <a16:creationId xmlns:a16="http://schemas.microsoft.com/office/drawing/2014/main" id="{FE8AEFB0-75D0-233C-62A0-B009FFFF0B90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5">
                <a:extLst>
                  <a:ext uri="{FF2B5EF4-FFF2-40B4-BE49-F238E27FC236}">
                    <a16:creationId xmlns:a16="http://schemas.microsoft.com/office/drawing/2014/main" id="{1F1F2931-0A14-FD7E-58A7-59F56A9F3422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6">
                <a:extLst>
                  <a:ext uri="{FF2B5EF4-FFF2-40B4-BE49-F238E27FC236}">
                    <a16:creationId xmlns:a16="http://schemas.microsoft.com/office/drawing/2014/main" id="{47612B33-55CC-A123-1DBE-FD593A35DE98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7">
                <a:extLst>
                  <a:ext uri="{FF2B5EF4-FFF2-40B4-BE49-F238E27FC236}">
                    <a16:creationId xmlns:a16="http://schemas.microsoft.com/office/drawing/2014/main" id="{B184E307-33BA-0966-6D3F-EE931DC70112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2">
                <a:extLst>
                  <a:ext uri="{FF2B5EF4-FFF2-40B4-BE49-F238E27FC236}">
                    <a16:creationId xmlns:a16="http://schemas.microsoft.com/office/drawing/2014/main" id="{AB08FBE9-63E9-0CE4-7546-5A023C7C59A2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6">
                <a:extLst>
                  <a:ext uri="{FF2B5EF4-FFF2-40B4-BE49-F238E27FC236}">
                    <a16:creationId xmlns:a16="http://schemas.microsoft.com/office/drawing/2014/main" id="{096CFDB5-7DBD-B6D1-DF8A-7BB4EC7B6BD1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B9931993-B151-31EE-48A4-DB6857C9CBA4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9" name="Rechthoek 33">
                <a:extLst>
                  <a:ext uri="{FF2B5EF4-FFF2-40B4-BE49-F238E27FC236}">
                    <a16:creationId xmlns:a16="http://schemas.microsoft.com/office/drawing/2014/main" id="{BE6E05CE-00F4-73FB-4855-D614921DFE36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28">
                <a:extLst>
                  <a:ext uri="{FF2B5EF4-FFF2-40B4-BE49-F238E27FC236}">
                    <a16:creationId xmlns:a16="http://schemas.microsoft.com/office/drawing/2014/main" id="{19B9E048-DB7E-CCCA-DE8B-5B6A8221F34E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9">
                <a:extLst>
                  <a:ext uri="{FF2B5EF4-FFF2-40B4-BE49-F238E27FC236}">
                    <a16:creationId xmlns:a16="http://schemas.microsoft.com/office/drawing/2014/main" id="{897C78B7-5843-E7A2-EFAD-A2C278DE8D15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30">
                <a:extLst>
                  <a:ext uri="{FF2B5EF4-FFF2-40B4-BE49-F238E27FC236}">
                    <a16:creationId xmlns:a16="http://schemas.microsoft.com/office/drawing/2014/main" id="{4015BB68-FAC4-8CB1-27D1-FCD77F0E80A3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35">
                <a:extLst>
                  <a:ext uri="{FF2B5EF4-FFF2-40B4-BE49-F238E27FC236}">
                    <a16:creationId xmlns:a16="http://schemas.microsoft.com/office/drawing/2014/main" id="{432CC749-45D9-3FC7-F3C5-0A953958D6D6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7">
                <a:extLst>
                  <a:ext uri="{FF2B5EF4-FFF2-40B4-BE49-F238E27FC236}">
                    <a16:creationId xmlns:a16="http://schemas.microsoft.com/office/drawing/2014/main" id="{E1DB674F-128A-2E1F-BA68-FEF7AC52FC6B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3" name="Tijdelijke aanduiding voor tekst 10">
              <a:extLst>
                <a:ext uri="{FF2B5EF4-FFF2-40B4-BE49-F238E27FC236}">
                  <a16:creationId xmlns:a16="http://schemas.microsoft.com/office/drawing/2014/main" id="{BD8F4F35-8E80-1168-5F3B-9488A1B8A682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4" name="Tijdelijke aanduiding voor tekst 10">
              <a:extLst>
                <a:ext uri="{FF2B5EF4-FFF2-40B4-BE49-F238E27FC236}">
                  <a16:creationId xmlns:a16="http://schemas.microsoft.com/office/drawing/2014/main" id="{E53B2495-0600-2940-CE54-7C67F902687D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5" name="Rectangle">
              <a:extLst>
                <a:ext uri="{FF2B5EF4-FFF2-40B4-BE49-F238E27FC236}">
                  <a16:creationId xmlns:a16="http://schemas.microsoft.com/office/drawing/2014/main" id="{CD1253E4-C850-36ED-6AC7-C24D7CF02B88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6" name="Afbeelding invoegen/veranderen">
              <a:extLst>
                <a:ext uri="{FF2B5EF4-FFF2-40B4-BE49-F238E27FC236}">
                  <a16:creationId xmlns:a16="http://schemas.microsoft.com/office/drawing/2014/main" id="{47802F34-B741-CB26-E2B6-1CC54CA32F8E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7" name="Tijdelijke aanduiding voor inhoud 4">
              <a:extLst>
                <a:ext uri="{FF2B5EF4-FFF2-40B4-BE49-F238E27FC236}">
                  <a16:creationId xmlns:a16="http://schemas.microsoft.com/office/drawing/2014/main" id="{A86A13B9-5CE4-59AB-9BC3-6ADEB69041F8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8" name="Picture 67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5BAD41FC-39C1-DA90-2F6C-5884D1A3D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5AA19C3-8C37-55F0-8B65-C63F322C128F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860DB3B6-079C-88E6-CDA2-BD7E9AA21595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8" name="Rechthoek 339">
                <a:extLst>
                  <a:ext uri="{FF2B5EF4-FFF2-40B4-BE49-F238E27FC236}">
                    <a16:creationId xmlns:a16="http://schemas.microsoft.com/office/drawing/2014/main" id="{11B6EE00-1B3C-BB3F-3CA9-97F5A5AE5D58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9" name="Rectangle">
                <a:extLst>
                  <a:ext uri="{FF2B5EF4-FFF2-40B4-BE49-F238E27FC236}">
                    <a16:creationId xmlns:a16="http://schemas.microsoft.com/office/drawing/2014/main" id="{B0966317-0302-2902-6B08-725D26C6525B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0" name="Afbeelding invoegen/veranderen">
                <a:extLst>
                  <a:ext uri="{FF2B5EF4-FFF2-40B4-BE49-F238E27FC236}">
                    <a16:creationId xmlns:a16="http://schemas.microsoft.com/office/drawing/2014/main" id="{0028BB14-88CE-00B1-B39F-94EA56619D19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2" name="Titel 21">
              <a:extLst>
                <a:ext uri="{FF2B5EF4-FFF2-40B4-BE49-F238E27FC236}">
                  <a16:creationId xmlns:a16="http://schemas.microsoft.com/office/drawing/2014/main" id="{2606AC2D-4C5E-FBE2-F101-0C0714A8B1BB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3" name="Tijdelijke aanduiding voor inhoud 4">
              <a:extLst>
                <a:ext uri="{FF2B5EF4-FFF2-40B4-BE49-F238E27FC236}">
                  <a16:creationId xmlns:a16="http://schemas.microsoft.com/office/drawing/2014/main" id="{CFBA1FAD-316F-204D-BBA5-C5A0B55915FD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4" name="Rechthoek 3">
              <a:extLst>
                <a:ext uri="{FF2B5EF4-FFF2-40B4-BE49-F238E27FC236}">
                  <a16:creationId xmlns:a16="http://schemas.microsoft.com/office/drawing/2014/main" id="{77DF2758-3685-34A9-3CFC-F3DC501627E9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5" name="Rechthoek 31">
              <a:extLst>
                <a:ext uri="{FF2B5EF4-FFF2-40B4-BE49-F238E27FC236}">
                  <a16:creationId xmlns:a16="http://schemas.microsoft.com/office/drawing/2014/main" id="{673B590C-730F-64BC-01FC-3C7CD35D5C7E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6" name="Tijdelijke aanduiding voor tekst 10">
              <a:extLst>
                <a:ext uri="{FF2B5EF4-FFF2-40B4-BE49-F238E27FC236}">
                  <a16:creationId xmlns:a16="http://schemas.microsoft.com/office/drawing/2014/main" id="{A66B5200-49D3-F05C-E6BE-4C5F67B3FFE0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7" name="Tijdelijke aanduiding voor tekst 10">
              <a:extLst>
                <a:ext uri="{FF2B5EF4-FFF2-40B4-BE49-F238E27FC236}">
                  <a16:creationId xmlns:a16="http://schemas.microsoft.com/office/drawing/2014/main" id="{58248135-548D-7789-86F9-29A5D7023C02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7672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6CD2C-9B9D-FB79-DC5D-218CC397FA94}"/>
              </a:ext>
            </a:extLst>
          </p:cNvPr>
          <p:cNvSpPr txBox="1">
            <a:spLocks/>
          </p:cNvSpPr>
          <p:nvPr/>
        </p:nvSpPr>
        <p:spPr>
          <a:xfrm>
            <a:off x="5010912" y="761827"/>
            <a:ext cx="3401568" cy="1809923"/>
          </a:xfrm>
          <a:prstGeom prst="rect">
            <a:avLst/>
          </a:prstGeom>
        </p:spPr>
        <p:txBody>
          <a:bodyPr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lnSpc>
                <a:spcPct val="120000"/>
              </a:lnSpc>
            </a:pPr>
            <a:r>
              <a:rPr lang="nl-NL" dirty="0" err="1">
                <a:solidFill>
                  <a:srgbClr val="001832"/>
                </a:solidFill>
              </a:rPr>
              <a:t>the</a:t>
            </a:r>
            <a:r>
              <a:rPr lang="nl-NL" dirty="0">
                <a:solidFill>
                  <a:srgbClr val="001832"/>
                </a:solidFill>
              </a:rPr>
              <a:t> act of </a:t>
            </a:r>
            <a:r>
              <a:rPr lang="nl-NL" i="1" dirty="0" err="1">
                <a:solidFill>
                  <a:srgbClr val="001832"/>
                </a:solidFill>
              </a:rPr>
              <a:t>defining</a:t>
            </a:r>
            <a:r>
              <a:rPr lang="nl-NL" dirty="0">
                <a:solidFill>
                  <a:srgbClr val="001832"/>
                </a:solidFill>
              </a:rPr>
              <a:t>, or of making </a:t>
            </a:r>
            <a:r>
              <a:rPr lang="nl-NL" dirty="0" err="1">
                <a:solidFill>
                  <a:srgbClr val="001832"/>
                </a:solidFill>
              </a:rPr>
              <a:t>something</a:t>
            </a:r>
            <a:r>
              <a:rPr lang="nl-NL" dirty="0">
                <a:solidFill>
                  <a:srgbClr val="001832"/>
                </a:solidFill>
              </a:rPr>
              <a:t> </a:t>
            </a:r>
            <a:r>
              <a:rPr lang="nl-NL" i="1" dirty="0" err="1">
                <a:solidFill>
                  <a:srgbClr val="001832"/>
                </a:solidFill>
              </a:rPr>
              <a:t>definite</a:t>
            </a:r>
            <a:r>
              <a:rPr lang="nl-NL" dirty="0">
                <a:solidFill>
                  <a:srgbClr val="001832"/>
                </a:solidFill>
              </a:rPr>
              <a:t>, </a:t>
            </a:r>
            <a:r>
              <a:rPr lang="nl-NL" i="1" dirty="0" err="1">
                <a:solidFill>
                  <a:srgbClr val="001832"/>
                </a:solidFill>
              </a:rPr>
              <a:t>distinct</a:t>
            </a:r>
            <a:r>
              <a:rPr lang="nl-NL" dirty="0">
                <a:solidFill>
                  <a:srgbClr val="001832"/>
                </a:solidFill>
              </a:rPr>
              <a:t>, or </a:t>
            </a:r>
            <a:r>
              <a:rPr lang="nl-NL" i="1" dirty="0" err="1">
                <a:solidFill>
                  <a:srgbClr val="001832"/>
                </a:solidFill>
              </a:rPr>
              <a:t>clear</a:t>
            </a:r>
            <a:endParaRPr lang="nl-NL" i="1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D0DA1DA-5F5B-D5CD-8926-5A9658F60AB2}"/>
              </a:ext>
            </a:extLst>
          </p:cNvPr>
          <p:cNvCxnSpPr>
            <a:cxnSpLocks/>
          </p:cNvCxnSpPr>
          <p:nvPr/>
        </p:nvCxnSpPr>
        <p:spPr>
          <a:xfrm flipH="1">
            <a:off x="7648558" y="2936649"/>
            <a:ext cx="69077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10592360-51CD-9917-A51F-13436D6D9115}"/>
              </a:ext>
            </a:extLst>
          </p:cNvPr>
          <p:cNvSpPr txBox="1">
            <a:spLocks/>
          </p:cNvSpPr>
          <p:nvPr/>
        </p:nvSpPr>
        <p:spPr>
          <a:xfrm>
            <a:off x="780288" y="2571750"/>
            <a:ext cx="3401568" cy="18099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nl-NL" dirty="0" err="1">
                <a:solidFill>
                  <a:srgbClr val="001832"/>
                </a:solidFill>
              </a:rPr>
              <a:t>the</a:t>
            </a:r>
            <a:r>
              <a:rPr lang="nl-NL" dirty="0">
                <a:solidFill>
                  <a:srgbClr val="001832"/>
                </a:solidFill>
              </a:rPr>
              <a:t> act of </a:t>
            </a:r>
            <a:r>
              <a:rPr lang="nl-NL" i="1" dirty="0" err="1">
                <a:solidFill>
                  <a:srgbClr val="001832"/>
                </a:solidFill>
              </a:rPr>
              <a:t>defining</a:t>
            </a:r>
            <a:r>
              <a:rPr lang="nl-NL" dirty="0">
                <a:solidFill>
                  <a:srgbClr val="001832"/>
                </a:solidFill>
              </a:rPr>
              <a:t>, or of making </a:t>
            </a:r>
            <a:r>
              <a:rPr lang="nl-NL" dirty="0" err="1">
                <a:solidFill>
                  <a:srgbClr val="001832"/>
                </a:solidFill>
              </a:rPr>
              <a:t>something</a:t>
            </a:r>
            <a:r>
              <a:rPr lang="nl-NL" dirty="0">
                <a:solidFill>
                  <a:srgbClr val="001832"/>
                </a:solidFill>
              </a:rPr>
              <a:t> </a:t>
            </a:r>
            <a:r>
              <a:rPr lang="nl-NL" i="1" dirty="0" err="1">
                <a:solidFill>
                  <a:srgbClr val="001832"/>
                </a:solidFill>
              </a:rPr>
              <a:t>definite</a:t>
            </a:r>
            <a:r>
              <a:rPr lang="nl-NL" dirty="0">
                <a:solidFill>
                  <a:srgbClr val="001832"/>
                </a:solidFill>
              </a:rPr>
              <a:t>, </a:t>
            </a:r>
            <a:r>
              <a:rPr lang="nl-NL" i="1" dirty="0" err="1">
                <a:solidFill>
                  <a:srgbClr val="001832"/>
                </a:solidFill>
              </a:rPr>
              <a:t>distinct</a:t>
            </a:r>
            <a:r>
              <a:rPr lang="nl-NL" dirty="0">
                <a:solidFill>
                  <a:srgbClr val="001832"/>
                </a:solidFill>
              </a:rPr>
              <a:t>, or </a:t>
            </a:r>
            <a:r>
              <a:rPr lang="nl-NL" i="1" dirty="0" err="1">
                <a:solidFill>
                  <a:srgbClr val="001832"/>
                </a:solidFill>
              </a:rPr>
              <a:t>clear</a:t>
            </a:r>
            <a:endParaRPr lang="nl-NL" i="1" dirty="0">
              <a:solidFill>
                <a:srgbClr val="001832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6C86C71-0AA4-F8BA-5155-9C7A1E091E79}"/>
              </a:ext>
            </a:extLst>
          </p:cNvPr>
          <p:cNvCxnSpPr>
            <a:cxnSpLocks/>
          </p:cNvCxnSpPr>
          <p:nvPr/>
        </p:nvCxnSpPr>
        <p:spPr>
          <a:xfrm flipH="1">
            <a:off x="894190" y="2340864"/>
            <a:ext cx="69077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Instructie">
            <a:extLst>
              <a:ext uri="{FF2B5EF4-FFF2-40B4-BE49-F238E27FC236}">
                <a16:creationId xmlns:a16="http://schemas.microsoft.com/office/drawing/2014/main" id="{FCFC5BA0-F123-EE90-D108-93ADF2183C64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7" name="Rechthoek 339">
              <a:extLst>
                <a:ext uri="{FF2B5EF4-FFF2-40B4-BE49-F238E27FC236}">
                  <a16:creationId xmlns:a16="http://schemas.microsoft.com/office/drawing/2014/main" id="{DB0565CB-A0D3-3D6A-1140-B23FB76BED94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8" name="Graphic 163">
              <a:extLst>
                <a:ext uri="{FF2B5EF4-FFF2-40B4-BE49-F238E27FC236}">
                  <a16:creationId xmlns:a16="http://schemas.microsoft.com/office/drawing/2014/main" id="{3197BA4D-829F-66F8-F9AA-DF3D0008C6ED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9" name="Rechthoek 342">
              <a:extLst>
                <a:ext uri="{FF2B5EF4-FFF2-40B4-BE49-F238E27FC236}">
                  <a16:creationId xmlns:a16="http://schemas.microsoft.com/office/drawing/2014/main" id="{71D0C382-6E0C-5031-B43E-1C9D3EC52C83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0" name="INSTRUCTIE">
              <a:extLst>
                <a:ext uri="{FF2B5EF4-FFF2-40B4-BE49-F238E27FC236}">
                  <a16:creationId xmlns:a16="http://schemas.microsoft.com/office/drawing/2014/main" id="{ED6A01A3-CE17-B45C-4BB0-C10F4653558B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1" name="Rechthoek 299">
                <a:extLst>
                  <a:ext uri="{FF2B5EF4-FFF2-40B4-BE49-F238E27FC236}">
                    <a16:creationId xmlns:a16="http://schemas.microsoft.com/office/drawing/2014/main" id="{B8E0A7F5-D7C1-11C0-60B8-5ADC4ED109BE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4" name="Rectangle">
                  <a:extLst>
                    <a:ext uri="{FF2B5EF4-FFF2-40B4-BE49-F238E27FC236}">
                      <a16:creationId xmlns:a16="http://schemas.microsoft.com/office/drawing/2014/main" id="{D1F039F6-B7C2-BA39-4C65-E362712ABB78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5" name="Afbeelding invoegen/veranderen">
                  <a:extLst>
                    <a:ext uri="{FF2B5EF4-FFF2-40B4-BE49-F238E27FC236}">
                      <a16:creationId xmlns:a16="http://schemas.microsoft.com/office/drawing/2014/main" id="{BAECCA72-D962-9DEE-4899-4D8E2DAC22A1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2" name="Ovaal 301">
                <a:extLst>
                  <a:ext uri="{FF2B5EF4-FFF2-40B4-BE49-F238E27FC236}">
                    <a16:creationId xmlns:a16="http://schemas.microsoft.com/office/drawing/2014/main" id="{64414023-B4BB-1C1A-EFC9-2345CC904993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4E701E86-0601-DE7F-61A9-00B345FD2B9F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1">
                  <a:extLst>
                    <a:ext uri="{FF2B5EF4-FFF2-40B4-BE49-F238E27FC236}">
                      <a16:creationId xmlns:a16="http://schemas.microsoft.com/office/drawing/2014/main" id="{031267B4-33A5-5F1E-CAED-3E6B98E19118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3" name="Rechthoek 302">
                <a:extLst>
                  <a:ext uri="{FF2B5EF4-FFF2-40B4-BE49-F238E27FC236}">
                    <a16:creationId xmlns:a16="http://schemas.microsoft.com/office/drawing/2014/main" id="{FCBFB7E8-3F22-EA86-81E8-71A75D87017E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4" name="Ovaal 303">
                <a:extLst>
                  <a:ext uri="{FF2B5EF4-FFF2-40B4-BE49-F238E27FC236}">
                    <a16:creationId xmlns:a16="http://schemas.microsoft.com/office/drawing/2014/main" id="{44E3E65B-5A48-EE49-175C-41DA58E57FBC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2807C5E5-7AA5-5CD3-AF66-F7B32CA1CA7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2">
                  <a:extLst>
                    <a:ext uri="{FF2B5EF4-FFF2-40B4-BE49-F238E27FC236}">
                      <a16:creationId xmlns:a16="http://schemas.microsoft.com/office/drawing/2014/main" id="{27A6D6B3-C676-654D-7A9B-F75D08D0F89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5" name="Rechthoek 304">
                <a:extLst>
                  <a:ext uri="{FF2B5EF4-FFF2-40B4-BE49-F238E27FC236}">
                    <a16:creationId xmlns:a16="http://schemas.microsoft.com/office/drawing/2014/main" id="{0FA09324-0E3B-1428-EB55-670397049358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6" name="Groep 305">
                <a:extLst>
                  <a:ext uri="{FF2B5EF4-FFF2-40B4-BE49-F238E27FC236}">
                    <a16:creationId xmlns:a16="http://schemas.microsoft.com/office/drawing/2014/main" id="{545EB5AC-8A1C-49C3-0E43-2FAC5FB12295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5" name="Rechthoek 332">
                  <a:extLst>
                    <a:ext uri="{FF2B5EF4-FFF2-40B4-BE49-F238E27FC236}">
                      <a16:creationId xmlns:a16="http://schemas.microsoft.com/office/drawing/2014/main" id="{631766AA-7638-E9BD-9D0B-2CCE269D0A38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8" name="Rectangle">
                    <a:extLst>
                      <a:ext uri="{FF2B5EF4-FFF2-40B4-BE49-F238E27FC236}">
                        <a16:creationId xmlns:a16="http://schemas.microsoft.com/office/drawing/2014/main" id="{39585EE9-809B-502A-0507-880F499976E3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9" name="Invoegen">
                    <a:extLst>
                      <a:ext uri="{FF2B5EF4-FFF2-40B4-BE49-F238E27FC236}">
                        <a16:creationId xmlns:a16="http://schemas.microsoft.com/office/drawing/2014/main" id="{E691EF05-187F-AB53-ADF1-C0460CFB6683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6" name="Rechte verbindingslijn 333">
                  <a:extLst>
                    <a:ext uri="{FF2B5EF4-FFF2-40B4-BE49-F238E27FC236}">
                      <a16:creationId xmlns:a16="http://schemas.microsoft.com/office/drawing/2014/main" id="{DEC11060-7904-0B28-BAB8-04A20DA95CE5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" name="Gelijkbenige driehoek 334">
                  <a:extLst>
                    <a:ext uri="{FF2B5EF4-FFF2-40B4-BE49-F238E27FC236}">
                      <a16:creationId xmlns:a16="http://schemas.microsoft.com/office/drawing/2014/main" id="{9AD5755C-576B-ECD6-4D23-EA91A5EB47B4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7" name="Groep 306">
                <a:extLst>
                  <a:ext uri="{FF2B5EF4-FFF2-40B4-BE49-F238E27FC236}">
                    <a16:creationId xmlns:a16="http://schemas.microsoft.com/office/drawing/2014/main" id="{E461D79C-2394-9DC7-04F2-659C4583D326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9" name="Rechthoek 326">
                  <a:extLst>
                    <a:ext uri="{FF2B5EF4-FFF2-40B4-BE49-F238E27FC236}">
                      <a16:creationId xmlns:a16="http://schemas.microsoft.com/office/drawing/2014/main" id="{5926107A-0D5E-300E-5F3A-EBD6FEB5B69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Ovaal 327">
                  <a:extLst>
                    <a:ext uri="{FF2B5EF4-FFF2-40B4-BE49-F238E27FC236}">
                      <a16:creationId xmlns:a16="http://schemas.microsoft.com/office/drawing/2014/main" id="{4181281D-9E45-E043-68A4-5707654F6ABF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Vrije vorm: vorm 328">
                  <a:extLst>
                    <a:ext uri="{FF2B5EF4-FFF2-40B4-BE49-F238E27FC236}">
                      <a16:creationId xmlns:a16="http://schemas.microsoft.com/office/drawing/2014/main" id="{1A2CBB1B-9F2A-D123-937F-F8BB1BC65CB2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Rechthoek: afgeronde hoeken 329">
                  <a:extLst>
                    <a:ext uri="{FF2B5EF4-FFF2-40B4-BE49-F238E27FC236}">
                      <a16:creationId xmlns:a16="http://schemas.microsoft.com/office/drawing/2014/main" id="{539183F9-7411-4612-C7F4-09CD8B495791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Rechte verbindingslijn 330">
                  <a:extLst>
                    <a:ext uri="{FF2B5EF4-FFF2-40B4-BE49-F238E27FC236}">
                      <a16:creationId xmlns:a16="http://schemas.microsoft.com/office/drawing/2014/main" id="{826E528A-C863-F6D8-B518-253D4BE3162D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4" name="Rechte verbindingslijn 331">
                  <a:extLst>
                    <a:ext uri="{FF2B5EF4-FFF2-40B4-BE49-F238E27FC236}">
                      <a16:creationId xmlns:a16="http://schemas.microsoft.com/office/drawing/2014/main" id="{C93FE5CA-5659-5DB0-4379-A6864BF4DCEA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8" name="Ovaal 307">
                <a:extLst>
                  <a:ext uri="{FF2B5EF4-FFF2-40B4-BE49-F238E27FC236}">
                    <a16:creationId xmlns:a16="http://schemas.microsoft.com/office/drawing/2014/main" id="{4292BE96-0E32-6517-2BD0-D40A127777EF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7" name="Oval">
                  <a:extLst>
                    <a:ext uri="{FF2B5EF4-FFF2-40B4-BE49-F238E27FC236}">
                      <a16:creationId xmlns:a16="http://schemas.microsoft.com/office/drawing/2014/main" id="{724B2D52-934C-6E98-14A1-8CF46BD305D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8" name="3">
                  <a:extLst>
                    <a:ext uri="{FF2B5EF4-FFF2-40B4-BE49-F238E27FC236}">
                      <a16:creationId xmlns:a16="http://schemas.microsoft.com/office/drawing/2014/main" id="{F1A0BBE9-782A-CA17-BEFD-C60A785B213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9" name="Rechthoek 308">
                <a:extLst>
                  <a:ext uri="{FF2B5EF4-FFF2-40B4-BE49-F238E27FC236}">
                    <a16:creationId xmlns:a16="http://schemas.microsoft.com/office/drawing/2014/main" id="{2A99E0D0-1DDE-EA53-3E2F-7863F73556FA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0" name="Groep 309">
                <a:extLst>
                  <a:ext uri="{FF2B5EF4-FFF2-40B4-BE49-F238E27FC236}">
                    <a16:creationId xmlns:a16="http://schemas.microsoft.com/office/drawing/2014/main" id="{DE762555-37AC-F471-1DEB-DEACE1F34A94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1" name="Groep 310">
                  <a:extLst>
                    <a:ext uri="{FF2B5EF4-FFF2-40B4-BE49-F238E27FC236}">
                      <a16:creationId xmlns:a16="http://schemas.microsoft.com/office/drawing/2014/main" id="{F6AF38F4-ED65-DF20-20FF-7C1B970E0DA2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4" name="Groep 313">
                    <a:extLst>
                      <a:ext uri="{FF2B5EF4-FFF2-40B4-BE49-F238E27FC236}">
                        <a16:creationId xmlns:a16="http://schemas.microsoft.com/office/drawing/2014/main" id="{3B2FD682-3F2E-A529-80F6-35648B91E8E6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1" name="Groep 320">
                      <a:extLst>
                        <a:ext uri="{FF2B5EF4-FFF2-40B4-BE49-F238E27FC236}">
                          <a16:creationId xmlns:a16="http://schemas.microsoft.com/office/drawing/2014/main" id="{3EB34D8C-E27D-E26D-271E-46919166315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4" name="Rechthoek 323">
                        <a:extLst>
                          <a:ext uri="{FF2B5EF4-FFF2-40B4-BE49-F238E27FC236}">
                            <a16:creationId xmlns:a16="http://schemas.microsoft.com/office/drawing/2014/main" id="{6EF6324C-1C2E-ACD3-F455-423E84D46BF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" name="Rechthoek 324">
                        <a:extLst>
                          <a:ext uri="{FF2B5EF4-FFF2-40B4-BE49-F238E27FC236}">
                            <a16:creationId xmlns:a16="http://schemas.microsoft.com/office/drawing/2014/main" id="{67D7D18F-7B95-3159-C87B-253B7C19233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6" name="Ovaal 325">
                        <a:extLst>
                          <a:ext uri="{FF2B5EF4-FFF2-40B4-BE49-F238E27FC236}">
                            <a16:creationId xmlns:a16="http://schemas.microsoft.com/office/drawing/2014/main" id="{AA6FB192-ED4C-A482-332A-32F88258648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2" name="Afbeelding 321" descr="Afbeelding 321">
                      <a:extLst>
                        <a:ext uri="{FF2B5EF4-FFF2-40B4-BE49-F238E27FC236}">
                          <a16:creationId xmlns:a16="http://schemas.microsoft.com/office/drawing/2014/main" id="{868703B9-2826-3B99-FF82-0F9427FD72C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3" name="Afbeelding 322" descr="Afbeelding 322">
                      <a:extLst>
                        <a:ext uri="{FF2B5EF4-FFF2-40B4-BE49-F238E27FC236}">
                          <a16:creationId xmlns:a16="http://schemas.microsoft.com/office/drawing/2014/main" id="{DD87D901-347D-4A17-7154-1DFB258A651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5" name="Groep 314">
                    <a:extLst>
                      <a:ext uri="{FF2B5EF4-FFF2-40B4-BE49-F238E27FC236}">
                        <a16:creationId xmlns:a16="http://schemas.microsoft.com/office/drawing/2014/main" id="{3A482ED4-C4EF-39C3-A02D-7E6F7BB29076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9" name="Rechthoek 318">
                      <a:extLst>
                        <a:ext uri="{FF2B5EF4-FFF2-40B4-BE49-F238E27FC236}">
                          <a16:creationId xmlns:a16="http://schemas.microsoft.com/office/drawing/2014/main" id="{CBC3BF6C-B777-F4E1-5487-124E23CEB2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9">
                      <a:extLst>
                        <a:ext uri="{FF2B5EF4-FFF2-40B4-BE49-F238E27FC236}">
                          <a16:creationId xmlns:a16="http://schemas.microsoft.com/office/drawing/2014/main" id="{468FFC06-A79F-63CC-FD1B-CEF2E49BACFA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6" name="Groep 315">
                    <a:extLst>
                      <a:ext uri="{FF2B5EF4-FFF2-40B4-BE49-F238E27FC236}">
                        <a16:creationId xmlns:a16="http://schemas.microsoft.com/office/drawing/2014/main" id="{19AA6151-AB6F-A29C-3BDF-D24B7FA9EA95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7" name="Rechthoek 316">
                      <a:extLst>
                        <a:ext uri="{FF2B5EF4-FFF2-40B4-BE49-F238E27FC236}">
                          <a16:creationId xmlns:a16="http://schemas.microsoft.com/office/drawing/2014/main" id="{2BEB943D-CBE6-62DD-A5DB-BBC63E0B39B3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7">
                      <a:extLst>
                        <a:ext uri="{FF2B5EF4-FFF2-40B4-BE49-F238E27FC236}">
                          <a16:creationId xmlns:a16="http://schemas.microsoft.com/office/drawing/2014/main" id="{4EA1EA29-730B-2AFE-93F8-2FFEB1E2DA0A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2" name="Rechthoek 311">
                  <a:extLst>
                    <a:ext uri="{FF2B5EF4-FFF2-40B4-BE49-F238E27FC236}">
                      <a16:creationId xmlns:a16="http://schemas.microsoft.com/office/drawing/2014/main" id="{D011DFF7-A867-262D-F711-0030B53B3DF5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3" name="Gelijkbenige driehoek 312">
                  <a:extLst>
                    <a:ext uri="{FF2B5EF4-FFF2-40B4-BE49-F238E27FC236}">
                      <a16:creationId xmlns:a16="http://schemas.microsoft.com/office/drawing/2014/main" id="{88DA8E3F-7922-B0A4-222C-54009BCAACEB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F9E4B72-5623-0CCA-82B7-FFCA896C0080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7" name="Rechthoek 339">
              <a:extLst>
                <a:ext uri="{FF2B5EF4-FFF2-40B4-BE49-F238E27FC236}">
                  <a16:creationId xmlns:a16="http://schemas.microsoft.com/office/drawing/2014/main" id="{EEE3A198-74BB-FE95-A87D-BA84EA6F051D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8" name="Groeperen 38">
              <a:extLst>
                <a:ext uri="{FF2B5EF4-FFF2-40B4-BE49-F238E27FC236}">
                  <a16:creationId xmlns:a16="http://schemas.microsoft.com/office/drawing/2014/main" id="{8BE701E8-81A1-E70C-4E43-F1546A0AECA5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2" name="Rechthoek 24">
                <a:extLst>
                  <a:ext uri="{FF2B5EF4-FFF2-40B4-BE49-F238E27FC236}">
                    <a16:creationId xmlns:a16="http://schemas.microsoft.com/office/drawing/2014/main" id="{D23550B2-578F-F934-F6A1-C0F082FB9B19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5">
                <a:extLst>
                  <a:ext uri="{FF2B5EF4-FFF2-40B4-BE49-F238E27FC236}">
                    <a16:creationId xmlns:a16="http://schemas.microsoft.com/office/drawing/2014/main" id="{C3CF84F9-6D3B-BAC7-55A0-02D0B4B3FE33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6">
                <a:extLst>
                  <a:ext uri="{FF2B5EF4-FFF2-40B4-BE49-F238E27FC236}">
                    <a16:creationId xmlns:a16="http://schemas.microsoft.com/office/drawing/2014/main" id="{67E1780E-1C7A-7935-F128-B96784E7C874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7">
                <a:extLst>
                  <a:ext uri="{FF2B5EF4-FFF2-40B4-BE49-F238E27FC236}">
                    <a16:creationId xmlns:a16="http://schemas.microsoft.com/office/drawing/2014/main" id="{BA7968B9-ED8C-C7A5-EA1C-1B75676630CB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2">
                <a:extLst>
                  <a:ext uri="{FF2B5EF4-FFF2-40B4-BE49-F238E27FC236}">
                    <a16:creationId xmlns:a16="http://schemas.microsoft.com/office/drawing/2014/main" id="{FAB34465-9727-DC94-D33A-92D4BE24E8E2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6">
                <a:extLst>
                  <a:ext uri="{FF2B5EF4-FFF2-40B4-BE49-F238E27FC236}">
                    <a16:creationId xmlns:a16="http://schemas.microsoft.com/office/drawing/2014/main" id="{16FDC638-8499-018A-0D10-A66D53C68EA3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2A466436-887D-AEA0-15B4-F6E79E9A3305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6" name="Rechthoek 33">
                <a:extLst>
                  <a:ext uri="{FF2B5EF4-FFF2-40B4-BE49-F238E27FC236}">
                    <a16:creationId xmlns:a16="http://schemas.microsoft.com/office/drawing/2014/main" id="{FB6F905C-5288-F954-1D77-C4D60D6AC56F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8">
                <a:extLst>
                  <a:ext uri="{FF2B5EF4-FFF2-40B4-BE49-F238E27FC236}">
                    <a16:creationId xmlns:a16="http://schemas.microsoft.com/office/drawing/2014/main" id="{F3B7E48E-E69B-2FF3-9A9D-B4B4E7B5C5FE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29">
                <a:extLst>
                  <a:ext uri="{FF2B5EF4-FFF2-40B4-BE49-F238E27FC236}">
                    <a16:creationId xmlns:a16="http://schemas.microsoft.com/office/drawing/2014/main" id="{DF2032A3-45EB-1967-C67A-2C1287BACF8B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0">
                <a:extLst>
                  <a:ext uri="{FF2B5EF4-FFF2-40B4-BE49-F238E27FC236}">
                    <a16:creationId xmlns:a16="http://schemas.microsoft.com/office/drawing/2014/main" id="{89149AA2-17F7-B276-78B2-6775BCFBF267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5">
                <a:extLst>
                  <a:ext uri="{FF2B5EF4-FFF2-40B4-BE49-F238E27FC236}">
                    <a16:creationId xmlns:a16="http://schemas.microsoft.com/office/drawing/2014/main" id="{406C3062-9DFB-B884-9719-A34D2D30F89B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7">
                <a:extLst>
                  <a:ext uri="{FF2B5EF4-FFF2-40B4-BE49-F238E27FC236}">
                    <a16:creationId xmlns:a16="http://schemas.microsoft.com/office/drawing/2014/main" id="{7FF99967-E43E-A318-3A41-CFCC5DF5AB87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0" name="Tijdelijke aanduiding voor tekst 10">
              <a:extLst>
                <a:ext uri="{FF2B5EF4-FFF2-40B4-BE49-F238E27FC236}">
                  <a16:creationId xmlns:a16="http://schemas.microsoft.com/office/drawing/2014/main" id="{0255D8CC-0E96-ACDA-CB42-CEECE23B1E23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1" name="Tijdelijke aanduiding voor tekst 10">
              <a:extLst>
                <a:ext uri="{FF2B5EF4-FFF2-40B4-BE49-F238E27FC236}">
                  <a16:creationId xmlns:a16="http://schemas.microsoft.com/office/drawing/2014/main" id="{48221CB7-7B3B-CA61-339A-F850DCA2D041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2" name="Rectangle">
              <a:extLst>
                <a:ext uri="{FF2B5EF4-FFF2-40B4-BE49-F238E27FC236}">
                  <a16:creationId xmlns:a16="http://schemas.microsoft.com/office/drawing/2014/main" id="{E96920F6-5A51-75BB-DA0B-6E31979F5115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3" name="Afbeelding invoegen/veranderen">
              <a:extLst>
                <a:ext uri="{FF2B5EF4-FFF2-40B4-BE49-F238E27FC236}">
                  <a16:creationId xmlns:a16="http://schemas.microsoft.com/office/drawing/2014/main" id="{F5BD17DF-B7FD-B8C1-62D7-A6D4A740DD04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4" name="Tijdelijke aanduiding voor inhoud 4">
              <a:extLst>
                <a:ext uri="{FF2B5EF4-FFF2-40B4-BE49-F238E27FC236}">
                  <a16:creationId xmlns:a16="http://schemas.microsoft.com/office/drawing/2014/main" id="{1164883F-E693-B4A7-9E75-144C1DFAAC84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5" name="Picture 6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117F5A40-075E-12D9-BAB9-A292BE5E23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60966831-478C-E936-08C7-B3AFC88F3B27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8F5F6507-20B9-6C4A-3092-5EA047432D5B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6" name="Rechthoek 339">
                <a:extLst>
                  <a:ext uri="{FF2B5EF4-FFF2-40B4-BE49-F238E27FC236}">
                    <a16:creationId xmlns:a16="http://schemas.microsoft.com/office/drawing/2014/main" id="{FF3BC1D3-0F1E-3EB4-8917-64393DE6F81F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7" name="Rectangle">
                <a:extLst>
                  <a:ext uri="{FF2B5EF4-FFF2-40B4-BE49-F238E27FC236}">
                    <a16:creationId xmlns:a16="http://schemas.microsoft.com/office/drawing/2014/main" id="{CD3F17D8-8E92-CE89-8F4B-7CA12380D6D1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8" name="Afbeelding invoegen/veranderen">
                <a:extLst>
                  <a:ext uri="{FF2B5EF4-FFF2-40B4-BE49-F238E27FC236}">
                    <a16:creationId xmlns:a16="http://schemas.microsoft.com/office/drawing/2014/main" id="{B122E0A2-0A99-C4FC-E65D-4BE2E630FA34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0" name="Titel 21">
              <a:extLst>
                <a:ext uri="{FF2B5EF4-FFF2-40B4-BE49-F238E27FC236}">
                  <a16:creationId xmlns:a16="http://schemas.microsoft.com/office/drawing/2014/main" id="{DA01A962-C344-16AC-27D8-0BBD027444AA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1" name="Tijdelijke aanduiding voor inhoud 4">
              <a:extLst>
                <a:ext uri="{FF2B5EF4-FFF2-40B4-BE49-F238E27FC236}">
                  <a16:creationId xmlns:a16="http://schemas.microsoft.com/office/drawing/2014/main" id="{1D6BF257-EA0A-1AE4-5267-C32EAE64DAFC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2" name="Rechthoek 3">
              <a:extLst>
                <a:ext uri="{FF2B5EF4-FFF2-40B4-BE49-F238E27FC236}">
                  <a16:creationId xmlns:a16="http://schemas.microsoft.com/office/drawing/2014/main" id="{93CBEBAE-FC20-20C5-5F15-352C3F6A8042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3" name="Rechthoek 31">
              <a:extLst>
                <a:ext uri="{FF2B5EF4-FFF2-40B4-BE49-F238E27FC236}">
                  <a16:creationId xmlns:a16="http://schemas.microsoft.com/office/drawing/2014/main" id="{1BA28A83-B9B1-65A2-7D29-1925327FE611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4" name="Tijdelijke aanduiding voor tekst 10">
              <a:extLst>
                <a:ext uri="{FF2B5EF4-FFF2-40B4-BE49-F238E27FC236}">
                  <a16:creationId xmlns:a16="http://schemas.microsoft.com/office/drawing/2014/main" id="{62710862-FE46-A119-1314-4BA49D2AD16B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5" name="Tijdelijke aanduiding voor tekst 10">
              <a:extLst>
                <a:ext uri="{FF2B5EF4-FFF2-40B4-BE49-F238E27FC236}">
                  <a16:creationId xmlns:a16="http://schemas.microsoft.com/office/drawing/2014/main" id="{3AB72732-EF19-E6C2-727E-C72943EEAB9F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453610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CC0B9674-424B-086A-5422-4F181A476906}"/>
              </a:ext>
            </a:extLst>
          </p:cNvPr>
          <p:cNvCxnSpPr>
            <a:cxnSpLocks/>
          </p:cNvCxnSpPr>
          <p:nvPr/>
        </p:nvCxnSpPr>
        <p:spPr>
          <a:xfrm>
            <a:off x="4571999" y="350972"/>
            <a:ext cx="0" cy="4446587"/>
          </a:xfrm>
          <a:prstGeom prst="straightConnector1">
            <a:avLst/>
          </a:prstGeom>
          <a:ln w="15875">
            <a:solidFill>
              <a:srgbClr val="00AEEF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424D0CBF-8806-712B-7B69-EBD6621F48A4}"/>
              </a:ext>
            </a:extLst>
          </p:cNvPr>
          <p:cNvCxnSpPr>
            <a:cxnSpLocks/>
          </p:cNvCxnSpPr>
          <p:nvPr/>
        </p:nvCxnSpPr>
        <p:spPr>
          <a:xfrm>
            <a:off x="169862" y="2573472"/>
            <a:ext cx="8804275" cy="0"/>
          </a:xfrm>
          <a:prstGeom prst="straightConnector1">
            <a:avLst/>
          </a:prstGeom>
          <a:ln w="15875">
            <a:solidFill>
              <a:srgbClr val="00AEEF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FC4905C6-E9FC-7AAC-6573-4D316110D6D9}"/>
              </a:ext>
            </a:extLst>
          </p:cNvPr>
          <p:cNvSpPr txBox="1">
            <a:spLocks/>
          </p:cNvSpPr>
          <p:nvPr/>
        </p:nvSpPr>
        <p:spPr>
          <a:xfrm>
            <a:off x="918086" y="805930"/>
            <a:ext cx="2905689" cy="127010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EE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b="1" dirty="0">
                <a:solidFill>
                  <a:srgbClr val="001832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short, max 2 sentences</a:t>
            </a:r>
            <a:endParaRPr lang="en-ID" sz="2800" b="1" dirty="0">
              <a:solidFill>
                <a:srgbClr val="001832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5B100D3-C5E1-E45E-D229-CAE54A5DADEA}"/>
              </a:ext>
            </a:extLst>
          </p:cNvPr>
          <p:cNvSpPr txBox="1">
            <a:spLocks/>
          </p:cNvSpPr>
          <p:nvPr/>
        </p:nvSpPr>
        <p:spPr>
          <a:xfrm>
            <a:off x="918085" y="3070912"/>
            <a:ext cx="2905689" cy="127010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EE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b="1" dirty="0">
                <a:solidFill>
                  <a:srgbClr val="001832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short, max 2 sentences</a:t>
            </a:r>
            <a:endParaRPr lang="en-ID" sz="2800" b="1" dirty="0">
              <a:solidFill>
                <a:srgbClr val="001832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0B9518F-8C46-EEAD-629A-FC13F48DDDE9}"/>
              </a:ext>
            </a:extLst>
          </p:cNvPr>
          <p:cNvSpPr txBox="1">
            <a:spLocks/>
          </p:cNvSpPr>
          <p:nvPr/>
        </p:nvSpPr>
        <p:spPr>
          <a:xfrm>
            <a:off x="5320222" y="805930"/>
            <a:ext cx="2905689" cy="127010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EE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b="1" dirty="0">
                <a:solidFill>
                  <a:srgbClr val="001832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short, max 2 sentences</a:t>
            </a:r>
            <a:endParaRPr lang="en-ID" sz="2800" b="1" dirty="0">
              <a:solidFill>
                <a:srgbClr val="001832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A58F3A7-3675-907F-05AB-658A4637571A}"/>
              </a:ext>
            </a:extLst>
          </p:cNvPr>
          <p:cNvSpPr txBox="1">
            <a:spLocks/>
          </p:cNvSpPr>
          <p:nvPr/>
        </p:nvSpPr>
        <p:spPr>
          <a:xfrm>
            <a:off x="5320221" y="3070912"/>
            <a:ext cx="2905689" cy="1270103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00AEE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1832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short, max 2 sentences</a:t>
            </a:r>
            <a:endParaRPr lang="en-ID" sz="2800" b="1" dirty="0">
              <a:solidFill>
                <a:srgbClr val="001832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grpSp>
        <p:nvGrpSpPr>
          <p:cNvPr id="8" name="Instructie">
            <a:extLst>
              <a:ext uri="{FF2B5EF4-FFF2-40B4-BE49-F238E27FC236}">
                <a16:creationId xmlns:a16="http://schemas.microsoft.com/office/drawing/2014/main" id="{7DD91257-F439-26B9-ED56-22E6715F5D0B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9" name="Rechthoek 339">
              <a:extLst>
                <a:ext uri="{FF2B5EF4-FFF2-40B4-BE49-F238E27FC236}">
                  <a16:creationId xmlns:a16="http://schemas.microsoft.com/office/drawing/2014/main" id="{15506655-5CF3-AEBB-41B9-5538923EC2B2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0" name="Graphic 163">
              <a:extLst>
                <a:ext uri="{FF2B5EF4-FFF2-40B4-BE49-F238E27FC236}">
                  <a16:creationId xmlns:a16="http://schemas.microsoft.com/office/drawing/2014/main" id="{BA4E0ED0-9FCA-6B38-6010-6D0902D37281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1" name="Rechthoek 342">
              <a:extLst>
                <a:ext uri="{FF2B5EF4-FFF2-40B4-BE49-F238E27FC236}">
                  <a16:creationId xmlns:a16="http://schemas.microsoft.com/office/drawing/2014/main" id="{ED792FD5-50C9-1829-A5F9-9A9A4626675D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2" name="INSTRUCTIE">
              <a:extLst>
                <a:ext uri="{FF2B5EF4-FFF2-40B4-BE49-F238E27FC236}">
                  <a16:creationId xmlns:a16="http://schemas.microsoft.com/office/drawing/2014/main" id="{B6289C81-2E15-3E48-98BD-EFF3474D1CDA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3" name="Rechthoek 299">
                <a:extLst>
                  <a:ext uri="{FF2B5EF4-FFF2-40B4-BE49-F238E27FC236}">
                    <a16:creationId xmlns:a16="http://schemas.microsoft.com/office/drawing/2014/main" id="{3FE657EE-8567-E953-E7F7-A5D49E714737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6" name="Rectangle">
                  <a:extLst>
                    <a:ext uri="{FF2B5EF4-FFF2-40B4-BE49-F238E27FC236}">
                      <a16:creationId xmlns:a16="http://schemas.microsoft.com/office/drawing/2014/main" id="{2D55381B-49D1-D483-18C8-883BE79FB695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7" name="Afbeelding invoegen/veranderen">
                  <a:extLst>
                    <a:ext uri="{FF2B5EF4-FFF2-40B4-BE49-F238E27FC236}">
                      <a16:creationId xmlns:a16="http://schemas.microsoft.com/office/drawing/2014/main" id="{8E76E71D-1685-21FA-4872-AED57A0C5A24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4" name="Ovaal 301">
                <a:extLst>
                  <a:ext uri="{FF2B5EF4-FFF2-40B4-BE49-F238E27FC236}">
                    <a16:creationId xmlns:a16="http://schemas.microsoft.com/office/drawing/2014/main" id="{8EC29A79-CFEE-BC65-52DA-E1BB8B3CCF0F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4" name="Oval">
                  <a:extLst>
                    <a:ext uri="{FF2B5EF4-FFF2-40B4-BE49-F238E27FC236}">
                      <a16:creationId xmlns:a16="http://schemas.microsoft.com/office/drawing/2014/main" id="{AE02F82B-A557-02AF-4396-9C4ECBAC8AD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5" name="1">
                  <a:extLst>
                    <a:ext uri="{FF2B5EF4-FFF2-40B4-BE49-F238E27FC236}">
                      <a16:creationId xmlns:a16="http://schemas.microsoft.com/office/drawing/2014/main" id="{0FAC606B-1E46-75B3-B24C-60530D021C79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5" name="Rechthoek 302">
                <a:extLst>
                  <a:ext uri="{FF2B5EF4-FFF2-40B4-BE49-F238E27FC236}">
                    <a16:creationId xmlns:a16="http://schemas.microsoft.com/office/drawing/2014/main" id="{660D9793-EA33-A19E-4318-2AD0187E9135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6" name="Ovaal 303">
                <a:extLst>
                  <a:ext uri="{FF2B5EF4-FFF2-40B4-BE49-F238E27FC236}">
                    <a16:creationId xmlns:a16="http://schemas.microsoft.com/office/drawing/2014/main" id="{E226DB55-0DDC-E411-3335-72FA8763B957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87DFD7B3-DA57-4662-37A1-51355C396494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2">
                  <a:extLst>
                    <a:ext uri="{FF2B5EF4-FFF2-40B4-BE49-F238E27FC236}">
                      <a16:creationId xmlns:a16="http://schemas.microsoft.com/office/drawing/2014/main" id="{6BE8B6B6-724D-376A-164D-AB228A51BEF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7" name="Rechthoek 304">
                <a:extLst>
                  <a:ext uri="{FF2B5EF4-FFF2-40B4-BE49-F238E27FC236}">
                    <a16:creationId xmlns:a16="http://schemas.microsoft.com/office/drawing/2014/main" id="{D8B14B10-7AA1-8133-3B19-A51B50D9CE0D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8" name="Groep 305">
                <a:extLst>
                  <a:ext uri="{FF2B5EF4-FFF2-40B4-BE49-F238E27FC236}">
                    <a16:creationId xmlns:a16="http://schemas.microsoft.com/office/drawing/2014/main" id="{3253E377-AE4A-D2E6-1D39-26E3EB16D704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7" name="Rechthoek 332">
                  <a:extLst>
                    <a:ext uri="{FF2B5EF4-FFF2-40B4-BE49-F238E27FC236}">
                      <a16:creationId xmlns:a16="http://schemas.microsoft.com/office/drawing/2014/main" id="{230D4959-42AD-A803-04CA-46550CBC63F8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0" name="Rectangle">
                    <a:extLst>
                      <a:ext uri="{FF2B5EF4-FFF2-40B4-BE49-F238E27FC236}">
                        <a16:creationId xmlns:a16="http://schemas.microsoft.com/office/drawing/2014/main" id="{842DA421-A062-6B16-A480-35284678EEC1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1" name="Invoegen">
                    <a:extLst>
                      <a:ext uri="{FF2B5EF4-FFF2-40B4-BE49-F238E27FC236}">
                        <a16:creationId xmlns:a16="http://schemas.microsoft.com/office/drawing/2014/main" id="{8A1699D4-424F-12BC-400A-9B204AD85092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8" name="Rechte verbindingslijn 333">
                  <a:extLst>
                    <a:ext uri="{FF2B5EF4-FFF2-40B4-BE49-F238E27FC236}">
                      <a16:creationId xmlns:a16="http://schemas.microsoft.com/office/drawing/2014/main" id="{95F57E6F-0461-ADB5-C617-2E24D69A54BF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9" name="Gelijkbenige driehoek 334">
                  <a:extLst>
                    <a:ext uri="{FF2B5EF4-FFF2-40B4-BE49-F238E27FC236}">
                      <a16:creationId xmlns:a16="http://schemas.microsoft.com/office/drawing/2014/main" id="{C666B611-5448-60EA-47EB-D10EC2753E68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9" name="Groep 306">
                <a:extLst>
                  <a:ext uri="{FF2B5EF4-FFF2-40B4-BE49-F238E27FC236}">
                    <a16:creationId xmlns:a16="http://schemas.microsoft.com/office/drawing/2014/main" id="{13B54A5B-AC83-0715-C8B7-C9786C01703D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1" name="Rechthoek 326">
                  <a:extLst>
                    <a:ext uri="{FF2B5EF4-FFF2-40B4-BE49-F238E27FC236}">
                      <a16:creationId xmlns:a16="http://schemas.microsoft.com/office/drawing/2014/main" id="{10299D13-FD07-129C-E0E1-B5C8A03DBE8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Ovaal 327">
                  <a:extLst>
                    <a:ext uri="{FF2B5EF4-FFF2-40B4-BE49-F238E27FC236}">
                      <a16:creationId xmlns:a16="http://schemas.microsoft.com/office/drawing/2014/main" id="{BADFCD20-055B-5FC0-1E6B-EF12394003BB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Vrije vorm: vorm 328">
                  <a:extLst>
                    <a:ext uri="{FF2B5EF4-FFF2-40B4-BE49-F238E27FC236}">
                      <a16:creationId xmlns:a16="http://schemas.microsoft.com/office/drawing/2014/main" id="{096DE3FC-BBE7-CAE8-2095-9115F4833CF6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4" name="Rechthoek: afgeronde hoeken 329">
                  <a:extLst>
                    <a:ext uri="{FF2B5EF4-FFF2-40B4-BE49-F238E27FC236}">
                      <a16:creationId xmlns:a16="http://schemas.microsoft.com/office/drawing/2014/main" id="{F15AD0B7-CF83-6161-E6A4-907F31E60EB8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" name="Rechte verbindingslijn 330">
                  <a:extLst>
                    <a:ext uri="{FF2B5EF4-FFF2-40B4-BE49-F238E27FC236}">
                      <a16:creationId xmlns:a16="http://schemas.microsoft.com/office/drawing/2014/main" id="{ADBAEBD6-3491-2D07-79BA-16B12D46792D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" name="Rechte verbindingslijn 331">
                  <a:extLst>
                    <a:ext uri="{FF2B5EF4-FFF2-40B4-BE49-F238E27FC236}">
                      <a16:creationId xmlns:a16="http://schemas.microsoft.com/office/drawing/2014/main" id="{02E4E9DA-C0F7-53D5-132C-95C4A38AEC27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0" name="Ovaal 307">
                <a:extLst>
                  <a:ext uri="{FF2B5EF4-FFF2-40B4-BE49-F238E27FC236}">
                    <a16:creationId xmlns:a16="http://schemas.microsoft.com/office/drawing/2014/main" id="{198E9C97-173D-AF00-CE27-69788F838795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9" name="Oval">
                  <a:extLst>
                    <a:ext uri="{FF2B5EF4-FFF2-40B4-BE49-F238E27FC236}">
                      <a16:creationId xmlns:a16="http://schemas.microsoft.com/office/drawing/2014/main" id="{25904BB1-BDD4-35DC-E8EE-8362C58B34ED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0" name="3">
                  <a:extLst>
                    <a:ext uri="{FF2B5EF4-FFF2-40B4-BE49-F238E27FC236}">
                      <a16:creationId xmlns:a16="http://schemas.microsoft.com/office/drawing/2014/main" id="{C6B14DAD-9876-4EB4-0DBE-C9FC99D7E45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1" name="Rechthoek 308">
                <a:extLst>
                  <a:ext uri="{FF2B5EF4-FFF2-40B4-BE49-F238E27FC236}">
                    <a16:creationId xmlns:a16="http://schemas.microsoft.com/office/drawing/2014/main" id="{65B40436-7004-9F30-D9A5-747532385C79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2" name="Groep 309">
                <a:extLst>
                  <a:ext uri="{FF2B5EF4-FFF2-40B4-BE49-F238E27FC236}">
                    <a16:creationId xmlns:a16="http://schemas.microsoft.com/office/drawing/2014/main" id="{3334075F-8FD3-3290-DFDB-D4C8E3228400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3" name="Groep 310">
                  <a:extLst>
                    <a:ext uri="{FF2B5EF4-FFF2-40B4-BE49-F238E27FC236}">
                      <a16:creationId xmlns:a16="http://schemas.microsoft.com/office/drawing/2014/main" id="{FFE06488-26EF-88E6-17E2-F25C9D095CCE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6" name="Groep 313">
                    <a:extLst>
                      <a:ext uri="{FF2B5EF4-FFF2-40B4-BE49-F238E27FC236}">
                        <a16:creationId xmlns:a16="http://schemas.microsoft.com/office/drawing/2014/main" id="{DA028B26-CB4E-7343-506A-F685CCB976E0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3" name="Groep 320">
                      <a:extLst>
                        <a:ext uri="{FF2B5EF4-FFF2-40B4-BE49-F238E27FC236}">
                          <a16:creationId xmlns:a16="http://schemas.microsoft.com/office/drawing/2014/main" id="{2D7F4220-D2AE-8384-3CCD-5A1DF240EEB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6" name="Rechthoek 323">
                        <a:extLst>
                          <a:ext uri="{FF2B5EF4-FFF2-40B4-BE49-F238E27FC236}">
                            <a16:creationId xmlns:a16="http://schemas.microsoft.com/office/drawing/2014/main" id="{9EF6666A-29FC-D156-C006-808844592A7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7" name="Rechthoek 324">
                        <a:extLst>
                          <a:ext uri="{FF2B5EF4-FFF2-40B4-BE49-F238E27FC236}">
                            <a16:creationId xmlns:a16="http://schemas.microsoft.com/office/drawing/2014/main" id="{7554EEB2-3FDB-2DE6-18EE-3A204BC292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8" name="Ovaal 325">
                        <a:extLst>
                          <a:ext uri="{FF2B5EF4-FFF2-40B4-BE49-F238E27FC236}">
                            <a16:creationId xmlns:a16="http://schemas.microsoft.com/office/drawing/2014/main" id="{26A9115D-B688-D633-47BF-0362CF44951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4" name="Afbeelding 321" descr="Afbeelding 321">
                      <a:extLst>
                        <a:ext uri="{FF2B5EF4-FFF2-40B4-BE49-F238E27FC236}">
                          <a16:creationId xmlns:a16="http://schemas.microsoft.com/office/drawing/2014/main" id="{0E2ED0B8-A76B-17DC-D01E-FB09A7870B1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5" name="Afbeelding 322" descr="Afbeelding 322">
                      <a:extLst>
                        <a:ext uri="{FF2B5EF4-FFF2-40B4-BE49-F238E27FC236}">
                          <a16:creationId xmlns:a16="http://schemas.microsoft.com/office/drawing/2014/main" id="{AAB8E876-8506-4F68-D918-84E6D903EC7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7" name="Groep 314">
                    <a:extLst>
                      <a:ext uri="{FF2B5EF4-FFF2-40B4-BE49-F238E27FC236}">
                        <a16:creationId xmlns:a16="http://schemas.microsoft.com/office/drawing/2014/main" id="{84DF7131-19F0-C03E-4E59-A2F104C20FF6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1" name="Rechthoek 318">
                      <a:extLst>
                        <a:ext uri="{FF2B5EF4-FFF2-40B4-BE49-F238E27FC236}">
                          <a16:creationId xmlns:a16="http://schemas.microsoft.com/office/drawing/2014/main" id="{9E14CD8B-0D11-A55E-2A34-25999F1D3CC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2" name="Rechthoek 319">
                      <a:extLst>
                        <a:ext uri="{FF2B5EF4-FFF2-40B4-BE49-F238E27FC236}">
                          <a16:creationId xmlns:a16="http://schemas.microsoft.com/office/drawing/2014/main" id="{6FACADC1-AB05-E13E-8745-5E1184E0BA84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8" name="Groep 315">
                    <a:extLst>
                      <a:ext uri="{FF2B5EF4-FFF2-40B4-BE49-F238E27FC236}">
                        <a16:creationId xmlns:a16="http://schemas.microsoft.com/office/drawing/2014/main" id="{B8EC1B0C-5AD6-688D-9B37-7E472DA9F354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9" name="Rechthoek 316">
                      <a:extLst>
                        <a:ext uri="{FF2B5EF4-FFF2-40B4-BE49-F238E27FC236}">
                          <a16:creationId xmlns:a16="http://schemas.microsoft.com/office/drawing/2014/main" id="{B4F9C4FC-0B98-9ADC-D66C-7D6116D1ABD4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7">
                      <a:extLst>
                        <a:ext uri="{FF2B5EF4-FFF2-40B4-BE49-F238E27FC236}">
                          <a16:creationId xmlns:a16="http://schemas.microsoft.com/office/drawing/2014/main" id="{1F8B82CD-4B4C-054B-C8A5-ACA2E299995E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4" name="Rechthoek 311">
                  <a:extLst>
                    <a:ext uri="{FF2B5EF4-FFF2-40B4-BE49-F238E27FC236}">
                      <a16:creationId xmlns:a16="http://schemas.microsoft.com/office/drawing/2014/main" id="{3255DE4F-2EBF-A144-B1AD-FA6461E10767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5" name="Gelijkbenige driehoek 312">
                  <a:extLst>
                    <a:ext uri="{FF2B5EF4-FFF2-40B4-BE49-F238E27FC236}">
                      <a16:creationId xmlns:a16="http://schemas.microsoft.com/office/drawing/2014/main" id="{1841510C-1E10-079F-59C4-7BDFB9DAFFD0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9985877-E36A-942E-2CF3-D314AB4BC523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9" name="Rechthoek 339">
              <a:extLst>
                <a:ext uri="{FF2B5EF4-FFF2-40B4-BE49-F238E27FC236}">
                  <a16:creationId xmlns:a16="http://schemas.microsoft.com/office/drawing/2014/main" id="{96741856-DB3B-0AB0-CFB6-716C6035B7F4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0" name="Groeperen 38">
              <a:extLst>
                <a:ext uri="{FF2B5EF4-FFF2-40B4-BE49-F238E27FC236}">
                  <a16:creationId xmlns:a16="http://schemas.microsoft.com/office/drawing/2014/main" id="{A532FBC7-4AC3-013E-57FA-130653D67B5E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4" name="Rechthoek 24">
                <a:extLst>
                  <a:ext uri="{FF2B5EF4-FFF2-40B4-BE49-F238E27FC236}">
                    <a16:creationId xmlns:a16="http://schemas.microsoft.com/office/drawing/2014/main" id="{1BC0D1F8-7640-CCA8-AEAF-62E41233B5B9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5">
                <a:extLst>
                  <a:ext uri="{FF2B5EF4-FFF2-40B4-BE49-F238E27FC236}">
                    <a16:creationId xmlns:a16="http://schemas.microsoft.com/office/drawing/2014/main" id="{FBB9D2B7-94E0-386B-8EE3-6BC52FD21601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6">
                <a:extLst>
                  <a:ext uri="{FF2B5EF4-FFF2-40B4-BE49-F238E27FC236}">
                    <a16:creationId xmlns:a16="http://schemas.microsoft.com/office/drawing/2014/main" id="{F7CE06A8-297F-D7EB-D8AD-8A5BD8766A83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7">
                <a:extLst>
                  <a:ext uri="{FF2B5EF4-FFF2-40B4-BE49-F238E27FC236}">
                    <a16:creationId xmlns:a16="http://schemas.microsoft.com/office/drawing/2014/main" id="{63703E41-2414-B581-21C2-8F6842D73F8A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2">
                <a:extLst>
                  <a:ext uri="{FF2B5EF4-FFF2-40B4-BE49-F238E27FC236}">
                    <a16:creationId xmlns:a16="http://schemas.microsoft.com/office/drawing/2014/main" id="{6F04FE73-BD56-089F-4F68-4BC2EE571D62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6">
                <a:extLst>
                  <a:ext uri="{FF2B5EF4-FFF2-40B4-BE49-F238E27FC236}">
                    <a16:creationId xmlns:a16="http://schemas.microsoft.com/office/drawing/2014/main" id="{31B8C0E1-1206-C55D-602A-852A43780520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0A290382-0140-4951-0267-B5B1604A4239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8" name="Rechthoek 33">
                <a:extLst>
                  <a:ext uri="{FF2B5EF4-FFF2-40B4-BE49-F238E27FC236}">
                    <a16:creationId xmlns:a16="http://schemas.microsoft.com/office/drawing/2014/main" id="{AEB574D6-63B4-CD5A-A554-A675E423E983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28">
                <a:extLst>
                  <a:ext uri="{FF2B5EF4-FFF2-40B4-BE49-F238E27FC236}">
                    <a16:creationId xmlns:a16="http://schemas.microsoft.com/office/drawing/2014/main" id="{7D2D0CCC-3F55-8479-79DC-5A6488F28104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29">
                <a:extLst>
                  <a:ext uri="{FF2B5EF4-FFF2-40B4-BE49-F238E27FC236}">
                    <a16:creationId xmlns:a16="http://schemas.microsoft.com/office/drawing/2014/main" id="{E53FBB6C-63A2-7505-F056-2E14AAE96D18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0">
                <a:extLst>
                  <a:ext uri="{FF2B5EF4-FFF2-40B4-BE49-F238E27FC236}">
                    <a16:creationId xmlns:a16="http://schemas.microsoft.com/office/drawing/2014/main" id="{4470506A-066A-00F1-F885-A258897B4445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35">
                <a:extLst>
                  <a:ext uri="{FF2B5EF4-FFF2-40B4-BE49-F238E27FC236}">
                    <a16:creationId xmlns:a16="http://schemas.microsoft.com/office/drawing/2014/main" id="{E5C4BFA8-6A33-718D-FDBD-6E87239E74AC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37">
                <a:extLst>
                  <a:ext uri="{FF2B5EF4-FFF2-40B4-BE49-F238E27FC236}">
                    <a16:creationId xmlns:a16="http://schemas.microsoft.com/office/drawing/2014/main" id="{3A7FB374-C20E-9AEB-5E60-CA04E44826F3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2" name="Tijdelijke aanduiding voor tekst 10">
              <a:extLst>
                <a:ext uri="{FF2B5EF4-FFF2-40B4-BE49-F238E27FC236}">
                  <a16:creationId xmlns:a16="http://schemas.microsoft.com/office/drawing/2014/main" id="{AF1CDD3D-0DDB-C73F-EA2A-6A43A884C7C8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3" name="Tijdelijke aanduiding voor tekst 10">
              <a:extLst>
                <a:ext uri="{FF2B5EF4-FFF2-40B4-BE49-F238E27FC236}">
                  <a16:creationId xmlns:a16="http://schemas.microsoft.com/office/drawing/2014/main" id="{45C6BE96-AEC1-9C3D-7C0E-417702C32315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4" name="Rectangle">
              <a:extLst>
                <a:ext uri="{FF2B5EF4-FFF2-40B4-BE49-F238E27FC236}">
                  <a16:creationId xmlns:a16="http://schemas.microsoft.com/office/drawing/2014/main" id="{9A78249F-0F31-3D83-35B0-1E42E70361B2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5" name="Afbeelding invoegen/veranderen">
              <a:extLst>
                <a:ext uri="{FF2B5EF4-FFF2-40B4-BE49-F238E27FC236}">
                  <a16:creationId xmlns:a16="http://schemas.microsoft.com/office/drawing/2014/main" id="{5B746FB3-A85D-C66F-FD6A-AAD181446FBD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6" name="Tijdelijke aanduiding voor inhoud 4">
              <a:extLst>
                <a:ext uri="{FF2B5EF4-FFF2-40B4-BE49-F238E27FC236}">
                  <a16:creationId xmlns:a16="http://schemas.microsoft.com/office/drawing/2014/main" id="{3FC55E92-F20F-E7B3-6E9C-60D94591A0B5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7" name="Picture 66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9973B4C8-03C7-04F1-08B7-528FFF781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4F2C3F02-8462-9FFD-B01D-46EDBD1A0D14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D72F4B5F-FFFD-506B-5A3C-C65D027CDD53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8" name="Rechthoek 339">
                <a:extLst>
                  <a:ext uri="{FF2B5EF4-FFF2-40B4-BE49-F238E27FC236}">
                    <a16:creationId xmlns:a16="http://schemas.microsoft.com/office/drawing/2014/main" id="{2598EE00-48DD-22D5-6BD6-4164232CD0C3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9" name="Rectangle">
                <a:extLst>
                  <a:ext uri="{FF2B5EF4-FFF2-40B4-BE49-F238E27FC236}">
                    <a16:creationId xmlns:a16="http://schemas.microsoft.com/office/drawing/2014/main" id="{D7A014F2-6B9D-F33A-7A2D-65FE451953D9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0" name="Afbeelding invoegen/veranderen">
                <a:extLst>
                  <a:ext uri="{FF2B5EF4-FFF2-40B4-BE49-F238E27FC236}">
                    <a16:creationId xmlns:a16="http://schemas.microsoft.com/office/drawing/2014/main" id="{847D5A15-0093-8C3A-0744-A352AD4AA738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2" name="Titel 21">
              <a:extLst>
                <a:ext uri="{FF2B5EF4-FFF2-40B4-BE49-F238E27FC236}">
                  <a16:creationId xmlns:a16="http://schemas.microsoft.com/office/drawing/2014/main" id="{7269E731-0357-F982-513A-C77B54EFFA09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3" name="Tijdelijke aanduiding voor inhoud 4">
              <a:extLst>
                <a:ext uri="{FF2B5EF4-FFF2-40B4-BE49-F238E27FC236}">
                  <a16:creationId xmlns:a16="http://schemas.microsoft.com/office/drawing/2014/main" id="{287A799C-EC4B-DE34-18BD-09958283F689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4" name="Rechthoek 3">
              <a:extLst>
                <a:ext uri="{FF2B5EF4-FFF2-40B4-BE49-F238E27FC236}">
                  <a16:creationId xmlns:a16="http://schemas.microsoft.com/office/drawing/2014/main" id="{2F1F2B2D-5944-270E-C5F4-20B4D646E40F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5" name="Rechthoek 31">
              <a:extLst>
                <a:ext uri="{FF2B5EF4-FFF2-40B4-BE49-F238E27FC236}">
                  <a16:creationId xmlns:a16="http://schemas.microsoft.com/office/drawing/2014/main" id="{DFB83A31-96C0-012A-4F61-227C88ABDC9B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6" name="Tijdelijke aanduiding voor tekst 10">
              <a:extLst>
                <a:ext uri="{FF2B5EF4-FFF2-40B4-BE49-F238E27FC236}">
                  <a16:creationId xmlns:a16="http://schemas.microsoft.com/office/drawing/2014/main" id="{5E15C536-A5D1-69C2-E954-C806A2036081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7" name="Tijdelijke aanduiding voor tekst 10">
              <a:extLst>
                <a:ext uri="{FF2B5EF4-FFF2-40B4-BE49-F238E27FC236}">
                  <a16:creationId xmlns:a16="http://schemas.microsoft.com/office/drawing/2014/main" id="{08329126-C26B-AB95-F78A-329F03280751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173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9">
            <a:extLst>
              <a:ext uri="{FF2B5EF4-FFF2-40B4-BE49-F238E27FC236}">
                <a16:creationId xmlns:a16="http://schemas.microsoft.com/office/drawing/2014/main" id="{38F4ADF6-B982-CDC1-2177-778DC9401BD0}"/>
              </a:ext>
            </a:extLst>
          </p:cNvPr>
          <p:cNvSpPr txBox="1">
            <a:spLocks/>
          </p:cNvSpPr>
          <p:nvPr/>
        </p:nvSpPr>
        <p:spPr>
          <a:xfrm>
            <a:off x="1732608" y="432406"/>
            <a:ext cx="5572481" cy="490401"/>
          </a:xfrm>
          <a:prstGeom prst="rect">
            <a:avLst/>
          </a:prstGeom>
        </p:spPr>
        <p:txBody>
          <a:bodyPr/>
          <a:lstStyle>
            <a:lvl1pPr algn="ctr" defTabSz="850391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>
                <a:tab pos="1155700" algn="l"/>
              </a:tabLst>
              <a:defRPr sz="2976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nl-NL"/>
              <a:t>Put a title</a:t>
            </a:r>
            <a:endParaRPr lang="nl-NL" dirty="0"/>
          </a:p>
        </p:txBody>
      </p:sp>
      <p:graphicFrame>
        <p:nvGraphicFramePr>
          <p:cNvPr id="3" name="Tijdelijke aanduiding voor grafiek 11">
            <a:extLst>
              <a:ext uri="{FF2B5EF4-FFF2-40B4-BE49-F238E27FC236}">
                <a16:creationId xmlns:a16="http://schemas.microsoft.com/office/drawing/2014/main" id="{D99A38B8-20CA-21D3-BB93-D0E9039905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7185735"/>
              </p:ext>
            </p:extLst>
          </p:nvPr>
        </p:nvGraphicFramePr>
        <p:xfrm>
          <a:off x="345631" y="1320594"/>
          <a:ext cx="8346436" cy="3174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4" name="Instructie">
            <a:extLst>
              <a:ext uri="{FF2B5EF4-FFF2-40B4-BE49-F238E27FC236}">
                <a16:creationId xmlns:a16="http://schemas.microsoft.com/office/drawing/2014/main" id="{AF21C899-8651-34FE-2811-CE62E5AE204D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5" name="Rechthoek 339">
              <a:extLst>
                <a:ext uri="{FF2B5EF4-FFF2-40B4-BE49-F238E27FC236}">
                  <a16:creationId xmlns:a16="http://schemas.microsoft.com/office/drawing/2014/main" id="{2ECCF894-D06E-C348-AA7A-355AEE8D130C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4A884786-3196-B7EF-9D1D-E349381E7D6C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" name="Rechthoek 342">
              <a:extLst>
                <a:ext uri="{FF2B5EF4-FFF2-40B4-BE49-F238E27FC236}">
                  <a16:creationId xmlns:a16="http://schemas.microsoft.com/office/drawing/2014/main" id="{ACBD8012-A328-53FD-BB64-ADBB7A187D65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31851303-C20D-5459-EE96-F5D4A4C3EF15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9" name="Rechthoek 299">
                <a:extLst>
                  <a:ext uri="{FF2B5EF4-FFF2-40B4-BE49-F238E27FC236}">
                    <a16:creationId xmlns:a16="http://schemas.microsoft.com/office/drawing/2014/main" id="{FA73AE9A-887F-4D13-1969-021B8DFB800C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69A660D9-6302-A56B-1B17-B902BFC46122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Afbeelding invoegen/veranderen">
                  <a:extLst>
                    <a:ext uri="{FF2B5EF4-FFF2-40B4-BE49-F238E27FC236}">
                      <a16:creationId xmlns:a16="http://schemas.microsoft.com/office/drawing/2014/main" id="{074A1BF6-CB6D-3467-0F5B-4C5CC0AB9D57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0" name="Ovaal 301">
                <a:extLst>
                  <a:ext uri="{FF2B5EF4-FFF2-40B4-BE49-F238E27FC236}">
                    <a16:creationId xmlns:a16="http://schemas.microsoft.com/office/drawing/2014/main" id="{6C92DBCE-2E0B-1E27-65F2-44A301B5FB64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7271A371-E3CC-5438-69E4-7860658583BF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1">
                  <a:extLst>
                    <a:ext uri="{FF2B5EF4-FFF2-40B4-BE49-F238E27FC236}">
                      <a16:creationId xmlns:a16="http://schemas.microsoft.com/office/drawing/2014/main" id="{22D9F2B6-4BC2-B1F2-A314-C72CAA3B34F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1" name="Rechthoek 302">
                <a:extLst>
                  <a:ext uri="{FF2B5EF4-FFF2-40B4-BE49-F238E27FC236}">
                    <a16:creationId xmlns:a16="http://schemas.microsoft.com/office/drawing/2014/main" id="{C41E647D-EA4C-BB09-1FD7-B51ED987B5E7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2" name="Ovaal 303">
                <a:extLst>
                  <a:ext uri="{FF2B5EF4-FFF2-40B4-BE49-F238E27FC236}">
                    <a16:creationId xmlns:a16="http://schemas.microsoft.com/office/drawing/2014/main" id="{0C427C6C-AC40-0B75-26E7-B32D45B3C7DC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6634F767-075C-AAB1-E26D-ED918D00855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2">
                  <a:extLst>
                    <a:ext uri="{FF2B5EF4-FFF2-40B4-BE49-F238E27FC236}">
                      <a16:creationId xmlns:a16="http://schemas.microsoft.com/office/drawing/2014/main" id="{E77C4BC6-79BF-BF8E-33C6-32D7E8238963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3" name="Rechthoek 304">
                <a:extLst>
                  <a:ext uri="{FF2B5EF4-FFF2-40B4-BE49-F238E27FC236}">
                    <a16:creationId xmlns:a16="http://schemas.microsoft.com/office/drawing/2014/main" id="{CAC86DA7-136E-D32C-D2CA-7E0FD5FA744A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4" name="Groep 305">
                <a:extLst>
                  <a:ext uri="{FF2B5EF4-FFF2-40B4-BE49-F238E27FC236}">
                    <a16:creationId xmlns:a16="http://schemas.microsoft.com/office/drawing/2014/main" id="{1F7028F9-5DA3-CF7C-9F96-4F8ABF4E4E25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3" name="Rechthoek 332">
                  <a:extLst>
                    <a:ext uri="{FF2B5EF4-FFF2-40B4-BE49-F238E27FC236}">
                      <a16:creationId xmlns:a16="http://schemas.microsoft.com/office/drawing/2014/main" id="{61EEA628-58B1-8E27-66FB-4F631E630FEB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6" name="Rectangle">
                    <a:extLst>
                      <a:ext uri="{FF2B5EF4-FFF2-40B4-BE49-F238E27FC236}">
                        <a16:creationId xmlns:a16="http://schemas.microsoft.com/office/drawing/2014/main" id="{62C12AD5-B09A-71B7-3772-82A66480ADD3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7" name="Invoegen">
                    <a:extLst>
                      <a:ext uri="{FF2B5EF4-FFF2-40B4-BE49-F238E27FC236}">
                        <a16:creationId xmlns:a16="http://schemas.microsoft.com/office/drawing/2014/main" id="{0D74A94D-EDBE-7B14-A3E3-453FC61C87E1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4" name="Rechte verbindingslijn 333">
                  <a:extLst>
                    <a:ext uri="{FF2B5EF4-FFF2-40B4-BE49-F238E27FC236}">
                      <a16:creationId xmlns:a16="http://schemas.microsoft.com/office/drawing/2014/main" id="{93FFDA78-AA63-23A9-056C-F79F1AD21ABD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elijkbenige driehoek 334">
                  <a:extLst>
                    <a:ext uri="{FF2B5EF4-FFF2-40B4-BE49-F238E27FC236}">
                      <a16:creationId xmlns:a16="http://schemas.microsoft.com/office/drawing/2014/main" id="{5FAEF634-B28F-74FB-2850-6BE93915BD9D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5" name="Groep 306">
                <a:extLst>
                  <a:ext uri="{FF2B5EF4-FFF2-40B4-BE49-F238E27FC236}">
                    <a16:creationId xmlns:a16="http://schemas.microsoft.com/office/drawing/2014/main" id="{DC7B3BA0-1267-B429-0C3F-2B9F15CC67E4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7" name="Rechthoek 326">
                  <a:extLst>
                    <a:ext uri="{FF2B5EF4-FFF2-40B4-BE49-F238E27FC236}">
                      <a16:creationId xmlns:a16="http://schemas.microsoft.com/office/drawing/2014/main" id="{646A748F-63BB-73CE-7CBB-F6D5ABEEC5A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Ovaal 327">
                  <a:extLst>
                    <a:ext uri="{FF2B5EF4-FFF2-40B4-BE49-F238E27FC236}">
                      <a16:creationId xmlns:a16="http://schemas.microsoft.com/office/drawing/2014/main" id="{5A45AEDB-B15C-F3FA-BE64-7963F8C9D386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Vrije vorm: vorm 328">
                  <a:extLst>
                    <a:ext uri="{FF2B5EF4-FFF2-40B4-BE49-F238E27FC236}">
                      <a16:creationId xmlns:a16="http://schemas.microsoft.com/office/drawing/2014/main" id="{8B8B4C4E-1005-A773-4F87-45A4063A405D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hoek: afgeronde hoeken 329">
                  <a:extLst>
                    <a:ext uri="{FF2B5EF4-FFF2-40B4-BE49-F238E27FC236}">
                      <a16:creationId xmlns:a16="http://schemas.microsoft.com/office/drawing/2014/main" id="{B2556A24-5F74-8087-349A-10070B34663E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e verbindingslijn 330">
                  <a:extLst>
                    <a:ext uri="{FF2B5EF4-FFF2-40B4-BE49-F238E27FC236}">
                      <a16:creationId xmlns:a16="http://schemas.microsoft.com/office/drawing/2014/main" id="{AF22A83F-2A38-0276-5CBA-9CDEB2A69EE3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 verbindingslijn 331">
                  <a:extLst>
                    <a:ext uri="{FF2B5EF4-FFF2-40B4-BE49-F238E27FC236}">
                      <a16:creationId xmlns:a16="http://schemas.microsoft.com/office/drawing/2014/main" id="{7BE7F567-A2E9-F1D3-D4D9-2D8231193401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" name="Ovaal 307">
                <a:extLst>
                  <a:ext uri="{FF2B5EF4-FFF2-40B4-BE49-F238E27FC236}">
                    <a16:creationId xmlns:a16="http://schemas.microsoft.com/office/drawing/2014/main" id="{2AE7D66A-FD1B-C21A-8E79-7A12D7749AEF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5" name="Oval">
                  <a:extLst>
                    <a:ext uri="{FF2B5EF4-FFF2-40B4-BE49-F238E27FC236}">
                      <a16:creationId xmlns:a16="http://schemas.microsoft.com/office/drawing/2014/main" id="{BC5C546D-6439-77D6-CABD-A82259D9601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6" name="3">
                  <a:extLst>
                    <a:ext uri="{FF2B5EF4-FFF2-40B4-BE49-F238E27FC236}">
                      <a16:creationId xmlns:a16="http://schemas.microsoft.com/office/drawing/2014/main" id="{BBDB8CCE-A704-1758-8569-69DD6BC7BC7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7" name="Rechthoek 308">
                <a:extLst>
                  <a:ext uri="{FF2B5EF4-FFF2-40B4-BE49-F238E27FC236}">
                    <a16:creationId xmlns:a16="http://schemas.microsoft.com/office/drawing/2014/main" id="{91CE80A7-09DF-4B8C-F24F-1BCD484DBD89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8" name="Groep 309">
                <a:extLst>
                  <a:ext uri="{FF2B5EF4-FFF2-40B4-BE49-F238E27FC236}">
                    <a16:creationId xmlns:a16="http://schemas.microsoft.com/office/drawing/2014/main" id="{FF57630C-89F1-A9C3-EF9C-80DC9F25970C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9" name="Groep 310">
                  <a:extLst>
                    <a:ext uri="{FF2B5EF4-FFF2-40B4-BE49-F238E27FC236}">
                      <a16:creationId xmlns:a16="http://schemas.microsoft.com/office/drawing/2014/main" id="{CD957C99-8FF5-1BCF-5FCE-118A225BBE2E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2" name="Groep 313">
                    <a:extLst>
                      <a:ext uri="{FF2B5EF4-FFF2-40B4-BE49-F238E27FC236}">
                        <a16:creationId xmlns:a16="http://schemas.microsoft.com/office/drawing/2014/main" id="{7C27C45E-979C-7527-6CB6-60240A242006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9" name="Groep 320">
                      <a:extLst>
                        <a:ext uri="{FF2B5EF4-FFF2-40B4-BE49-F238E27FC236}">
                          <a16:creationId xmlns:a16="http://schemas.microsoft.com/office/drawing/2014/main" id="{1D01BC98-07C7-3A2D-ADDD-4B510D7DB72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2" name="Rechthoek 323">
                        <a:extLst>
                          <a:ext uri="{FF2B5EF4-FFF2-40B4-BE49-F238E27FC236}">
                            <a16:creationId xmlns:a16="http://schemas.microsoft.com/office/drawing/2014/main" id="{1F99B51E-F214-E497-F9F7-A35BCEF2216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Rechthoek 324">
                        <a:extLst>
                          <a:ext uri="{FF2B5EF4-FFF2-40B4-BE49-F238E27FC236}">
                            <a16:creationId xmlns:a16="http://schemas.microsoft.com/office/drawing/2014/main" id="{9774A3BF-B7FF-FCD7-B440-664B4FBB0F1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Ovaal 325">
                        <a:extLst>
                          <a:ext uri="{FF2B5EF4-FFF2-40B4-BE49-F238E27FC236}">
                            <a16:creationId xmlns:a16="http://schemas.microsoft.com/office/drawing/2014/main" id="{F89E43DB-A664-8CA9-0F73-A62FE722BF6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0" name="Afbeelding 321" descr="Afbeelding 321">
                      <a:extLst>
                        <a:ext uri="{FF2B5EF4-FFF2-40B4-BE49-F238E27FC236}">
                          <a16:creationId xmlns:a16="http://schemas.microsoft.com/office/drawing/2014/main" id="{0FCA1878-F0E0-6B91-06DB-165ADD6DAA7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" name="Afbeelding 322" descr="Afbeelding 322">
                      <a:extLst>
                        <a:ext uri="{FF2B5EF4-FFF2-40B4-BE49-F238E27FC236}">
                          <a16:creationId xmlns:a16="http://schemas.microsoft.com/office/drawing/2014/main" id="{B1D1FF19-6FE7-B2CC-A266-A4FCC4F1957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3" name="Groep 314">
                    <a:extLst>
                      <a:ext uri="{FF2B5EF4-FFF2-40B4-BE49-F238E27FC236}">
                        <a16:creationId xmlns:a16="http://schemas.microsoft.com/office/drawing/2014/main" id="{057DFA3F-888A-37EF-8B05-930AD9E8AA6F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7" name="Rechthoek 318">
                      <a:extLst>
                        <a:ext uri="{FF2B5EF4-FFF2-40B4-BE49-F238E27FC236}">
                          <a16:creationId xmlns:a16="http://schemas.microsoft.com/office/drawing/2014/main" id="{51606A56-1EA5-F599-AA88-0F96CBF624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9">
                      <a:extLst>
                        <a:ext uri="{FF2B5EF4-FFF2-40B4-BE49-F238E27FC236}">
                          <a16:creationId xmlns:a16="http://schemas.microsoft.com/office/drawing/2014/main" id="{F2C6F0BF-C399-6149-E4DD-60D6BA1459A9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4" name="Groep 315">
                    <a:extLst>
                      <a:ext uri="{FF2B5EF4-FFF2-40B4-BE49-F238E27FC236}">
                        <a16:creationId xmlns:a16="http://schemas.microsoft.com/office/drawing/2014/main" id="{FAA9FCEC-EE16-C26C-B93C-D3BB18EBF7FA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5" name="Rechthoek 316">
                      <a:extLst>
                        <a:ext uri="{FF2B5EF4-FFF2-40B4-BE49-F238E27FC236}">
                          <a16:creationId xmlns:a16="http://schemas.microsoft.com/office/drawing/2014/main" id="{0C6ACEE8-580F-0CC2-4BF0-1FA38D1FB554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6" name="Rechthoek 317">
                      <a:extLst>
                        <a:ext uri="{FF2B5EF4-FFF2-40B4-BE49-F238E27FC236}">
                          <a16:creationId xmlns:a16="http://schemas.microsoft.com/office/drawing/2014/main" id="{19417F7F-BA5D-A080-AFA5-30E1D1AF252F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0" name="Rechthoek 311">
                  <a:extLst>
                    <a:ext uri="{FF2B5EF4-FFF2-40B4-BE49-F238E27FC236}">
                      <a16:creationId xmlns:a16="http://schemas.microsoft.com/office/drawing/2014/main" id="{17848E32-61DD-4A0C-BD61-24565E9F1D02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1" name="Gelijkbenige driehoek 312">
                  <a:extLst>
                    <a:ext uri="{FF2B5EF4-FFF2-40B4-BE49-F238E27FC236}">
                      <a16:creationId xmlns:a16="http://schemas.microsoft.com/office/drawing/2014/main" id="{9DE305C0-F1BD-3084-AB80-EA252AE87617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423001E-8994-E5E9-45DE-62B9DA3A5A17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5" name="Rechthoek 339">
              <a:extLst>
                <a:ext uri="{FF2B5EF4-FFF2-40B4-BE49-F238E27FC236}">
                  <a16:creationId xmlns:a16="http://schemas.microsoft.com/office/drawing/2014/main" id="{8F2EFF2C-08B6-C77B-7B05-6DE6A2243738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6" name="Groeperen 38">
              <a:extLst>
                <a:ext uri="{FF2B5EF4-FFF2-40B4-BE49-F238E27FC236}">
                  <a16:creationId xmlns:a16="http://schemas.microsoft.com/office/drawing/2014/main" id="{03D3C610-76A9-AA55-51F1-E39827907BFB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0" name="Rechthoek 24">
                <a:extLst>
                  <a:ext uri="{FF2B5EF4-FFF2-40B4-BE49-F238E27FC236}">
                    <a16:creationId xmlns:a16="http://schemas.microsoft.com/office/drawing/2014/main" id="{467E6D73-346F-2C01-FB1D-F2CCCBD9D857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5">
                <a:extLst>
                  <a:ext uri="{FF2B5EF4-FFF2-40B4-BE49-F238E27FC236}">
                    <a16:creationId xmlns:a16="http://schemas.microsoft.com/office/drawing/2014/main" id="{129AFEA2-ADEA-C44F-2C50-85475A912D99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6">
                <a:extLst>
                  <a:ext uri="{FF2B5EF4-FFF2-40B4-BE49-F238E27FC236}">
                    <a16:creationId xmlns:a16="http://schemas.microsoft.com/office/drawing/2014/main" id="{23188712-AA88-3D46-ADFC-059CD903C724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7">
                <a:extLst>
                  <a:ext uri="{FF2B5EF4-FFF2-40B4-BE49-F238E27FC236}">
                    <a16:creationId xmlns:a16="http://schemas.microsoft.com/office/drawing/2014/main" id="{FB7BE919-B348-F308-B02F-7BE74E8565B4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2">
                <a:extLst>
                  <a:ext uri="{FF2B5EF4-FFF2-40B4-BE49-F238E27FC236}">
                    <a16:creationId xmlns:a16="http://schemas.microsoft.com/office/drawing/2014/main" id="{F63BD643-2880-FCF2-C7F2-9FC218CC92DB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6">
                <a:extLst>
                  <a:ext uri="{FF2B5EF4-FFF2-40B4-BE49-F238E27FC236}">
                    <a16:creationId xmlns:a16="http://schemas.microsoft.com/office/drawing/2014/main" id="{2A76C053-0872-77BF-7CB4-1EA0009AF972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F4E5FACB-DE63-60C6-EFC2-470D8BE1844C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4" name="Rechthoek 33">
                <a:extLst>
                  <a:ext uri="{FF2B5EF4-FFF2-40B4-BE49-F238E27FC236}">
                    <a16:creationId xmlns:a16="http://schemas.microsoft.com/office/drawing/2014/main" id="{1BE68D09-B43D-1F7A-C70E-25616E15D1CC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8">
                <a:extLst>
                  <a:ext uri="{FF2B5EF4-FFF2-40B4-BE49-F238E27FC236}">
                    <a16:creationId xmlns:a16="http://schemas.microsoft.com/office/drawing/2014/main" id="{3B3E5809-0047-5212-7CE3-DEF2FF72F750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9">
                <a:extLst>
                  <a:ext uri="{FF2B5EF4-FFF2-40B4-BE49-F238E27FC236}">
                    <a16:creationId xmlns:a16="http://schemas.microsoft.com/office/drawing/2014/main" id="{A3876226-3685-D596-3E50-3391795BAB08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0">
                <a:extLst>
                  <a:ext uri="{FF2B5EF4-FFF2-40B4-BE49-F238E27FC236}">
                    <a16:creationId xmlns:a16="http://schemas.microsoft.com/office/drawing/2014/main" id="{7B38F102-6EB8-9217-EED9-7A5D793E188E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5">
                <a:extLst>
                  <a:ext uri="{FF2B5EF4-FFF2-40B4-BE49-F238E27FC236}">
                    <a16:creationId xmlns:a16="http://schemas.microsoft.com/office/drawing/2014/main" id="{C7ED44DB-7574-8DE2-E1F9-B6AB7809B188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7">
                <a:extLst>
                  <a:ext uri="{FF2B5EF4-FFF2-40B4-BE49-F238E27FC236}">
                    <a16:creationId xmlns:a16="http://schemas.microsoft.com/office/drawing/2014/main" id="{C29E4A8A-ECBC-ABD6-EBB8-739E4D004B10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8F0BA538-D452-91C7-E9E3-1D2282783C97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17EB093F-82F9-A584-969C-36D6AA526B13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Rectangle">
              <a:extLst>
                <a:ext uri="{FF2B5EF4-FFF2-40B4-BE49-F238E27FC236}">
                  <a16:creationId xmlns:a16="http://schemas.microsoft.com/office/drawing/2014/main" id="{83912241-F285-E28C-9645-705FC87DB8A9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Afbeelding invoegen/veranderen">
              <a:extLst>
                <a:ext uri="{FF2B5EF4-FFF2-40B4-BE49-F238E27FC236}">
                  <a16:creationId xmlns:a16="http://schemas.microsoft.com/office/drawing/2014/main" id="{C8C662E3-72D2-EADC-71B5-0051227E62A8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2" name="Tijdelijke aanduiding voor inhoud 4">
              <a:extLst>
                <a:ext uri="{FF2B5EF4-FFF2-40B4-BE49-F238E27FC236}">
                  <a16:creationId xmlns:a16="http://schemas.microsoft.com/office/drawing/2014/main" id="{7397E566-FD1F-334B-D9BA-45C64DAF7352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3" name="Picture 6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EFE5D0FD-37C3-3342-2962-FAE083F597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FC7CFA6B-E5AC-0766-6F1E-B62AD0952CED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5F73DE68-5CBD-BD3B-771C-10DCCF886DA3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13CB48F9-3E94-0F79-08A5-F050B5393D76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FF83AC31-B5DA-F610-6C65-AEC25CE622B4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1242151F-21CD-8BAB-1E9C-607BD2CE099A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8" name="Titel 21">
              <a:extLst>
                <a:ext uri="{FF2B5EF4-FFF2-40B4-BE49-F238E27FC236}">
                  <a16:creationId xmlns:a16="http://schemas.microsoft.com/office/drawing/2014/main" id="{D99E4EDD-9182-D873-7D81-0139099352F3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ECA75375-D63A-6CCD-1E0F-5C58C51480A5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3380ED89-0F9A-954F-403C-D8DFFACB7E31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4C6A2AD4-D467-BAC4-9703-E6B823F42310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EB6F5EE8-7D71-C6D4-793F-ED42524D0D0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4A08B028-40CA-73E9-97F1-AACCF6A527CD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61709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chart seriesIdx="3" categoryIdx="-4" bldStep="series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series"/>
        </p:bldSub>
      </p:bldGraphic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7E1A4-6FFD-28AF-91EC-25518F00E9DF}"/>
              </a:ext>
            </a:extLst>
          </p:cNvPr>
          <p:cNvSpPr txBox="1">
            <a:spLocks/>
          </p:cNvSpPr>
          <p:nvPr/>
        </p:nvSpPr>
        <p:spPr>
          <a:xfrm>
            <a:off x="949569" y="1706895"/>
            <a:ext cx="7244862" cy="86485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b="1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rgbClr val="001832"/>
                </a:solidFill>
              </a:rPr>
              <a:t>Images, tables and more</a:t>
            </a:r>
            <a:endParaRPr lang="en-NL" dirty="0">
              <a:solidFill>
                <a:srgbClr val="001832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531490A-BDD3-C39C-4742-E93F078CB799}"/>
              </a:ext>
            </a:extLst>
          </p:cNvPr>
          <p:cNvCxnSpPr>
            <a:cxnSpLocks/>
          </p:cNvCxnSpPr>
          <p:nvPr/>
        </p:nvCxnSpPr>
        <p:spPr>
          <a:xfrm flipH="1">
            <a:off x="4129708" y="2972415"/>
            <a:ext cx="690770" cy="0"/>
          </a:xfrm>
          <a:prstGeom prst="line">
            <a:avLst/>
          </a:prstGeom>
          <a:ln w="76200">
            <a:solidFill>
              <a:srgbClr val="0018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Instructie">
            <a:extLst>
              <a:ext uri="{FF2B5EF4-FFF2-40B4-BE49-F238E27FC236}">
                <a16:creationId xmlns:a16="http://schemas.microsoft.com/office/drawing/2014/main" id="{52E34791-8108-4F10-43D6-D1FB7E999116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5" name="Rechthoek 339">
              <a:extLst>
                <a:ext uri="{FF2B5EF4-FFF2-40B4-BE49-F238E27FC236}">
                  <a16:creationId xmlns:a16="http://schemas.microsoft.com/office/drawing/2014/main" id="{87FAA3FF-0F7E-F9F5-E72F-D927442A3E2B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D8295B3D-A95B-5C2F-528D-652C1C64D330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7" name="Rechthoek 342">
              <a:extLst>
                <a:ext uri="{FF2B5EF4-FFF2-40B4-BE49-F238E27FC236}">
                  <a16:creationId xmlns:a16="http://schemas.microsoft.com/office/drawing/2014/main" id="{C9E40BB4-06EA-94BE-C9C2-1E72C4CF5FE4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76A9E8B2-7884-3D64-58E9-344C257247D2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9" name="Rechthoek 299">
                <a:extLst>
                  <a:ext uri="{FF2B5EF4-FFF2-40B4-BE49-F238E27FC236}">
                    <a16:creationId xmlns:a16="http://schemas.microsoft.com/office/drawing/2014/main" id="{0B5D90E9-84BF-FDA7-2CD9-05D9B7285668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2" name="Rectangle">
                  <a:extLst>
                    <a:ext uri="{FF2B5EF4-FFF2-40B4-BE49-F238E27FC236}">
                      <a16:creationId xmlns:a16="http://schemas.microsoft.com/office/drawing/2014/main" id="{9D991676-E33C-2FC2-0EF2-E5E5CF5CB502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3" name="Afbeelding invoegen/veranderen">
                  <a:extLst>
                    <a:ext uri="{FF2B5EF4-FFF2-40B4-BE49-F238E27FC236}">
                      <a16:creationId xmlns:a16="http://schemas.microsoft.com/office/drawing/2014/main" id="{2DAB9F9D-4951-2360-B3B3-1B0D9960469C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0" name="Ovaal 301">
                <a:extLst>
                  <a:ext uri="{FF2B5EF4-FFF2-40B4-BE49-F238E27FC236}">
                    <a16:creationId xmlns:a16="http://schemas.microsoft.com/office/drawing/2014/main" id="{6446F909-C779-BBE5-AFAB-8E470E7D1A9B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922AEE29-3B8A-C1A0-9EB9-569302CB5C4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1">
                  <a:extLst>
                    <a:ext uri="{FF2B5EF4-FFF2-40B4-BE49-F238E27FC236}">
                      <a16:creationId xmlns:a16="http://schemas.microsoft.com/office/drawing/2014/main" id="{9F9813DA-57C8-40C9-B3CE-AD2DA0C9646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1" name="Rechthoek 302">
                <a:extLst>
                  <a:ext uri="{FF2B5EF4-FFF2-40B4-BE49-F238E27FC236}">
                    <a16:creationId xmlns:a16="http://schemas.microsoft.com/office/drawing/2014/main" id="{015D9506-52BD-1F49-2754-6E16B8A79102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2" name="Ovaal 303">
                <a:extLst>
                  <a:ext uri="{FF2B5EF4-FFF2-40B4-BE49-F238E27FC236}">
                    <a16:creationId xmlns:a16="http://schemas.microsoft.com/office/drawing/2014/main" id="{63B04E21-72DD-62F4-CFA3-E8C014CDAEE3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AB97B012-59EA-7E8D-1851-10658A7A340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2">
                  <a:extLst>
                    <a:ext uri="{FF2B5EF4-FFF2-40B4-BE49-F238E27FC236}">
                      <a16:creationId xmlns:a16="http://schemas.microsoft.com/office/drawing/2014/main" id="{DA774722-8FAF-0B19-4977-DE5C4FB40BC3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3" name="Rechthoek 304">
                <a:extLst>
                  <a:ext uri="{FF2B5EF4-FFF2-40B4-BE49-F238E27FC236}">
                    <a16:creationId xmlns:a16="http://schemas.microsoft.com/office/drawing/2014/main" id="{712BCE2A-DE47-B292-E406-1D329F3D0959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4" name="Groep 305">
                <a:extLst>
                  <a:ext uri="{FF2B5EF4-FFF2-40B4-BE49-F238E27FC236}">
                    <a16:creationId xmlns:a16="http://schemas.microsoft.com/office/drawing/2014/main" id="{0A73E0F2-821A-8B50-EEBD-02DD1689BB23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3" name="Rechthoek 332">
                  <a:extLst>
                    <a:ext uri="{FF2B5EF4-FFF2-40B4-BE49-F238E27FC236}">
                      <a16:creationId xmlns:a16="http://schemas.microsoft.com/office/drawing/2014/main" id="{81FC240E-5988-E703-CE79-AC0969B1DF63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6" name="Rectangle">
                    <a:extLst>
                      <a:ext uri="{FF2B5EF4-FFF2-40B4-BE49-F238E27FC236}">
                        <a16:creationId xmlns:a16="http://schemas.microsoft.com/office/drawing/2014/main" id="{FB992158-C800-B963-E8C7-397225764891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7" name="Invoegen">
                    <a:extLst>
                      <a:ext uri="{FF2B5EF4-FFF2-40B4-BE49-F238E27FC236}">
                        <a16:creationId xmlns:a16="http://schemas.microsoft.com/office/drawing/2014/main" id="{947B18AC-F00D-9C1F-FCBF-C447FC6680A4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4" name="Rechte verbindingslijn 333">
                  <a:extLst>
                    <a:ext uri="{FF2B5EF4-FFF2-40B4-BE49-F238E27FC236}">
                      <a16:creationId xmlns:a16="http://schemas.microsoft.com/office/drawing/2014/main" id="{8598ADF1-C9B6-A423-5A61-5AA92A82B7DC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5" name="Gelijkbenige driehoek 334">
                  <a:extLst>
                    <a:ext uri="{FF2B5EF4-FFF2-40B4-BE49-F238E27FC236}">
                      <a16:creationId xmlns:a16="http://schemas.microsoft.com/office/drawing/2014/main" id="{C1CC3942-1FEF-B947-F49C-9BFF31080EDE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5" name="Groep 306">
                <a:extLst>
                  <a:ext uri="{FF2B5EF4-FFF2-40B4-BE49-F238E27FC236}">
                    <a16:creationId xmlns:a16="http://schemas.microsoft.com/office/drawing/2014/main" id="{69D396CD-BD8C-C267-877A-9247CECD4721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7" name="Rechthoek 326">
                  <a:extLst>
                    <a:ext uri="{FF2B5EF4-FFF2-40B4-BE49-F238E27FC236}">
                      <a16:creationId xmlns:a16="http://schemas.microsoft.com/office/drawing/2014/main" id="{B869EE5A-1375-2B7E-7E16-BA1A721DFC6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8" name="Ovaal 327">
                  <a:extLst>
                    <a:ext uri="{FF2B5EF4-FFF2-40B4-BE49-F238E27FC236}">
                      <a16:creationId xmlns:a16="http://schemas.microsoft.com/office/drawing/2014/main" id="{2222C4CE-D0D8-BAB2-F5A5-7C40C7BC8929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Vrije vorm: vorm 328">
                  <a:extLst>
                    <a:ext uri="{FF2B5EF4-FFF2-40B4-BE49-F238E27FC236}">
                      <a16:creationId xmlns:a16="http://schemas.microsoft.com/office/drawing/2014/main" id="{7AB16698-DBD5-7860-EFC5-B20A7CE8472C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Rechthoek: afgeronde hoeken 329">
                  <a:extLst>
                    <a:ext uri="{FF2B5EF4-FFF2-40B4-BE49-F238E27FC236}">
                      <a16:creationId xmlns:a16="http://schemas.microsoft.com/office/drawing/2014/main" id="{AD738E62-6D6D-EDF1-673F-515604045683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e verbindingslijn 330">
                  <a:extLst>
                    <a:ext uri="{FF2B5EF4-FFF2-40B4-BE49-F238E27FC236}">
                      <a16:creationId xmlns:a16="http://schemas.microsoft.com/office/drawing/2014/main" id="{6982CA7B-505B-C870-C5DD-E9A55F67DB30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2" name="Rechte verbindingslijn 331">
                  <a:extLst>
                    <a:ext uri="{FF2B5EF4-FFF2-40B4-BE49-F238E27FC236}">
                      <a16:creationId xmlns:a16="http://schemas.microsoft.com/office/drawing/2014/main" id="{9DD97C05-B0EB-CD86-83A5-8EAD82DB08B9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6" name="Ovaal 307">
                <a:extLst>
                  <a:ext uri="{FF2B5EF4-FFF2-40B4-BE49-F238E27FC236}">
                    <a16:creationId xmlns:a16="http://schemas.microsoft.com/office/drawing/2014/main" id="{17623D18-7373-F864-9690-E3DBFBF90969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5" name="Oval">
                  <a:extLst>
                    <a:ext uri="{FF2B5EF4-FFF2-40B4-BE49-F238E27FC236}">
                      <a16:creationId xmlns:a16="http://schemas.microsoft.com/office/drawing/2014/main" id="{9A9CDDA0-8CD9-03EC-F7DF-C1DFC1EE0934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6" name="3">
                  <a:extLst>
                    <a:ext uri="{FF2B5EF4-FFF2-40B4-BE49-F238E27FC236}">
                      <a16:creationId xmlns:a16="http://schemas.microsoft.com/office/drawing/2014/main" id="{16794648-EEA5-BD0E-C224-011A0D5CF7D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7" name="Rechthoek 308">
                <a:extLst>
                  <a:ext uri="{FF2B5EF4-FFF2-40B4-BE49-F238E27FC236}">
                    <a16:creationId xmlns:a16="http://schemas.microsoft.com/office/drawing/2014/main" id="{873C2A3D-38C0-7AB9-4DD2-076D4E0D17F9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8" name="Groep 309">
                <a:extLst>
                  <a:ext uri="{FF2B5EF4-FFF2-40B4-BE49-F238E27FC236}">
                    <a16:creationId xmlns:a16="http://schemas.microsoft.com/office/drawing/2014/main" id="{4B3051FF-34FD-1D83-E19B-5E1E4EC4D487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19" name="Groep 310">
                  <a:extLst>
                    <a:ext uri="{FF2B5EF4-FFF2-40B4-BE49-F238E27FC236}">
                      <a16:creationId xmlns:a16="http://schemas.microsoft.com/office/drawing/2014/main" id="{DC323D1F-6063-0801-79F8-B6A5F9F4E72F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2" name="Groep 313">
                    <a:extLst>
                      <a:ext uri="{FF2B5EF4-FFF2-40B4-BE49-F238E27FC236}">
                        <a16:creationId xmlns:a16="http://schemas.microsoft.com/office/drawing/2014/main" id="{BD8EBD84-DF49-1297-98F6-549F3A30F13B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29" name="Groep 320">
                      <a:extLst>
                        <a:ext uri="{FF2B5EF4-FFF2-40B4-BE49-F238E27FC236}">
                          <a16:creationId xmlns:a16="http://schemas.microsoft.com/office/drawing/2014/main" id="{23538C6F-22CC-1CA1-669F-C12A7D68D63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2" name="Rechthoek 323">
                        <a:extLst>
                          <a:ext uri="{FF2B5EF4-FFF2-40B4-BE49-F238E27FC236}">
                            <a16:creationId xmlns:a16="http://schemas.microsoft.com/office/drawing/2014/main" id="{FF35FB53-8847-D6AE-D711-85014671DE1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3" name="Rechthoek 324">
                        <a:extLst>
                          <a:ext uri="{FF2B5EF4-FFF2-40B4-BE49-F238E27FC236}">
                            <a16:creationId xmlns:a16="http://schemas.microsoft.com/office/drawing/2014/main" id="{2D511E8D-9BB1-B0DB-C88C-DA0AD9E3B53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Ovaal 325">
                        <a:extLst>
                          <a:ext uri="{FF2B5EF4-FFF2-40B4-BE49-F238E27FC236}">
                            <a16:creationId xmlns:a16="http://schemas.microsoft.com/office/drawing/2014/main" id="{5E8AB802-2812-9925-8124-A96B236F664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0" name="Afbeelding 321" descr="Afbeelding 321">
                      <a:extLst>
                        <a:ext uri="{FF2B5EF4-FFF2-40B4-BE49-F238E27FC236}">
                          <a16:creationId xmlns:a16="http://schemas.microsoft.com/office/drawing/2014/main" id="{45D7680E-112D-01D0-B594-1595AA5AF41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1" name="Afbeelding 322" descr="Afbeelding 322">
                      <a:extLst>
                        <a:ext uri="{FF2B5EF4-FFF2-40B4-BE49-F238E27FC236}">
                          <a16:creationId xmlns:a16="http://schemas.microsoft.com/office/drawing/2014/main" id="{51710D75-A23A-6EF7-220D-CDAAC5CEC9A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3" name="Groep 314">
                    <a:extLst>
                      <a:ext uri="{FF2B5EF4-FFF2-40B4-BE49-F238E27FC236}">
                        <a16:creationId xmlns:a16="http://schemas.microsoft.com/office/drawing/2014/main" id="{0F2F552C-BB4C-4842-E0F6-00EEBD81DB7A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7" name="Rechthoek 318">
                      <a:extLst>
                        <a:ext uri="{FF2B5EF4-FFF2-40B4-BE49-F238E27FC236}">
                          <a16:creationId xmlns:a16="http://schemas.microsoft.com/office/drawing/2014/main" id="{32141D30-5B42-2B30-84EB-1C92E6470E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9">
                      <a:extLst>
                        <a:ext uri="{FF2B5EF4-FFF2-40B4-BE49-F238E27FC236}">
                          <a16:creationId xmlns:a16="http://schemas.microsoft.com/office/drawing/2014/main" id="{42A75ECF-B477-9C8D-28D9-D4A7D0C8E1AB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4" name="Groep 315">
                    <a:extLst>
                      <a:ext uri="{FF2B5EF4-FFF2-40B4-BE49-F238E27FC236}">
                        <a16:creationId xmlns:a16="http://schemas.microsoft.com/office/drawing/2014/main" id="{D28DCF6B-18E4-1CA4-30D8-BC6D10E1BA12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5" name="Rechthoek 316">
                      <a:extLst>
                        <a:ext uri="{FF2B5EF4-FFF2-40B4-BE49-F238E27FC236}">
                          <a16:creationId xmlns:a16="http://schemas.microsoft.com/office/drawing/2014/main" id="{2CD8F1C1-2D2C-048C-4F5A-57B6B7309909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6" name="Rechthoek 317">
                      <a:extLst>
                        <a:ext uri="{FF2B5EF4-FFF2-40B4-BE49-F238E27FC236}">
                          <a16:creationId xmlns:a16="http://schemas.microsoft.com/office/drawing/2014/main" id="{47513A1F-24AA-CD7E-4120-A12D578B6EB3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0" name="Rechthoek 311">
                  <a:extLst>
                    <a:ext uri="{FF2B5EF4-FFF2-40B4-BE49-F238E27FC236}">
                      <a16:creationId xmlns:a16="http://schemas.microsoft.com/office/drawing/2014/main" id="{8E5D85BB-CD2A-2583-3DB1-0C3F02506BCD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1" name="Gelijkbenige driehoek 312">
                  <a:extLst>
                    <a:ext uri="{FF2B5EF4-FFF2-40B4-BE49-F238E27FC236}">
                      <a16:creationId xmlns:a16="http://schemas.microsoft.com/office/drawing/2014/main" id="{A7B8EC8B-DBFE-94D1-D876-64CFF5D8A84D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3B0561E-020A-77B5-131C-02E7B8F3A531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5" name="Rechthoek 339">
              <a:extLst>
                <a:ext uri="{FF2B5EF4-FFF2-40B4-BE49-F238E27FC236}">
                  <a16:creationId xmlns:a16="http://schemas.microsoft.com/office/drawing/2014/main" id="{59F1D49D-2951-1E64-CFE2-306C171061B0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6" name="Groeperen 38">
              <a:extLst>
                <a:ext uri="{FF2B5EF4-FFF2-40B4-BE49-F238E27FC236}">
                  <a16:creationId xmlns:a16="http://schemas.microsoft.com/office/drawing/2014/main" id="{01B4F418-0559-56C0-BBDD-AE784ABE2519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0" name="Rechthoek 24">
                <a:extLst>
                  <a:ext uri="{FF2B5EF4-FFF2-40B4-BE49-F238E27FC236}">
                    <a16:creationId xmlns:a16="http://schemas.microsoft.com/office/drawing/2014/main" id="{5F4B6E23-BA04-CA4E-CDB0-1BB564F2BE31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5">
                <a:extLst>
                  <a:ext uri="{FF2B5EF4-FFF2-40B4-BE49-F238E27FC236}">
                    <a16:creationId xmlns:a16="http://schemas.microsoft.com/office/drawing/2014/main" id="{767835D2-E902-FD1F-4C3F-C2AF5A05DE35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6">
                <a:extLst>
                  <a:ext uri="{FF2B5EF4-FFF2-40B4-BE49-F238E27FC236}">
                    <a16:creationId xmlns:a16="http://schemas.microsoft.com/office/drawing/2014/main" id="{D53877F0-C095-50DD-5C04-057C5A777695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7">
                <a:extLst>
                  <a:ext uri="{FF2B5EF4-FFF2-40B4-BE49-F238E27FC236}">
                    <a16:creationId xmlns:a16="http://schemas.microsoft.com/office/drawing/2014/main" id="{64C4468B-BAB3-DE9E-094D-6257D9EDD8F7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2">
                <a:extLst>
                  <a:ext uri="{FF2B5EF4-FFF2-40B4-BE49-F238E27FC236}">
                    <a16:creationId xmlns:a16="http://schemas.microsoft.com/office/drawing/2014/main" id="{79485037-74BA-DCDF-62C0-CFC3123ADA35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6">
                <a:extLst>
                  <a:ext uri="{FF2B5EF4-FFF2-40B4-BE49-F238E27FC236}">
                    <a16:creationId xmlns:a16="http://schemas.microsoft.com/office/drawing/2014/main" id="{B364E060-2008-3A9C-B629-D7420035A641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CAAA9491-BA0C-70F7-07DA-644A1B76D9AB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4" name="Rechthoek 33">
                <a:extLst>
                  <a:ext uri="{FF2B5EF4-FFF2-40B4-BE49-F238E27FC236}">
                    <a16:creationId xmlns:a16="http://schemas.microsoft.com/office/drawing/2014/main" id="{60FFF0A5-4714-9950-3CA4-7C983979954B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5" name="Rechthoek 28">
                <a:extLst>
                  <a:ext uri="{FF2B5EF4-FFF2-40B4-BE49-F238E27FC236}">
                    <a16:creationId xmlns:a16="http://schemas.microsoft.com/office/drawing/2014/main" id="{E7B2E5D9-80A8-580D-97F8-AB7EA74CCBFB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9">
                <a:extLst>
                  <a:ext uri="{FF2B5EF4-FFF2-40B4-BE49-F238E27FC236}">
                    <a16:creationId xmlns:a16="http://schemas.microsoft.com/office/drawing/2014/main" id="{68CDD1D2-B7DF-3294-18DC-952EC899647A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30">
                <a:extLst>
                  <a:ext uri="{FF2B5EF4-FFF2-40B4-BE49-F238E27FC236}">
                    <a16:creationId xmlns:a16="http://schemas.microsoft.com/office/drawing/2014/main" id="{98B5808B-B407-E102-42A8-978E031B9F77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5">
                <a:extLst>
                  <a:ext uri="{FF2B5EF4-FFF2-40B4-BE49-F238E27FC236}">
                    <a16:creationId xmlns:a16="http://schemas.microsoft.com/office/drawing/2014/main" id="{F731ED77-A0C8-01D5-FCFD-5AE2F603E9CB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7">
                <a:extLst>
                  <a:ext uri="{FF2B5EF4-FFF2-40B4-BE49-F238E27FC236}">
                    <a16:creationId xmlns:a16="http://schemas.microsoft.com/office/drawing/2014/main" id="{C0335AE8-4BF9-19A6-BDFA-7E2307EB5B36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8" name="Tijdelijke aanduiding voor tekst 10">
              <a:extLst>
                <a:ext uri="{FF2B5EF4-FFF2-40B4-BE49-F238E27FC236}">
                  <a16:creationId xmlns:a16="http://schemas.microsoft.com/office/drawing/2014/main" id="{82E642C0-1911-0BD5-90F4-BCE0F330DB3E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F2E2FE44-DC6C-B831-E423-0CFECDBF4764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Rectangle">
              <a:extLst>
                <a:ext uri="{FF2B5EF4-FFF2-40B4-BE49-F238E27FC236}">
                  <a16:creationId xmlns:a16="http://schemas.microsoft.com/office/drawing/2014/main" id="{7770D753-D068-8371-2A4C-BA5857293932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1" name="Afbeelding invoegen/veranderen">
              <a:extLst>
                <a:ext uri="{FF2B5EF4-FFF2-40B4-BE49-F238E27FC236}">
                  <a16:creationId xmlns:a16="http://schemas.microsoft.com/office/drawing/2014/main" id="{8DD2A6DE-9F6C-A7EF-EE40-24EF3AC5C39C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2" name="Tijdelijke aanduiding voor inhoud 4">
              <a:extLst>
                <a:ext uri="{FF2B5EF4-FFF2-40B4-BE49-F238E27FC236}">
                  <a16:creationId xmlns:a16="http://schemas.microsoft.com/office/drawing/2014/main" id="{74B702BE-1C29-3374-5815-E853FE0E5C17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3" name="Picture 6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2D25CF48-B9FA-A547-CB20-AFC747F04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E21921F-928D-7C92-E1E5-DB9D0B8C7B51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35C87CEB-9733-C5A3-F9E0-A4E77296C8A9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4" name="Rechthoek 339">
                <a:extLst>
                  <a:ext uri="{FF2B5EF4-FFF2-40B4-BE49-F238E27FC236}">
                    <a16:creationId xmlns:a16="http://schemas.microsoft.com/office/drawing/2014/main" id="{45A96582-2B76-8ED8-4145-A3D0F2B59C12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5" name="Rectangle">
                <a:extLst>
                  <a:ext uri="{FF2B5EF4-FFF2-40B4-BE49-F238E27FC236}">
                    <a16:creationId xmlns:a16="http://schemas.microsoft.com/office/drawing/2014/main" id="{D45C9F3E-BDBB-CFE8-90D5-D2D531857C22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6" name="Afbeelding invoegen/veranderen">
                <a:extLst>
                  <a:ext uri="{FF2B5EF4-FFF2-40B4-BE49-F238E27FC236}">
                    <a16:creationId xmlns:a16="http://schemas.microsoft.com/office/drawing/2014/main" id="{B3FA224D-C272-25C6-7410-B856F1FBDE9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8" name="Titel 21">
              <a:extLst>
                <a:ext uri="{FF2B5EF4-FFF2-40B4-BE49-F238E27FC236}">
                  <a16:creationId xmlns:a16="http://schemas.microsoft.com/office/drawing/2014/main" id="{835D73DE-2349-89DC-F028-7DF41B0963AC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B9612254-25EC-2A73-4949-163C02567A38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0" name="Rechthoek 3">
              <a:extLst>
                <a:ext uri="{FF2B5EF4-FFF2-40B4-BE49-F238E27FC236}">
                  <a16:creationId xmlns:a16="http://schemas.microsoft.com/office/drawing/2014/main" id="{48E7F2C2-F7B4-A445-0C01-00ABAA796C4D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1" name="Rechthoek 31">
              <a:extLst>
                <a:ext uri="{FF2B5EF4-FFF2-40B4-BE49-F238E27FC236}">
                  <a16:creationId xmlns:a16="http://schemas.microsoft.com/office/drawing/2014/main" id="{BBD6643F-DF45-809A-130C-DF959FF1C8F4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Tijdelijke aanduiding voor tekst 10">
              <a:extLst>
                <a:ext uri="{FF2B5EF4-FFF2-40B4-BE49-F238E27FC236}">
                  <a16:creationId xmlns:a16="http://schemas.microsoft.com/office/drawing/2014/main" id="{7652EF05-F5B9-49D9-B23D-2086352A4EC8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CCD52542-D489-4E23-5312-FC180ED8C80A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019356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9">
            <a:extLst>
              <a:ext uri="{FF2B5EF4-FFF2-40B4-BE49-F238E27FC236}">
                <a16:creationId xmlns:a16="http://schemas.microsoft.com/office/drawing/2014/main" id="{9BD4081D-3E96-9A65-1749-2E6463AA4F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1423204"/>
              </p:ext>
            </p:extLst>
          </p:nvPr>
        </p:nvGraphicFramePr>
        <p:xfrm>
          <a:off x="841234" y="1524891"/>
          <a:ext cx="7265988" cy="296496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7930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1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23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94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Length</a:t>
                      </a:r>
                    </a:p>
                  </a:txBody>
                  <a:tcPr marL="91437" marR="91437" marT="45705" marB="45705" anchor="ctr">
                    <a:solidFill>
                      <a:srgbClr val="FFC00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Meter</a:t>
                      </a:r>
                    </a:p>
                  </a:txBody>
                  <a:tcPr marL="91437" marR="91437" marT="45705" marB="45705" anchor="ctr">
                    <a:solidFill>
                      <a:srgbClr val="FFC00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</a:t>
                      </a:r>
                    </a:p>
                  </a:txBody>
                  <a:tcPr marL="91437" marR="91437" marT="45705" marB="45705" anchor="ctr">
                    <a:solidFill>
                      <a:srgbClr val="FFC00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</a:t>
                      </a:r>
                      <a:endParaRPr lang="en-ID" sz="14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rgbClr val="FFC000">
                        <a:alpha val="4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Mass</a:t>
                      </a:r>
                    </a:p>
                  </a:txBody>
                  <a:tcPr marL="91437" marR="91437" marT="45705" marB="45705" anchor="ctr">
                    <a:solidFill>
                      <a:srgbClr val="FFC00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Kilogram</a:t>
                      </a:r>
                    </a:p>
                  </a:txBody>
                  <a:tcPr marL="91437" marR="91437" marT="45705" marB="45705" anchor="ctr">
                    <a:solidFill>
                      <a:srgbClr val="FFC00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Kg</a:t>
                      </a:r>
                    </a:p>
                  </a:txBody>
                  <a:tcPr marL="91437" marR="91437" marT="45705" marB="45705" anchor="ctr">
                    <a:solidFill>
                      <a:srgbClr val="FFC00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</a:t>
                      </a:r>
                      <a:endParaRPr lang="en-ID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rgbClr val="FFC000">
                        <a:alpha val="4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Time</a:t>
                      </a:r>
                    </a:p>
                  </a:txBody>
                  <a:tcPr marL="91437" marR="91437" marT="45705" marB="45705" anchor="ctr">
                    <a:solidFill>
                      <a:srgbClr val="FFC00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Second</a:t>
                      </a:r>
                    </a:p>
                  </a:txBody>
                  <a:tcPr marL="91437" marR="91437" marT="45705" marB="45705" anchor="ctr">
                    <a:solidFill>
                      <a:srgbClr val="FFC00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</a:p>
                  </a:txBody>
                  <a:tcPr marL="91437" marR="91437" marT="45705" marB="45705" anchor="ctr">
                    <a:solidFill>
                      <a:srgbClr val="FFC00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</a:t>
                      </a:r>
                      <a:endParaRPr lang="en-ID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rgbClr val="FFC000">
                        <a:alpha val="4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Electric Current</a:t>
                      </a:r>
                    </a:p>
                  </a:txBody>
                  <a:tcPr marL="91437" marR="91437" marT="45705" marB="45705" anchor="ctr">
                    <a:solidFill>
                      <a:srgbClr val="FFC00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Ampere</a:t>
                      </a:r>
                    </a:p>
                  </a:txBody>
                  <a:tcPr marL="91437" marR="91437" marT="45705" marB="45705" anchor="ctr">
                    <a:solidFill>
                      <a:srgbClr val="FFC00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 marL="91437" marR="91437" marT="45705" marB="45705" anchor="ctr">
                    <a:solidFill>
                      <a:srgbClr val="FFC00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</a:t>
                      </a:r>
                      <a:endParaRPr lang="en-ID" sz="14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rgbClr val="FFC000">
                        <a:alpha val="4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Temperature</a:t>
                      </a:r>
                    </a:p>
                  </a:txBody>
                  <a:tcPr marL="91437" marR="91437" marT="45705" marB="45705" anchor="ctr">
                    <a:solidFill>
                      <a:srgbClr val="FFC00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Kelvin</a:t>
                      </a:r>
                    </a:p>
                  </a:txBody>
                  <a:tcPr marL="91437" marR="91437" marT="45705" marB="45705" anchor="ctr">
                    <a:solidFill>
                      <a:srgbClr val="FFC00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</a:t>
                      </a:r>
                    </a:p>
                  </a:txBody>
                  <a:tcPr marL="91437" marR="91437" marT="45705" marB="45705" anchor="ctr">
                    <a:solidFill>
                      <a:srgbClr val="FFC00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Θ</a:t>
                      </a:r>
                      <a:endParaRPr lang="en-ID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rgbClr val="FFC000">
                        <a:alpha val="4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Amount Of Subtance</a:t>
                      </a:r>
                    </a:p>
                  </a:txBody>
                  <a:tcPr marL="91437" marR="91437" marT="45705" marB="45705" anchor="ctr">
                    <a:solidFill>
                      <a:srgbClr val="FFC00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Mole</a:t>
                      </a:r>
                    </a:p>
                  </a:txBody>
                  <a:tcPr marL="91437" marR="91437" marT="45705" marB="45705" anchor="ctr">
                    <a:solidFill>
                      <a:srgbClr val="FFC00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Mol</a:t>
                      </a:r>
                    </a:p>
                  </a:txBody>
                  <a:tcPr marL="91437" marR="91437" marT="45705" marB="45705" anchor="ctr">
                    <a:solidFill>
                      <a:srgbClr val="FFC00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</a:t>
                      </a:r>
                      <a:endParaRPr lang="en-ID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rgbClr val="FFC000">
                        <a:alpha val="4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Luminous Intensity</a:t>
                      </a:r>
                    </a:p>
                  </a:txBody>
                  <a:tcPr marL="91437" marR="91437" marT="45705" marB="45705" anchor="ctr">
                    <a:solidFill>
                      <a:srgbClr val="FFC00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Candela</a:t>
                      </a:r>
                    </a:p>
                  </a:txBody>
                  <a:tcPr marL="91437" marR="91437" marT="45705" marB="45705" anchor="ctr">
                    <a:solidFill>
                      <a:srgbClr val="FFC00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cd</a:t>
                      </a:r>
                    </a:p>
                  </a:txBody>
                  <a:tcPr marL="91437" marR="91437" marT="45705" marB="45705" anchor="ctr">
                    <a:solidFill>
                      <a:srgbClr val="FFC000">
                        <a:alpha val="4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J</a:t>
                      </a:r>
                      <a:endParaRPr lang="en-ID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rgbClr val="FFC000">
                        <a:alpha val="4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Freeform: Shape 16">
            <a:extLst>
              <a:ext uri="{FF2B5EF4-FFF2-40B4-BE49-F238E27FC236}">
                <a16:creationId xmlns:a16="http://schemas.microsoft.com/office/drawing/2014/main" id="{2DEB0C72-CF6B-A9A4-5F1D-352F58907369}"/>
              </a:ext>
            </a:extLst>
          </p:cNvPr>
          <p:cNvSpPr>
            <a:spLocks/>
          </p:cNvSpPr>
          <p:nvPr/>
        </p:nvSpPr>
        <p:spPr bwMode="auto">
          <a:xfrm>
            <a:off x="843782" y="804166"/>
            <a:ext cx="2780340" cy="719137"/>
          </a:xfrm>
          <a:custGeom>
            <a:avLst/>
            <a:gdLst>
              <a:gd name="T0" fmla="*/ 2789030 w 2091690"/>
              <a:gd name="T1" fmla="*/ 718564 h 475297"/>
              <a:gd name="T2" fmla="*/ 0 w 2091690"/>
              <a:gd name="T3" fmla="*/ 718564 h 475297"/>
              <a:gd name="T4" fmla="*/ 0 w 2091690"/>
              <a:gd name="T5" fmla="*/ 335522 h 475297"/>
              <a:gd name="T6" fmla="*/ 295922 w 2091690"/>
              <a:gd name="T7" fmla="*/ 0 h 475297"/>
              <a:gd name="T8" fmla="*/ 2789030 w 2091690"/>
              <a:gd name="T9" fmla="*/ 0 h 475297"/>
              <a:gd name="T10" fmla="*/ 2789030 w 2091690"/>
              <a:gd name="T11" fmla="*/ 718564 h 47529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91690"/>
              <a:gd name="T19" fmla="*/ 0 h 475297"/>
              <a:gd name="T20" fmla="*/ 2091690 w 2091690"/>
              <a:gd name="T21" fmla="*/ 475297 h 47529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91690" h="475297">
                <a:moveTo>
                  <a:pt x="2091690" y="475298"/>
                </a:moveTo>
                <a:lnTo>
                  <a:pt x="0" y="475298"/>
                </a:lnTo>
                <a:lnTo>
                  <a:pt x="0" y="221933"/>
                </a:lnTo>
                <a:cubicBezTo>
                  <a:pt x="0" y="99060"/>
                  <a:pt x="99060" y="0"/>
                  <a:pt x="221933" y="0"/>
                </a:cubicBezTo>
                <a:lnTo>
                  <a:pt x="2091690" y="0"/>
                </a:lnTo>
                <a:lnTo>
                  <a:pt x="2091690" y="475298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eaLnBrk="1" hangingPunct="1"/>
            <a:r>
              <a:rPr lang="en-ID" altLang="en-N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" name="Freeform: Shape 17">
            <a:extLst>
              <a:ext uri="{FF2B5EF4-FFF2-40B4-BE49-F238E27FC236}">
                <a16:creationId xmlns:a16="http://schemas.microsoft.com/office/drawing/2014/main" id="{DF97D74E-BEF1-6A54-7673-834155D2B9EF}"/>
              </a:ext>
            </a:extLst>
          </p:cNvPr>
          <p:cNvSpPr>
            <a:spLocks/>
          </p:cNvSpPr>
          <p:nvPr/>
        </p:nvSpPr>
        <p:spPr bwMode="auto">
          <a:xfrm>
            <a:off x="3638409" y="804166"/>
            <a:ext cx="1439863" cy="719137"/>
          </a:xfrm>
          <a:custGeom>
            <a:avLst/>
            <a:gdLst>
              <a:gd name="T0" fmla="*/ 0 w 1069657"/>
              <a:gd name="T1" fmla="*/ 0 h 475297"/>
              <a:gd name="T2" fmla="*/ 1440749 w 1069657"/>
              <a:gd name="T3" fmla="*/ 0 h 475297"/>
              <a:gd name="T4" fmla="*/ 1440749 w 1069657"/>
              <a:gd name="T5" fmla="*/ 718564 h 475297"/>
              <a:gd name="T6" fmla="*/ 0 w 1069657"/>
              <a:gd name="T7" fmla="*/ 718564 h 47529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69657" h="475297">
                <a:moveTo>
                  <a:pt x="0" y="0"/>
                </a:moveTo>
                <a:lnTo>
                  <a:pt x="1069658" y="0"/>
                </a:lnTo>
                <a:lnTo>
                  <a:pt x="1069658" y="475298"/>
                </a:lnTo>
                <a:lnTo>
                  <a:pt x="0" y="475298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anchor="ctr"/>
          <a:lstStyle/>
          <a:p>
            <a:endParaRPr lang="en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reeform: Shape 18">
            <a:extLst>
              <a:ext uri="{FF2B5EF4-FFF2-40B4-BE49-F238E27FC236}">
                <a16:creationId xmlns:a16="http://schemas.microsoft.com/office/drawing/2014/main" id="{FBC5149D-3821-4EBE-C542-55732E648684}"/>
              </a:ext>
            </a:extLst>
          </p:cNvPr>
          <p:cNvSpPr>
            <a:spLocks/>
          </p:cNvSpPr>
          <p:nvPr/>
        </p:nvSpPr>
        <p:spPr bwMode="auto">
          <a:xfrm>
            <a:off x="5094147" y="804166"/>
            <a:ext cx="1404937" cy="719137"/>
          </a:xfrm>
          <a:custGeom>
            <a:avLst/>
            <a:gdLst>
              <a:gd name="T0" fmla="*/ 0 w 1060132"/>
              <a:gd name="T1" fmla="*/ 0 h 475297"/>
              <a:gd name="T2" fmla="*/ 1405938 w 1060132"/>
              <a:gd name="T3" fmla="*/ 0 h 475297"/>
              <a:gd name="T4" fmla="*/ 1405938 w 1060132"/>
              <a:gd name="T5" fmla="*/ 718564 h 475297"/>
              <a:gd name="T6" fmla="*/ 0 w 1060132"/>
              <a:gd name="T7" fmla="*/ 718564 h 47529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60132" h="475297">
                <a:moveTo>
                  <a:pt x="0" y="0"/>
                </a:moveTo>
                <a:lnTo>
                  <a:pt x="1060132" y="0"/>
                </a:lnTo>
                <a:lnTo>
                  <a:pt x="1060132" y="475298"/>
                </a:lnTo>
                <a:lnTo>
                  <a:pt x="0" y="475298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anchor="ctr"/>
          <a:lstStyle/>
          <a:p>
            <a:endParaRPr lang="en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Freeform: Shape 19">
            <a:extLst>
              <a:ext uri="{FF2B5EF4-FFF2-40B4-BE49-F238E27FC236}">
                <a16:creationId xmlns:a16="http://schemas.microsoft.com/office/drawing/2014/main" id="{25E2705E-2BA9-E5D8-A3C1-5D8DF5A8F08C}"/>
              </a:ext>
            </a:extLst>
          </p:cNvPr>
          <p:cNvSpPr>
            <a:spLocks/>
          </p:cNvSpPr>
          <p:nvPr/>
        </p:nvSpPr>
        <p:spPr bwMode="auto">
          <a:xfrm>
            <a:off x="6524484" y="804166"/>
            <a:ext cx="1577975" cy="719137"/>
          </a:xfrm>
          <a:custGeom>
            <a:avLst/>
            <a:gdLst>
              <a:gd name="T0" fmla="*/ 1579049 w 1181099"/>
              <a:gd name="T1" fmla="*/ 718564 h 475297"/>
              <a:gd name="T2" fmla="*/ 0 w 1181099"/>
              <a:gd name="T3" fmla="*/ 718564 h 475297"/>
              <a:gd name="T4" fmla="*/ 0 w 1181099"/>
              <a:gd name="T5" fmla="*/ 0 h 475297"/>
              <a:gd name="T6" fmla="*/ 1282340 w 1181099"/>
              <a:gd name="T7" fmla="*/ 0 h 475297"/>
              <a:gd name="T8" fmla="*/ 1579049 w 1181099"/>
              <a:gd name="T9" fmla="*/ 335522 h 475297"/>
              <a:gd name="T10" fmla="*/ 1579049 w 1181099"/>
              <a:gd name="T11" fmla="*/ 718564 h 47529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181099" h="475297">
                <a:moveTo>
                  <a:pt x="1181100" y="475298"/>
                </a:moveTo>
                <a:lnTo>
                  <a:pt x="0" y="475298"/>
                </a:lnTo>
                <a:lnTo>
                  <a:pt x="0" y="0"/>
                </a:lnTo>
                <a:lnTo>
                  <a:pt x="959167" y="0"/>
                </a:lnTo>
                <a:cubicBezTo>
                  <a:pt x="1082040" y="0"/>
                  <a:pt x="1181100" y="99060"/>
                  <a:pt x="1181100" y="221933"/>
                </a:cubicBezTo>
                <a:lnTo>
                  <a:pt x="1181100" y="475298"/>
                </a:ln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anchor="ctr"/>
          <a:lstStyle/>
          <a:p>
            <a:endParaRPr lang="en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6ED966-0526-D0C8-2A1A-ABDE57B2854B}"/>
              </a:ext>
            </a:extLst>
          </p:cNvPr>
          <p:cNvSpPr txBox="1"/>
          <p:nvPr/>
        </p:nvSpPr>
        <p:spPr>
          <a:xfrm>
            <a:off x="1634984" y="870841"/>
            <a:ext cx="1203325" cy="58578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Quantity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C72FB3-3E5E-0EF2-2ADD-587D3F3F364F}"/>
              </a:ext>
            </a:extLst>
          </p:cNvPr>
          <p:cNvSpPr txBox="1"/>
          <p:nvPr/>
        </p:nvSpPr>
        <p:spPr>
          <a:xfrm>
            <a:off x="3943209" y="870841"/>
            <a:ext cx="841375" cy="58578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6C6C51-E314-C3E9-CEB6-17D7D8D20D8D}"/>
              </a:ext>
            </a:extLst>
          </p:cNvPr>
          <p:cNvSpPr txBox="1"/>
          <p:nvPr/>
        </p:nvSpPr>
        <p:spPr>
          <a:xfrm>
            <a:off x="5398558" y="871347"/>
            <a:ext cx="796115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Symbol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F03F64-C1E5-9085-3E5B-8A44E7B7F4A1}"/>
              </a:ext>
            </a:extLst>
          </p:cNvPr>
          <p:cNvSpPr txBox="1"/>
          <p:nvPr/>
        </p:nvSpPr>
        <p:spPr>
          <a:xfrm>
            <a:off x="6707047" y="870841"/>
            <a:ext cx="1155700" cy="58578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Dimension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Symbol</a:t>
            </a:r>
          </a:p>
        </p:txBody>
      </p:sp>
      <p:grpSp>
        <p:nvGrpSpPr>
          <p:cNvPr id="11" name="Instructie">
            <a:extLst>
              <a:ext uri="{FF2B5EF4-FFF2-40B4-BE49-F238E27FC236}">
                <a16:creationId xmlns:a16="http://schemas.microsoft.com/office/drawing/2014/main" id="{82FA26E9-ADDD-D3E1-4681-FE7685A269B1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2" name="Rechthoek 339">
              <a:extLst>
                <a:ext uri="{FF2B5EF4-FFF2-40B4-BE49-F238E27FC236}">
                  <a16:creationId xmlns:a16="http://schemas.microsoft.com/office/drawing/2014/main" id="{811D60B8-27D8-9532-CC89-F4E6FC58E92A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3" name="Graphic 163">
              <a:extLst>
                <a:ext uri="{FF2B5EF4-FFF2-40B4-BE49-F238E27FC236}">
                  <a16:creationId xmlns:a16="http://schemas.microsoft.com/office/drawing/2014/main" id="{85FC4992-F618-3AC6-8600-269441B93E6A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4" name="Rechthoek 342">
              <a:extLst>
                <a:ext uri="{FF2B5EF4-FFF2-40B4-BE49-F238E27FC236}">
                  <a16:creationId xmlns:a16="http://schemas.microsoft.com/office/drawing/2014/main" id="{BA17B378-96D2-6250-94EE-595C9FD77B50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5" name="INSTRUCTIE">
              <a:extLst>
                <a:ext uri="{FF2B5EF4-FFF2-40B4-BE49-F238E27FC236}">
                  <a16:creationId xmlns:a16="http://schemas.microsoft.com/office/drawing/2014/main" id="{6F5E5E6D-D032-9E80-187C-C8217D4F70BC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6" name="Rechthoek 299">
                <a:extLst>
                  <a:ext uri="{FF2B5EF4-FFF2-40B4-BE49-F238E27FC236}">
                    <a16:creationId xmlns:a16="http://schemas.microsoft.com/office/drawing/2014/main" id="{53F0772C-4AF8-D8EC-AB3B-F643130D89D4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9" name="Rectangle">
                  <a:extLst>
                    <a:ext uri="{FF2B5EF4-FFF2-40B4-BE49-F238E27FC236}">
                      <a16:creationId xmlns:a16="http://schemas.microsoft.com/office/drawing/2014/main" id="{7B234E6F-52C3-E68E-833A-96934337168B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0" name="Afbeelding invoegen/veranderen">
                  <a:extLst>
                    <a:ext uri="{FF2B5EF4-FFF2-40B4-BE49-F238E27FC236}">
                      <a16:creationId xmlns:a16="http://schemas.microsoft.com/office/drawing/2014/main" id="{FFCB8A72-1285-FBCC-23A1-44350BCB6727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7" name="Ovaal 301">
                <a:extLst>
                  <a:ext uri="{FF2B5EF4-FFF2-40B4-BE49-F238E27FC236}">
                    <a16:creationId xmlns:a16="http://schemas.microsoft.com/office/drawing/2014/main" id="{B3E6EE33-0117-A71B-49FB-5BF04D4D3DC0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7" name="Oval">
                  <a:extLst>
                    <a:ext uri="{FF2B5EF4-FFF2-40B4-BE49-F238E27FC236}">
                      <a16:creationId xmlns:a16="http://schemas.microsoft.com/office/drawing/2014/main" id="{D3F5998F-035E-E58C-A6A5-30FD7705856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8" name="1">
                  <a:extLst>
                    <a:ext uri="{FF2B5EF4-FFF2-40B4-BE49-F238E27FC236}">
                      <a16:creationId xmlns:a16="http://schemas.microsoft.com/office/drawing/2014/main" id="{5FFE4AC4-A897-1971-5FFE-95517361108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8" name="Rechthoek 302">
                <a:extLst>
                  <a:ext uri="{FF2B5EF4-FFF2-40B4-BE49-F238E27FC236}">
                    <a16:creationId xmlns:a16="http://schemas.microsoft.com/office/drawing/2014/main" id="{8331B18F-D684-C7F1-1849-9106C9756F4A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9" name="Ovaal 303">
                <a:extLst>
                  <a:ext uri="{FF2B5EF4-FFF2-40B4-BE49-F238E27FC236}">
                    <a16:creationId xmlns:a16="http://schemas.microsoft.com/office/drawing/2014/main" id="{D390AE54-FAD6-E914-6521-BF7440321A6D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5" name="Oval">
                  <a:extLst>
                    <a:ext uri="{FF2B5EF4-FFF2-40B4-BE49-F238E27FC236}">
                      <a16:creationId xmlns:a16="http://schemas.microsoft.com/office/drawing/2014/main" id="{27A9EC90-C935-8A62-3A20-FCB267F56D5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6" name="2">
                  <a:extLst>
                    <a:ext uri="{FF2B5EF4-FFF2-40B4-BE49-F238E27FC236}">
                      <a16:creationId xmlns:a16="http://schemas.microsoft.com/office/drawing/2014/main" id="{3B9ACA3C-3BAF-A3E3-1B9D-99A8BD8E551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0" name="Rechthoek 304">
                <a:extLst>
                  <a:ext uri="{FF2B5EF4-FFF2-40B4-BE49-F238E27FC236}">
                    <a16:creationId xmlns:a16="http://schemas.microsoft.com/office/drawing/2014/main" id="{FFC95E0A-116A-056B-D68F-941F5C398CE1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1" name="Groep 305">
                <a:extLst>
                  <a:ext uri="{FF2B5EF4-FFF2-40B4-BE49-F238E27FC236}">
                    <a16:creationId xmlns:a16="http://schemas.microsoft.com/office/drawing/2014/main" id="{BB1DDE5A-0964-D304-B847-B32738B7DD88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0" name="Rechthoek 332">
                  <a:extLst>
                    <a:ext uri="{FF2B5EF4-FFF2-40B4-BE49-F238E27FC236}">
                      <a16:creationId xmlns:a16="http://schemas.microsoft.com/office/drawing/2014/main" id="{398CDBF3-A0C7-862A-1CB8-B74A1EC15954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3" name="Rectangle">
                    <a:extLst>
                      <a:ext uri="{FF2B5EF4-FFF2-40B4-BE49-F238E27FC236}">
                        <a16:creationId xmlns:a16="http://schemas.microsoft.com/office/drawing/2014/main" id="{1A8D5CE4-854D-0615-5F7D-9D92566B2DA7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4" name="Invoegen">
                    <a:extLst>
                      <a:ext uri="{FF2B5EF4-FFF2-40B4-BE49-F238E27FC236}">
                        <a16:creationId xmlns:a16="http://schemas.microsoft.com/office/drawing/2014/main" id="{403E0C29-B490-1644-369F-3747EA5C5E18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1" name="Rechte verbindingslijn 333">
                  <a:extLst>
                    <a:ext uri="{FF2B5EF4-FFF2-40B4-BE49-F238E27FC236}">
                      <a16:creationId xmlns:a16="http://schemas.microsoft.com/office/drawing/2014/main" id="{F932D471-65CA-9E8F-29A5-4C1AF6F01906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2" name="Gelijkbenige driehoek 334">
                  <a:extLst>
                    <a:ext uri="{FF2B5EF4-FFF2-40B4-BE49-F238E27FC236}">
                      <a16:creationId xmlns:a16="http://schemas.microsoft.com/office/drawing/2014/main" id="{12FAD249-B094-DE9C-B061-C3E90902EF59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2" name="Groep 306">
                <a:extLst>
                  <a:ext uri="{FF2B5EF4-FFF2-40B4-BE49-F238E27FC236}">
                    <a16:creationId xmlns:a16="http://schemas.microsoft.com/office/drawing/2014/main" id="{3EF56CCF-B48C-E55E-84EF-CF61A15C2E7B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4" name="Rechthoek 326">
                  <a:extLst>
                    <a:ext uri="{FF2B5EF4-FFF2-40B4-BE49-F238E27FC236}">
                      <a16:creationId xmlns:a16="http://schemas.microsoft.com/office/drawing/2014/main" id="{6EC138A6-38B2-CF54-8843-F56BC8D62A3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" name="Ovaal 327">
                  <a:extLst>
                    <a:ext uri="{FF2B5EF4-FFF2-40B4-BE49-F238E27FC236}">
                      <a16:creationId xmlns:a16="http://schemas.microsoft.com/office/drawing/2014/main" id="{902353FE-53E4-1563-4393-CBF963524A08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6" name="Vrije vorm: vorm 328">
                  <a:extLst>
                    <a:ext uri="{FF2B5EF4-FFF2-40B4-BE49-F238E27FC236}">
                      <a16:creationId xmlns:a16="http://schemas.microsoft.com/office/drawing/2014/main" id="{14A1EADB-C701-3D63-CF21-BE7AA4312E79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7" name="Rechthoek: afgeronde hoeken 329">
                  <a:extLst>
                    <a:ext uri="{FF2B5EF4-FFF2-40B4-BE49-F238E27FC236}">
                      <a16:creationId xmlns:a16="http://schemas.microsoft.com/office/drawing/2014/main" id="{68F5B6F7-F8EA-717C-EFE7-EF962CFE999D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" name="Rechte verbindingslijn 330">
                  <a:extLst>
                    <a:ext uri="{FF2B5EF4-FFF2-40B4-BE49-F238E27FC236}">
                      <a16:creationId xmlns:a16="http://schemas.microsoft.com/office/drawing/2014/main" id="{E1D0D6EB-0510-6667-4315-7A490D521A5B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9" name="Rechte verbindingslijn 331">
                  <a:extLst>
                    <a:ext uri="{FF2B5EF4-FFF2-40B4-BE49-F238E27FC236}">
                      <a16:creationId xmlns:a16="http://schemas.microsoft.com/office/drawing/2014/main" id="{01C2C1CE-6E2F-9747-6E11-ECF012181020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3" name="Ovaal 307">
                <a:extLst>
                  <a:ext uri="{FF2B5EF4-FFF2-40B4-BE49-F238E27FC236}">
                    <a16:creationId xmlns:a16="http://schemas.microsoft.com/office/drawing/2014/main" id="{F8D02B2D-17C2-9491-B1CD-39E22730E681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2" name="Oval">
                  <a:extLst>
                    <a:ext uri="{FF2B5EF4-FFF2-40B4-BE49-F238E27FC236}">
                      <a16:creationId xmlns:a16="http://schemas.microsoft.com/office/drawing/2014/main" id="{2F2D5541-A6D1-5197-5D7E-37131630BF8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3" name="3">
                  <a:extLst>
                    <a:ext uri="{FF2B5EF4-FFF2-40B4-BE49-F238E27FC236}">
                      <a16:creationId xmlns:a16="http://schemas.microsoft.com/office/drawing/2014/main" id="{968D368E-8821-3A71-7CF6-72D2EFBB5F3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4" name="Rechthoek 308">
                <a:extLst>
                  <a:ext uri="{FF2B5EF4-FFF2-40B4-BE49-F238E27FC236}">
                    <a16:creationId xmlns:a16="http://schemas.microsoft.com/office/drawing/2014/main" id="{49265E29-33A3-63CE-AA12-DFAA43F3AD6E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5" name="Groep 309">
                <a:extLst>
                  <a:ext uri="{FF2B5EF4-FFF2-40B4-BE49-F238E27FC236}">
                    <a16:creationId xmlns:a16="http://schemas.microsoft.com/office/drawing/2014/main" id="{B5EF750C-CAC0-A51E-44BA-3D896E7A67D2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6" name="Groep 310">
                  <a:extLst>
                    <a:ext uri="{FF2B5EF4-FFF2-40B4-BE49-F238E27FC236}">
                      <a16:creationId xmlns:a16="http://schemas.microsoft.com/office/drawing/2014/main" id="{D949CC5E-2D5C-0FC1-8279-CA0B688716E3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9" name="Groep 313">
                    <a:extLst>
                      <a:ext uri="{FF2B5EF4-FFF2-40B4-BE49-F238E27FC236}">
                        <a16:creationId xmlns:a16="http://schemas.microsoft.com/office/drawing/2014/main" id="{A286CCC8-E602-F2E6-5259-001BE42EB9AA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6" name="Groep 320">
                      <a:extLst>
                        <a:ext uri="{FF2B5EF4-FFF2-40B4-BE49-F238E27FC236}">
                          <a16:creationId xmlns:a16="http://schemas.microsoft.com/office/drawing/2014/main" id="{A6370467-6EC8-7B7C-05A7-DCDED6AAEC9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9" name="Rechthoek 323">
                        <a:extLst>
                          <a:ext uri="{FF2B5EF4-FFF2-40B4-BE49-F238E27FC236}">
                            <a16:creationId xmlns:a16="http://schemas.microsoft.com/office/drawing/2014/main" id="{FAAAE4B4-3384-4DEC-75B5-5155B815D95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0" name="Rechthoek 324">
                        <a:extLst>
                          <a:ext uri="{FF2B5EF4-FFF2-40B4-BE49-F238E27FC236}">
                            <a16:creationId xmlns:a16="http://schemas.microsoft.com/office/drawing/2014/main" id="{8037C15D-B413-4DFD-7479-8A2D6871F1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1" name="Ovaal 325">
                        <a:extLst>
                          <a:ext uri="{FF2B5EF4-FFF2-40B4-BE49-F238E27FC236}">
                            <a16:creationId xmlns:a16="http://schemas.microsoft.com/office/drawing/2014/main" id="{5EFC0734-7573-27F9-A16C-7C30639CDD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7" name="Afbeelding 321" descr="Afbeelding 321">
                      <a:extLst>
                        <a:ext uri="{FF2B5EF4-FFF2-40B4-BE49-F238E27FC236}">
                          <a16:creationId xmlns:a16="http://schemas.microsoft.com/office/drawing/2014/main" id="{D91B76C1-1AE3-D54B-D27B-9A2A551D54A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8" name="Afbeelding 322" descr="Afbeelding 322">
                      <a:extLst>
                        <a:ext uri="{FF2B5EF4-FFF2-40B4-BE49-F238E27FC236}">
                          <a16:creationId xmlns:a16="http://schemas.microsoft.com/office/drawing/2014/main" id="{43A55909-F188-7BA7-F42B-4C7DED50A26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0" name="Groep 314">
                    <a:extLst>
                      <a:ext uri="{FF2B5EF4-FFF2-40B4-BE49-F238E27FC236}">
                        <a16:creationId xmlns:a16="http://schemas.microsoft.com/office/drawing/2014/main" id="{C49A099A-CA51-AA1E-2990-B27749E88418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4" name="Rechthoek 318">
                      <a:extLst>
                        <a:ext uri="{FF2B5EF4-FFF2-40B4-BE49-F238E27FC236}">
                          <a16:creationId xmlns:a16="http://schemas.microsoft.com/office/drawing/2014/main" id="{8EB2553D-FE2E-5BD3-FDDD-6D943EBD57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5" name="Rechthoek 319">
                      <a:extLst>
                        <a:ext uri="{FF2B5EF4-FFF2-40B4-BE49-F238E27FC236}">
                          <a16:creationId xmlns:a16="http://schemas.microsoft.com/office/drawing/2014/main" id="{C4040333-166F-3B65-4602-81DEF8670369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1" name="Groep 315">
                    <a:extLst>
                      <a:ext uri="{FF2B5EF4-FFF2-40B4-BE49-F238E27FC236}">
                        <a16:creationId xmlns:a16="http://schemas.microsoft.com/office/drawing/2014/main" id="{1D21542D-D36F-FDA8-0065-0B1165B7536A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2" name="Rechthoek 316">
                      <a:extLst>
                        <a:ext uri="{FF2B5EF4-FFF2-40B4-BE49-F238E27FC236}">
                          <a16:creationId xmlns:a16="http://schemas.microsoft.com/office/drawing/2014/main" id="{7D2FAF7E-F084-EB6F-6DDD-A0283F23B912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3" name="Rechthoek 317">
                      <a:extLst>
                        <a:ext uri="{FF2B5EF4-FFF2-40B4-BE49-F238E27FC236}">
                          <a16:creationId xmlns:a16="http://schemas.microsoft.com/office/drawing/2014/main" id="{A35ECCB4-759D-1805-77D6-C31579CFCF1D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7" name="Rechthoek 311">
                  <a:extLst>
                    <a:ext uri="{FF2B5EF4-FFF2-40B4-BE49-F238E27FC236}">
                      <a16:creationId xmlns:a16="http://schemas.microsoft.com/office/drawing/2014/main" id="{7F437A23-34F6-FEB3-CF65-C006FA932717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8" name="Gelijkbenige driehoek 312">
                  <a:extLst>
                    <a:ext uri="{FF2B5EF4-FFF2-40B4-BE49-F238E27FC236}">
                      <a16:creationId xmlns:a16="http://schemas.microsoft.com/office/drawing/2014/main" id="{A6C26405-DBA9-B3FA-9401-2AC57B52A115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2446E7D-A243-1CA9-F190-25A5D562B791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2" name="Rechthoek 339">
              <a:extLst>
                <a:ext uri="{FF2B5EF4-FFF2-40B4-BE49-F238E27FC236}">
                  <a16:creationId xmlns:a16="http://schemas.microsoft.com/office/drawing/2014/main" id="{985D0D8D-6DFF-F5D9-4F06-511A84108771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3" name="Groeperen 38">
              <a:extLst>
                <a:ext uri="{FF2B5EF4-FFF2-40B4-BE49-F238E27FC236}">
                  <a16:creationId xmlns:a16="http://schemas.microsoft.com/office/drawing/2014/main" id="{74BC35D6-A7A2-1D1C-3168-DD1404AF7641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7" name="Rechthoek 24">
                <a:extLst>
                  <a:ext uri="{FF2B5EF4-FFF2-40B4-BE49-F238E27FC236}">
                    <a16:creationId xmlns:a16="http://schemas.microsoft.com/office/drawing/2014/main" id="{E90D64AB-DF49-6963-9BD5-866ACF147C4F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5">
                <a:extLst>
                  <a:ext uri="{FF2B5EF4-FFF2-40B4-BE49-F238E27FC236}">
                    <a16:creationId xmlns:a16="http://schemas.microsoft.com/office/drawing/2014/main" id="{14625863-9FA9-AD63-B3F6-99B96AEDF707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26">
                <a:extLst>
                  <a:ext uri="{FF2B5EF4-FFF2-40B4-BE49-F238E27FC236}">
                    <a16:creationId xmlns:a16="http://schemas.microsoft.com/office/drawing/2014/main" id="{676FC76F-746F-1260-9EAC-D8F9A7A5F60E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27">
                <a:extLst>
                  <a:ext uri="{FF2B5EF4-FFF2-40B4-BE49-F238E27FC236}">
                    <a16:creationId xmlns:a16="http://schemas.microsoft.com/office/drawing/2014/main" id="{07BD7505-A9F2-9CB8-8669-B4EDF54FF6CA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2">
                <a:extLst>
                  <a:ext uri="{FF2B5EF4-FFF2-40B4-BE49-F238E27FC236}">
                    <a16:creationId xmlns:a16="http://schemas.microsoft.com/office/drawing/2014/main" id="{EE7CF824-848B-8F3B-57AC-E1DCB9BE8A9F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36">
                <a:extLst>
                  <a:ext uri="{FF2B5EF4-FFF2-40B4-BE49-F238E27FC236}">
                    <a16:creationId xmlns:a16="http://schemas.microsoft.com/office/drawing/2014/main" id="{0225F5DE-B4E5-05F9-B727-933DFB9EF43E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C43C3B40-1A49-B927-9FCE-7866F81DAAD4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1" name="Rechthoek 33">
                <a:extLst>
                  <a:ext uri="{FF2B5EF4-FFF2-40B4-BE49-F238E27FC236}">
                    <a16:creationId xmlns:a16="http://schemas.microsoft.com/office/drawing/2014/main" id="{36770168-0419-62A6-14BB-41C2BEE4BBF6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8">
                <a:extLst>
                  <a:ext uri="{FF2B5EF4-FFF2-40B4-BE49-F238E27FC236}">
                    <a16:creationId xmlns:a16="http://schemas.microsoft.com/office/drawing/2014/main" id="{8D750F92-DF5E-5C73-B82C-A457C5A02AED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9">
                <a:extLst>
                  <a:ext uri="{FF2B5EF4-FFF2-40B4-BE49-F238E27FC236}">
                    <a16:creationId xmlns:a16="http://schemas.microsoft.com/office/drawing/2014/main" id="{52866630-C3C4-A87D-B6BC-DA860107F0D4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0">
                <a:extLst>
                  <a:ext uri="{FF2B5EF4-FFF2-40B4-BE49-F238E27FC236}">
                    <a16:creationId xmlns:a16="http://schemas.microsoft.com/office/drawing/2014/main" id="{0BC192E5-BBD9-A3F5-66EE-1B1A9A52BF10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5">
                <a:extLst>
                  <a:ext uri="{FF2B5EF4-FFF2-40B4-BE49-F238E27FC236}">
                    <a16:creationId xmlns:a16="http://schemas.microsoft.com/office/drawing/2014/main" id="{94F7B0E3-7D01-F8E9-915E-3BC8AC1DA090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7">
                <a:extLst>
                  <a:ext uri="{FF2B5EF4-FFF2-40B4-BE49-F238E27FC236}">
                    <a16:creationId xmlns:a16="http://schemas.microsoft.com/office/drawing/2014/main" id="{EFF2D644-97B4-C656-C3FB-641BA2767DFE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5" name="Tijdelijke aanduiding voor tekst 10">
              <a:extLst>
                <a:ext uri="{FF2B5EF4-FFF2-40B4-BE49-F238E27FC236}">
                  <a16:creationId xmlns:a16="http://schemas.microsoft.com/office/drawing/2014/main" id="{5E438897-8101-0BB8-2CE0-B94501C03947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6" name="Tijdelijke aanduiding voor tekst 10">
              <a:extLst>
                <a:ext uri="{FF2B5EF4-FFF2-40B4-BE49-F238E27FC236}">
                  <a16:creationId xmlns:a16="http://schemas.microsoft.com/office/drawing/2014/main" id="{0FA3CFCB-ADEF-E331-989F-70CFAD4B486D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7" name="Rectangle">
              <a:extLst>
                <a:ext uri="{FF2B5EF4-FFF2-40B4-BE49-F238E27FC236}">
                  <a16:creationId xmlns:a16="http://schemas.microsoft.com/office/drawing/2014/main" id="{B9F3E828-FC2F-AA22-E02A-6B59D4A41DD6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8" name="Afbeelding invoegen/veranderen">
              <a:extLst>
                <a:ext uri="{FF2B5EF4-FFF2-40B4-BE49-F238E27FC236}">
                  <a16:creationId xmlns:a16="http://schemas.microsoft.com/office/drawing/2014/main" id="{749F37D1-4270-E3BA-EB30-3C3FBCB0821D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9" name="Tijdelijke aanduiding voor inhoud 4">
              <a:extLst>
                <a:ext uri="{FF2B5EF4-FFF2-40B4-BE49-F238E27FC236}">
                  <a16:creationId xmlns:a16="http://schemas.microsoft.com/office/drawing/2014/main" id="{D35BAD1D-9B71-510A-FB0C-874CC37CA8EA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0" name="Picture 69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9D348B11-6412-FE8A-17C5-1603908F4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1AE70BE9-75F7-561F-096B-1395BB23DF6F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4C09A93F-4935-6BDB-EA49-332F48774F59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1" name="Rechthoek 339">
                <a:extLst>
                  <a:ext uri="{FF2B5EF4-FFF2-40B4-BE49-F238E27FC236}">
                    <a16:creationId xmlns:a16="http://schemas.microsoft.com/office/drawing/2014/main" id="{BBFD08FF-B77F-D14C-19B9-81F270F5EFE9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2" name="Rectangle">
                <a:extLst>
                  <a:ext uri="{FF2B5EF4-FFF2-40B4-BE49-F238E27FC236}">
                    <a16:creationId xmlns:a16="http://schemas.microsoft.com/office/drawing/2014/main" id="{C6A6551A-8A10-6E00-70A0-17308C4AEE80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3" name="Afbeelding invoegen/veranderen">
                <a:extLst>
                  <a:ext uri="{FF2B5EF4-FFF2-40B4-BE49-F238E27FC236}">
                    <a16:creationId xmlns:a16="http://schemas.microsoft.com/office/drawing/2014/main" id="{17554483-690A-0787-071D-B26045F8C92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5" name="Titel 21">
              <a:extLst>
                <a:ext uri="{FF2B5EF4-FFF2-40B4-BE49-F238E27FC236}">
                  <a16:creationId xmlns:a16="http://schemas.microsoft.com/office/drawing/2014/main" id="{ACAD56C5-3CC0-110D-5B7C-528A1B194BE1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6" name="Tijdelijke aanduiding voor inhoud 4">
              <a:extLst>
                <a:ext uri="{FF2B5EF4-FFF2-40B4-BE49-F238E27FC236}">
                  <a16:creationId xmlns:a16="http://schemas.microsoft.com/office/drawing/2014/main" id="{6C7A21BF-01A5-77D3-7184-A2523954B38C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7" name="Rechthoek 3">
              <a:extLst>
                <a:ext uri="{FF2B5EF4-FFF2-40B4-BE49-F238E27FC236}">
                  <a16:creationId xmlns:a16="http://schemas.microsoft.com/office/drawing/2014/main" id="{90DB41BF-F4A7-BD73-D824-872F7B71ADDF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8" name="Rechthoek 31">
              <a:extLst>
                <a:ext uri="{FF2B5EF4-FFF2-40B4-BE49-F238E27FC236}">
                  <a16:creationId xmlns:a16="http://schemas.microsoft.com/office/drawing/2014/main" id="{06338435-D934-7A10-6C2E-5410050F54FA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9" name="Tijdelijke aanduiding voor tekst 10">
              <a:extLst>
                <a:ext uri="{FF2B5EF4-FFF2-40B4-BE49-F238E27FC236}">
                  <a16:creationId xmlns:a16="http://schemas.microsoft.com/office/drawing/2014/main" id="{C22C806B-615C-7830-8031-FEF554108877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0" name="Tijdelijke aanduiding voor tekst 10">
              <a:extLst>
                <a:ext uri="{FF2B5EF4-FFF2-40B4-BE49-F238E27FC236}">
                  <a16:creationId xmlns:a16="http://schemas.microsoft.com/office/drawing/2014/main" id="{6B45FC77-5112-5741-3E9A-2BE2FBF126C1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903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4">
            <a:extLst>
              <a:ext uri="{FF2B5EF4-FFF2-40B4-BE49-F238E27FC236}">
                <a16:creationId xmlns:a16="http://schemas.microsoft.com/office/drawing/2014/main" id="{4CDDDB09-53B2-8756-D2F0-82F2D9FF7FF8}"/>
              </a:ext>
            </a:extLst>
          </p:cNvPr>
          <p:cNvSpPr txBox="1">
            <a:spLocks/>
          </p:cNvSpPr>
          <p:nvPr/>
        </p:nvSpPr>
        <p:spPr>
          <a:xfrm>
            <a:off x="2978150" y="1454451"/>
            <a:ext cx="5918200" cy="29701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600" dirty="0">
                <a:latin typeface="Calibri" pitchFamily="34" charset="0"/>
              </a:rPr>
              <a:t>On </a:t>
            </a:r>
            <a:r>
              <a:rPr lang="nl-NL" sz="2600" dirty="0" err="1">
                <a:latin typeface="Calibri" pitchFamily="34" charset="0"/>
              </a:rPr>
              <a:t>the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left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you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see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the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color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pallette</a:t>
            </a:r>
            <a:r>
              <a:rPr lang="nl-NL" sz="2600" dirty="0">
                <a:latin typeface="Calibri" pitchFamily="34" charset="0"/>
              </a:rPr>
              <a:t>.</a:t>
            </a:r>
          </a:p>
          <a:p>
            <a:r>
              <a:rPr lang="nl-NL" sz="2600" dirty="0" err="1">
                <a:latin typeface="Calibri" pitchFamily="34" charset="0"/>
              </a:rPr>
              <a:t>Try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to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use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one</a:t>
            </a:r>
            <a:r>
              <a:rPr lang="nl-NL" sz="2600" dirty="0">
                <a:latin typeface="Calibri" pitchFamily="34" charset="0"/>
              </a:rPr>
              <a:t> “extra” </a:t>
            </a:r>
            <a:r>
              <a:rPr lang="nl-NL" sz="2600" dirty="0" err="1">
                <a:latin typeface="Calibri" pitchFamily="34" charset="0"/>
              </a:rPr>
              <a:t>color</a:t>
            </a:r>
            <a:r>
              <a:rPr lang="nl-NL" sz="2600" dirty="0">
                <a:latin typeface="Calibri" pitchFamily="34" charset="0"/>
              </a:rPr>
              <a:t> </a:t>
            </a:r>
            <a:r>
              <a:rPr lang="nl-NL" sz="2600" dirty="0" err="1">
                <a:latin typeface="Calibri" pitchFamily="34" charset="0"/>
              </a:rPr>
              <a:t>for</a:t>
            </a:r>
            <a:r>
              <a:rPr lang="nl-NL" sz="2600" dirty="0">
                <a:latin typeface="Calibri" pitchFamily="34" charset="0"/>
              </a:rPr>
              <a:t> a </a:t>
            </a:r>
            <a:r>
              <a:rPr lang="nl-NL" sz="2600" dirty="0" err="1">
                <a:latin typeface="Calibri" pitchFamily="34" charset="0"/>
              </a:rPr>
              <a:t>presentation</a:t>
            </a:r>
            <a:r>
              <a:rPr lang="nl-NL" sz="2600" dirty="0">
                <a:latin typeface="Calibri" pitchFamily="34" charset="0"/>
              </a:rPr>
              <a:t> or subject!</a:t>
            </a:r>
            <a:endParaRPr lang="nl-NL" sz="1600" dirty="0">
              <a:latin typeface="Calibri" pitchFamily="34" charset="0"/>
            </a:endParaRPr>
          </a:p>
          <a:p>
            <a:endParaRPr lang="nl-NL" sz="1600" dirty="0">
              <a:latin typeface="Calibri" pitchFamily="34" charset="0"/>
            </a:endParaRPr>
          </a:p>
          <a:p>
            <a:r>
              <a:rPr lang="nl-NL" sz="1600" i="1" dirty="0">
                <a:latin typeface="Calibri" pitchFamily="34" charset="0"/>
              </a:rPr>
              <a:t>Colors </a:t>
            </a:r>
            <a:r>
              <a:rPr lang="nl-NL" sz="1600" i="1" dirty="0" err="1">
                <a:latin typeface="Calibri" pitchFamily="34" charset="0"/>
              </a:rPr>
              <a:t>used</a:t>
            </a:r>
            <a:r>
              <a:rPr lang="nl-NL" sz="1600" i="1" dirty="0">
                <a:latin typeface="Calibri" pitchFamily="34" charset="0"/>
              </a:rPr>
              <a:t> in </a:t>
            </a:r>
            <a:r>
              <a:rPr lang="nl-NL" sz="1600" i="1" dirty="0" err="1">
                <a:latin typeface="Calibri" pitchFamily="34" charset="0"/>
              </a:rPr>
              <a:t>this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example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presentation</a:t>
            </a:r>
            <a:r>
              <a:rPr lang="nl-NL" sz="1600" i="1" dirty="0">
                <a:latin typeface="Calibri" pitchFamily="34" charset="0"/>
              </a:rPr>
              <a:t> are </a:t>
            </a:r>
            <a:r>
              <a:rPr lang="nl-NL" sz="1600" i="1" dirty="0" err="1">
                <a:latin typeface="Calibri" pitchFamily="34" charset="0"/>
              </a:rPr>
              <a:t>just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to</a:t>
            </a:r>
            <a:r>
              <a:rPr lang="nl-NL" sz="1600" i="1" dirty="0">
                <a:latin typeface="Calibri" pitchFamily="34" charset="0"/>
              </a:rPr>
              <a:t> show </a:t>
            </a:r>
            <a:r>
              <a:rPr lang="nl-NL" sz="1600" i="1" dirty="0" err="1">
                <a:latin typeface="Calibri" pitchFamily="34" charset="0"/>
              </a:rPr>
              <a:t>possibilities</a:t>
            </a:r>
            <a:r>
              <a:rPr lang="nl-NL" sz="1600" i="1" dirty="0">
                <a:latin typeface="Calibri" pitchFamily="34" charset="0"/>
              </a:rPr>
              <a:t>.</a:t>
            </a:r>
          </a:p>
          <a:p>
            <a:endParaRPr lang="nl-NL" sz="1600" i="1" dirty="0">
              <a:latin typeface="Calibri" pitchFamily="34" charset="0"/>
            </a:endParaRPr>
          </a:p>
          <a:p>
            <a:r>
              <a:rPr lang="nl-NL" sz="1600" i="1" dirty="0" err="1">
                <a:latin typeface="Calibri" pitchFamily="34" charset="0"/>
              </a:rPr>
              <a:t>Some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combinations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will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not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work</a:t>
            </a:r>
            <a:r>
              <a:rPr lang="nl-NL" sz="1600" i="1" dirty="0">
                <a:latin typeface="Calibri" pitchFamily="34" charset="0"/>
              </a:rPr>
              <a:t>!!  </a:t>
            </a:r>
            <a:r>
              <a:rPr lang="nl-NL" sz="1600" i="1" dirty="0" err="1">
                <a:latin typeface="Calibri" pitchFamily="34" charset="0"/>
              </a:rPr>
              <a:t>When</a:t>
            </a:r>
            <a:r>
              <a:rPr lang="nl-NL" sz="1600" i="1" dirty="0">
                <a:latin typeface="Calibri" pitchFamily="34" charset="0"/>
              </a:rPr>
              <a:t> in </a:t>
            </a:r>
            <a:r>
              <a:rPr lang="nl-NL" sz="1600" i="1" dirty="0" err="1">
                <a:latin typeface="Calibri" pitchFamily="34" charset="0"/>
              </a:rPr>
              <a:t>doubt</a:t>
            </a:r>
            <a:r>
              <a:rPr lang="nl-NL" sz="1600" i="1" dirty="0">
                <a:latin typeface="Calibri" pitchFamily="34" charset="0"/>
              </a:rPr>
              <a:t> or </a:t>
            </a:r>
            <a:r>
              <a:rPr lang="nl-NL" sz="1600" i="1" dirty="0" err="1">
                <a:latin typeface="Calibri" pitchFamily="34" charset="0"/>
              </a:rPr>
              <a:t>if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you</a:t>
            </a:r>
            <a:r>
              <a:rPr lang="nl-NL" sz="1600" i="1" dirty="0">
                <a:latin typeface="Calibri" pitchFamily="34" charset="0"/>
              </a:rPr>
              <a:t> want help, contact </a:t>
            </a:r>
            <a:r>
              <a:rPr lang="nl-NL" sz="1600" i="1" dirty="0" err="1">
                <a:latin typeface="Calibri" pitchFamily="34" charset="0"/>
              </a:rPr>
              <a:t>your</a:t>
            </a:r>
            <a:r>
              <a:rPr lang="nl-NL" sz="1600" i="1" dirty="0">
                <a:latin typeface="Calibri" pitchFamily="34" charset="0"/>
              </a:rPr>
              <a:t> course team e-</a:t>
            </a:r>
            <a:r>
              <a:rPr lang="nl-NL" sz="1600" i="1" dirty="0" err="1">
                <a:latin typeface="Calibri" pitchFamily="34" charset="0"/>
              </a:rPr>
              <a:t>learning</a:t>
            </a:r>
            <a:r>
              <a:rPr lang="nl-NL" sz="1600" i="1" dirty="0">
                <a:latin typeface="Calibri" pitchFamily="34" charset="0"/>
              </a:rPr>
              <a:t> </a:t>
            </a:r>
            <a:r>
              <a:rPr lang="nl-NL" sz="1600" i="1" dirty="0" err="1">
                <a:latin typeface="Calibri" pitchFamily="34" charset="0"/>
              </a:rPr>
              <a:t>developer</a:t>
            </a:r>
            <a:r>
              <a:rPr lang="nl-NL" sz="1600" i="1" dirty="0">
                <a:latin typeface="Calibri" pitchFamily="34" charset="0"/>
              </a:rPr>
              <a:t> or </a:t>
            </a:r>
            <a:r>
              <a:rPr lang="nl-NL" sz="1600" i="1" dirty="0" err="1">
                <a:latin typeface="Calibri" pitchFamily="34" charset="0"/>
              </a:rPr>
              <a:t>the</a:t>
            </a:r>
            <a:r>
              <a:rPr lang="nl-NL" sz="1600" i="1" dirty="0">
                <a:latin typeface="Calibri" pitchFamily="34" charset="0"/>
              </a:rPr>
              <a:t> NMC </a:t>
            </a:r>
          </a:p>
        </p:txBody>
      </p:sp>
      <p:grpSp>
        <p:nvGrpSpPr>
          <p:cNvPr id="5" name="Groeperen 38">
            <a:extLst>
              <a:ext uri="{FF2B5EF4-FFF2-40B4-BE49-F238E27FC236}">
                <a16:creationId xmlns:a16="http://schemas.microsoft.com/office/drawing/2014/main" id="{EFCD2AAD-88E2-94B8-C52B-BCD8AFBEACDD}"/>
              </a:ext>
            </a:extLst>
          </p:cNvPr>
          <p:cNvGrpSpPr/>
          <p:nvPr/>
        </p:nvGrpSpPr>
        <p:grpSpPr>
          <a:xfrm>
            <a:off x="457200" y="1454451"/>
            <a:ext cx="741084" cy="2539699"/>
            <a:chOff x="457200" y="1454451"/>
            <a:chExt cx="741084" cy="3198318"/>
          </a:xfrm>
        </p:grpSpPr>
        <p:sp>
          <p:nvSpPr>
            <p:cNvPr id="6" name="Rechthoek 24">
              <a:extLst>
                <a:ext uri="{FF2B5EF4-FFF2-40B4-BE49-F238E27FC236}">
                  <a16:creationId xmlns:a16="http://schemas.microsoft.com/office/drawing/2014/main" id="{B5C8860A-7EF0-0D9C-804E-FE479B02D408}"/>
                </a:ext>
              </a:extLst>
            </p:cNvPr>
            <p:cNvSpPr/>
            <p:nvPr/>
          </p:nvSpPr>
          <p:spPr>
            <a:xfrm>
              <a:off x="457200" y="1454451"/>
              <a:ext cx="741084" cy="4267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Rechthoek 25">
              <a:extLst>
                <a:ext uri="{FF2B5EF4-FFF2-40B4-BE49-F238E27FC236}">
                  <a16:creationId xmlns:a16="http://schemas.microsoft.com/office/drawing/2014/main" id="{65CADFE6-EF22-9A7B-8314-1044C16F2527}"/>
                </a:ext>
              </a:extLst>
            </p:cNvPr>
            <p:cNvSpPr/>
            <p:nvPr/>
          </p:nvSpPr>
          <p:spPr>
            <a:xfrm>
              <a:off x="457200" y="2009764"/>
              <a:ext cx="741084" cy="426733"/>
            </a:xfrm>
            <a:prstGeom prst="rect">
              <a:avLst/>
            </a:prstGeom>
            <a:solidFill>
              <a:srgbClr val="CCCCC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8" name="Rechthoek 26">
              <a:extLst>
                <a:ext uri="{FF2B5EF4-FFF2-40B4-BE49-F238E27FC236}">
                  <a16:creationId xmlns:a16="http://schemas.microsoft.com/office/drawing/2014/main" id="{99B0150E-90EE-A923-44CD-23D1F740CD0B}"/>
                </a:ext>
              </a:extLst>
            </p:cNvPr>
            <p:cNvSpPr/>
            <p:nvPr/>
          </p:nvSpPr>
          <p:spPr>
            <a:xfrm>
              <a:off x="457200" y="2565077"/>
              <a:ext cx="741084" cy="42673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9" name="Rechthoek 27">
              <a:extLst>
                <a:ext uri="{FF2B5EF4-FFF2-40B4-BE49-F238E27FC236}">
                  <a16:creationId xmlns:a16="http://schemas.microsoft.com/office/drawing/2014/main" id="{4EBE1211-920E-1CB4-FF77-C45062B6CFDA}"/>
                </a:ext>
              </a:extLst>
            </p:cNvPr>
            <p:cNvSpPr/>
            <p:nvPr/>
          </p:nvSpPr>
          <p:spPr>
            <a:xfrm>
              <a:off x="457200" y="3120390"/>
              <a:ext cx="741084" cy="426733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0" name="Rechthoek 32">
              <a:extLst>
                <a:ext uri="{FF2B5EF4-FFF2-40B4-BE49-F238E27FC236}">
                  <a16:creationId xmlns:a16="http://schemas.microsoft.com/office/drawing/2014/main" id="{31524210-4A36-4762-8B6A-65C36EE5CB76}"/>
                </a:ext>
              </a:extLst>
            </p:cNvPr>
            <p:cNvSpPr/>
            <p:nvPr/>
          </p:nvSpPr>
          <p:spPr>
            <a:xfrm>
              <a:off x="457200" y="3673213"/>
              <a:ext cx="741084" cy="42673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1" name="Rechthoek 36">
              <a:extLst>
                <a:ext uri="{FF2B5EF4-FFF2-40B4-BE49-F238E27FC236}">
                  <a16:creationId xmlns:a16="http://schemas.microsoft.com/office/drawing/2014/main" id="{4A195F56-63F1-1C66-FCA3-B464C6C9B7C2}"/>
                </a:ext>
              </a:extLst>
            </p:cNvPr>
            <p:cNvSpPr/>
            <p:nvPr/>
          </p:nvSpPr>
          <p:spPr>
            <a:xfrm>
              <a:off x="457200" y="4226036"/>
              <a:ext cx="741084" cy="426733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13" name="Rechthoek 33">
            <a:extLst>
              <a:ext uri="{FF2B5EF4-FFF2-40B4-BE49-F238E27FC236}">
                <a16:creationId xmlns:a16="http://schemas.microsoft.com/office/drawing/2014/main" id="{B8057F27-DF23-1089-2298-8A34F673EE2F}"/>
              </a:ext>
            </a:extLst>
          </p:cNvPr>
          <p:cNvSpPr/>
          <p:nvPr/>
        </p:nvSpPr>
        <p:spPr>
          <a:xfrm>
            <a:off x="1854947" y="2777329"/>
            <a:ext cx="741084" cy="338857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Rechthoek 28">
            <a:extLst>
              <a:ext uri="{FF2B5EF4-FFF2-40B4-BE49-F238E27FC236}">
                <a16:creationId xmlns:a16="http://schemas.microsoft.com/office/drawing/2014/main" id="{3F8F6867-BCF6-370F-220E-65EF26490D82}"/>
              </a:ext>
            </a:extLst>
          </p:cNvPr>
          <p:cNvSpPr/>
          <p:nvPr/>
        </p:nvSpPr>
        <p:spPr>
          <a:xfrm>
            <a:off x="1854947" y="1454451"/>
            <a:ext cx="741084" cy="33885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5" name="Rechthoek 29">
            <a:extLst>
              <a:ext uri="{FF2B5EF4-FFF2-40B4-BE49-F238E27FC236}">
                <a16:creationId xmlns:a16="http://schemas.microsoft.com/office/drawing/2014/main" id="{5269B4BE-B995-3D6B-612E-4164E83F7498}"/>
              </a:ext>
            </a:extLst>
          </p:cNvPr>
          <p:cNvSpPr/>
          <p:nvPr/>
        </p:nvSpPr>
        <p:spPr>
          <a:xfrm>
            <a:off x="1854947" y="1895410"/>
            <a:ext cx="741084" cy="33885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Rechthoek 30">
            <a:extLst>
              <a:ext uri="{FF2B5EF4-FFF2-40B4-BE49-F238E27FC236}">
                <a16:creationId xmlns:a16="http://schemas.microsoft.com/office/drawing/2014/main" id="{ABAC6333-65B0-1D4C-0413-0237E4D89A7D}"/>
              </a:ext>
            </a:extLst>
          </p:cNvPr>
          <p:cNvSpPr/>
          <p:nvPr/>
        </p:nvSpPr>
        <p:spPr>
          <a:xfrm>
            <a:off x="1854947" y="2336369"/>
            <a:ext cx="741084" cy="338857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Rechthoek 35">
            <a:extLst>
              <a:ext uri="{FF2B5EF4-FFF2-40B4-BE49-F238E27FC236}">
                <a16:creationId xmlns:a16="http://schemas.microsoft.com/office/drawing/2014/main" id="{3E3FCD47-E29A-C168-71A0-21494C8ED2B2}"/>
              </a:ext>
            </a:extLst>
          </p:cNvPr>
          <p:cNvSpPr/>
          <p:nvPr/>
        </p:nvSpPr>
        <p:spPr>
          <a:xfrm>
            <a:off x="1854947" y="3655293"/>
            <a:ext cx="741084" cy="338857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Rechthoek 37">
            <a:extLst>
              <a:ext uri="{FF2B5EF4-FFF2-40B4-BE49-F238E27FC236}">
                <a16:creationId xmlns:a16="http://schemas.microsoft.com/office/drawing/2014/main" id="{FAC6D27B-CEBB-AFAC-C627-9E393DE5AD88}"/>
              </a:ext>
            </a:extLst>
          </p:cNvPr>
          <p:cNvSpPr/>
          <p:nvPr/>
        </p:nvSpPr>
        <p:spPr>
          <a:xfrm>
            <a:off x="1854947" y="3216311"/>
            <a:ext cx="741084" cy="338857"/>
          </a:xfrm>
          <a:prstGeom prst="rect">
            <a:avLst/>
          </a:prstGeom>
          <a:solidFill>
            <a:srgbClr val="730E7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Tijdelijke aanduiding voor tekst 10">
            <a:extLst>
              <a:ext uri="{FF2B5EF4-FFF2-40B4-BE49-F238E27FC236}">
                <a16:creationId xmlns:a16="http://schemas.microsoft.com/office/drawing/2014/main" id="{2CBAE04A-552C-718F-8E26-8AF70329D34E}"/>
              </a:ext>
            </a:extLst>
          </p:cNvPr>
          <p:cNvSpPr txBox="1">
            <a:spLocks/>
          </p:cNvSpPr>
          <p:nvPr/>
        </p:nvSpPr>
        <p:spPr>
          <a:xfrm>
            <a:off x="196850" y="4099946"/>
            <a:ext cx="1263650" cy="525462"/>
          </a:xfrm>
          <a:prstGeom prst="rect">
            <a:avLst/>
          </a:prstGeom>
        </p:spPr>
        <p:txBody>
          <a:bodyPr/>
          <a:lstStyle>
            <a:lvl1pPr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200" dirty="0"/>
              <a:t>Basic </a:t>
            </a:r>
            <a:r>
              <a:rPr lang="nl-NL" sz="1200" dirty="0" err="1"/>
              <a:t>colors</a:t>
            </a:r>
            <a:endParaRPr lang="nl-NL" sz="1200" dirty="0"/>
          </a:p>
        </p:txBody>
      </p:sp>
      <p:sp>
        <p:nvSpPr>
          <p:cNvPr id="20" name="Tijdelijke aanduiding voor tekst 10">
            <a:extLst>
              <a:ext uri="{FF2B5EF4-FFF2-40B4-BE49-F238E27FC236}">
                <a16:creationId xmlns:a16="http://schemas.microsoft.com/office/drawing/2014/main" id="{6EB8389F-2668-6272-8D7F-C39AA706B97F}"/>
              </a:ext>
            </a:extLst>
          </p:cNvPr>
          <p:cNvSpPr txBox="1">
            <a:spLocks/>
          </p:cNvSpPr>
          <p:nvPr/>
        </p:nvSpPr>
        <p:spPr>
          <a:xfrm>
            <a:off x="1593850" y="4099946"/>
            <a:ext cx="1263650" cy="525462"/>
          </a:xfrm>
          <a:prstGeom prst="rect">
            <a:avLst/>
          </a:prstGeom>
        </p:spPr>
        <p:txBody>
          <a:bodyPr/>
          <a:lstStyle>
            <a:lvl1pPr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3C3C3C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bg1"/>
                </a:solidFill>
                <a:latin typeface="Tahoma"/>
                <a:ea typeface="+mn-ea"/>
                <a:cs typeface="Tahom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nl-NL" sz="1200" dirty="0"/>
              <a:t>Extra </a:t>
            </a:r>
            <a:r>
              <a:rPr lang="nl-NL" sz="1200" dirty="0" err="1"/>
              <a:t>colors</a:t>
            </a:r>
            <a:endParaRPr lang="nl-NL" sz="1200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25610187-C060-D6B2-3894-94D1290C7662}"/>
              </a:ext>
            </a:extLst>
          </p:cNvPr>
          <p:cNvSpPr txBox="1">
            <a:spLocks/>
          </p:cNvSpPr>
          <p:nvPr/>
        </p:nvSpPr>
        <p:spPr>
          <a:xfrm>
            <a:off x="2427182" y="518092"/>
            <a:ext cx="4289636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Colors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60594798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9">
            <a:extLst>
              <a:ext uri="{FF2B5EF4-FFF2-40B4-BE49-F238E27FC236}">
                <a16:creationId xmlns:a16="http://schemas.microsoft.com/office/drawing/2014/main" id="{9BD4081D-3E96-9A65-1749-2E6463AA4F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9629658"/>
              </p:ext>
            </p:extLst>
          </p:nvPr>
        </p:nvGraphicFramePr>
        <p:xfrm>
          <a:off x="841234" y="1524891"/>
          <a:ext cx="7265988" cy="296496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7930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51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23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945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Length</a:t>
                      </a:r>
                    </a:p>
                  </a:txBody>
                  <a:tcPr marL="91437" marR="91437" marT="45705" marB="45705" anchor="ctr">
                    <a:solidFill>
                      <a:srgbClr val="ED7D31">
                        <a:alpha val="72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Meter</a:t>
                      </a:r>
                    </a:p>
                  </a:txBody>
                  <a:tcPr marL="91437" marR="91437" marT="45705" marB="45705" anchor="ctr">
                    <a:solidFill>
                      <a:srgbClr val="ED7D31">
                        <a:alpha val="72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</a:t>
                      </a:r>
                    </a:p>
                  </a:txBody>
                  <a:tcPr marL="91437" marR="91437" marT="45705" marB="45705" anchor="ctr">
                    <a:solidFill>
                      <a:srgbClr val="ED7D31">
                        <a:alpha val="72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L</a:t>
                      </a:r>
                      <a:endParaRPr lang="en-ID" sz="14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rgbClr val="ED7D31">
                        <a:alpha val="722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Mass</a:t>
                      </a:r>
                    </a:p>
                  </a:txBody>
                  <a:tcPr marL="91437" marR="91437" marT="45705" marB="45705" anchor="ctr">
                    <a:solidFill>
                      <a:srgbClr val="ED7D31">
                        <a:alpha val="72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Kilogram</a:t>
                      </a:r>
                    </a:p>
                  </a:txBody>
                  <a:tcPr marL="91437" marR="91437" marT="45705" marB="45705" anchor="ctr">
                    <a:solidFill>
                      <a:srgbClr val="ED7D31">
                        <a:alpha val="72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Kg</a:t>
                      </a:r>
                    </a:p>
                  </a:txBody>
                  <a:tcPr marL="91437" marR="91437" marT="45705" marB="45705" anchor="ctr">
                    <a:solidFill>
                      <a:srgbClr val="ED7D31">
                        <a:alpha val="72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0" i="0" kern="120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M</a:t>
                      </a:r>
                      <a:endParaRPr lang="en-ID" sz="14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rgbClr val="ED7D31">
                        <a:alpha val="722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Time</a:t>
                      </a:r>
                    </a:p>
                  </a:txBody>
                  <a:tcPr marL="91437" marR="91437" marT="45705" marB="45705" anchor="ctr">
                    <a:solidFill>
                      <a:srgbClr val="ED7D31">
                        <a:alpha val="72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Second</a:t>
                      </a:r>
                    </a:p>
                  </a:txBody>
                  <a:tcPr marL="91437" marR="91437" marT="45705" marB="45705" anchor="ctr">
                    <a:solidFill>
                      <a:srgbClr val="ED7D31">
                        <a:alpha val="72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</a:p>
                  </a:txBody>
                  <a:tcPr marL="91437" marR="91437" marT="45705" marB="45705" anchor="ctr">
                    <a:solidFill>
                      <a:srgbClr val="ED7D31">
                        <a:alpha val="72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T</a:t>
                      </a:r>
                      <a:endParaRPr lang="en-ID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rgbClr val="ED7D31">
                        <a:alpha val="722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Electric Current</a:t>
                      </a:r>
                    </a:p>
                  </a:txBody>
                  <a:tcPr marL="91437" marR="91437" marT="45705" marB="45705" anchor="ctr">
                    <a:solidFill>
                      <a:srgbClr val="ED7D31">
                        <a:alpha val="72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Ampere</a:t>
                      </a:r>
                    </a:p>
                  </a:txBody>
                  <a:tcPr marL="91437" marR="91437" marT="45705" marB="45705" anchor="ctr">
                    <a:solidFill>
                      <a:srgbClr val="ED7D31">
                        <a:alpha val="72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 marL="91437" marR="91437" marT="45705" marB="45705" anchor="ctr">
                    <a:solidFill>
                      <a:srgbClr val="ED7D31">
                        <a:alpha val="72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I</a:t>
                      </a:r>
                      <a:endParaRPr lang="en-ID" sz="1400" kern="12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rgbClr val="ED7D31">
                        <a:alpha val="722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Temperature</a:t>
                      </a:r>
                    </a:p>
                  </a:txBody>
                  <a:tcPr marL="91437" marR="91437" marT="45705" marB="45705" anchor="ctr">
                    <a:solidFill>
                      <a:srgbClr val="ED7D31">
                        <a:alpha val="72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Kelvin</a:t>
                      </a:r>
                    </a:p>
                  </a:txBody>
                  <a:tcPr marL="91437" marR="91437" marT="45705" marB="45705" anchor="ctr">
                    <a:solidFill>
                      <a:srgbClr val="ED7D31">
                        <a:alpha val="72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</a:t>
                      </a:r>
                    </a:p>
                  </a:txBody>
                  <a:tcPr marL="91437" marR="91437" marT="45705" marB="45705" anchor="ctr">
                    <a:solidFill>
                      <a:srgbClr val="ED7D31">
                        <a:alpha val="72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Θ</a:t>
                      </a:r>
                      <a:endParaRPr lang="en-ID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rgbClr val="ED7D31">
                        <a:alpha val="722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Amount Of Subtance</a:t>
                      </a:r>
                    </a:p>
                  </a:txBody>
                  <a:tcPr marL="91437" marR="91437" marT="45705" marB="45705" anchor="ctr">
                    <a:solidFill>
                      <a:srgbClr val="ED7D31">
                        <a:alpha val="72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Mole</a:t>
                      </a:r>
                    </a:p>
                  </a:txBody>
                  <a:tcPr marL="91437" marR="91437" marT="45705" marB="45705" anchor="ctr">
                    <a:solidFill>
                      <a:srgbClr val="ED7D31">
                        <a:alpha val="72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Mol</a:t>
                      </a:r>
                    </a:p>
                  </a:txBody>
                  <a:tcPr marL="91437" marR="91437" marT="45705" marB="45705" anchor="ctr">
                    <a:solidFill>
                      <a:srgbClr val="ED7D31">
                        <a:alpha val="72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N</a:t>
                      </a:r>
                      <a:endParaRPr lang="en-ID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rgbClr val="ED7D31">
                        <a:alpha val="722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3366"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Luminous Intensity</a:t>
                      </a:r>
                    </a:p>
                  </a:txBody>
                  <a:tcPr marL="91437" marR="91437" marT="45705" marB="45705" anchor="ctr">
                    <a:solidFill>
                      <a:srgbClr val="ED7D31">
                        <a:alpha val="72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1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Candela</a:t>
                      </a:r>
                    </a:p>
                  </a:txBody>
                  <a:tcPr marL="91437" marR="91437" marT="45705" marB="45705" anchor="ctr">
                    <a:solidFill>
                      <a:srgbClr val="ED7D31">
                        <a:alpha val="72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cd</a:t>
                      </a:r>
                    </a:p>
                  </a:txBody>
                  <a:tcPr marL="91437" marR="91437" marT="45705" marB="45705" anchor="ctr">
                    <a:solidFill>
                      <a:srgbClr val="ED7D31">
                        <a:alpha val="722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D" sz="1400" b="0" i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J</a:t>
                      </a:r>
                      <a:endParaRPr lang="en-ID" sz="140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1437" marR="91437" marT="45705" marB="45705" anchor="ctr">
                    <a:solidFill>
                      <a:srgbClr val="ED7D31">
                        <a:alpha val="7223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Freeform: Shape 16">
            <a:extLst>
              <a:ext uri="{FF2B5EF4-FFF2-40B4-BE49-F238E27FC236}">
                <a16:creationId xmlns:a16="http://schemas.microsoft.com/office/drawing/2014/main" id="{2DEB0C72-CF6B-A9A4-5F1D-352F58907369}"/>
              </a:ext>
            </a:extLst>
          </p:cNvPr>
          <p:cNvSpPr>
            <a:spLocks/>
          </p:cNvSpPr>
          <p:nvPr/>
        </p:nvSpPr>
        <p:spPr bwMode="auto">
          <a:xfrm>
            <a:off x="843782" y="804166"/>
            <a:ext cx="2780340" cy="719137"/>
          </a:xfrm>
          <a:custGeom>
            <a:avLst/>
            <a:gdLst>
              <a:gd name="T0" fmla="*/ 2789030 w 2091690"/>
              <a:gd name="T1" fmla="*/ 718564 h 475297"/>
              <a:gd name="T2" fmla="*/ 0 w 2091690"/>
              <a:gd name="T3" fmla="*/ 718564 h 475297"/>
              <a:gd name="T4" fmla="*/ 0 w 2091690"/>
              <a:gd name="T5" fmla="*/ 335522 h 475297"/>
              <a:gd name="T6" fmla="*/ 295922 w 2091690"/>
              <a:gd name="T7" fmla="*/ 0 h 475297"/>
              <a:gd name="T8" fmla="*/ 2789030 w 2091690"/>
              <a:gd name="T9" fmla="*/ 0 h 475297"/>
              <a:gd name="T10" fmla="*/ 2789030 w 2091690"/>
              <a:gd name="T11" fmla="*/ 718564 h 47529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091690"/>
              <a:gd name="T19" fmla="*/ 0 h 475297"/>
              <a:gd name="T20" fmla="*/ 2091690 w 2091690"/>
              <a:gd name="T21" fmla="*/ 475297 h 475297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091690" h="475297">
                <a:moveTo>
                  <a:pt x="2091690" y="475298"/>
                </a:moveTo>
                <a:lnTo>
                  <a:pt x="0" y="475298"/>
                </a:lnTo>
                <a:lnTo>
                  <a:pt x="0" y="221933"/>
                </a:lnTo>
                <a:cubicBezTo>
                  <a:pt x="0" y="99060"/>
                  <a:pt x="99060" y="0"/>
                  <a:pt x="221933" y="0"/>
                </a:cubicBezTo>
                <a:lnTo>
                  <a:pt x="2091690" y="0"/>
                </a:lnTo>
                <a:lnTo>
                  <a:pt x="2091690" y="475298"/>
                </a:lnTo>
                <a:close/>
              </a:path>
            </a:pathLst>
          </a:custGeom>
          <a:solidFill>
            <a:srgbClr val="FFC000">
              <a:alpha val="84132"/>
            </a:srgbClr>
          </a:solidFill>
          <a:ln>
            <a:noFill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eaLnBrk="1" hangingPunct="1"/>
            <a:r>
              <a:rPr lang="en-ID" altLang="en-NL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" name="Freeform: Shape 17">
            <a:extLst>
              <a:ext uri="{FF2B5EF4-FFF2-40B4-BE49-F238E27FC236}">
                <a16:creationId xmlns:a16="http://schemas.microsoft.com/office/drawing/2014/main" id="{DF97D74E-BEF1-6A54-7673-834155D2B9EF}"/>
              </a:ext>
            </a:extLst>
          </p:cNvPr>
          <p:cNvSpPr>
            <a:spLocks/>
          </p:cNvSpPr>
          <p:nvPr/>
        </p:nvSpPr>
        <p:spPr bwMode="auto">
          <a:xfrm>
            <a:off x="3638409" y="804166"/>
            <a:ext cx="1439863" cy="719137"/>
          </a:xfrm>
          <a:custGeom>
            <a:avLst/>
            <a:gdLst>
              <a:gd name="T0" fmla="*/ 0 w 1069657"/>
              <a:gd name="T1" fmla="*/ 0 h 475297"/>
              <a:gd name="T2" fmla="*/ 1440749 w 1069657"/>
              <a:gd name="T3" fmla="*/ 0 h 475297"/>
              <a:gd name="T4" fmla="*/ 1440749 w 1069657"/>
              <a:gd name="T5" fmla="*/ 718564 h 475297"/>
              <a:gd name="T6" fmla="*/ 0 w 1069657"/>
              <a:gd name="T7" fmla="*/ 718564 h 47529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69657" h="475297">
                <a:moveTo>
                  <a:pt x="0" y="0"/>
                </a:moveTo>
                <a:lnTo>
                  <a:pt x="1069658" y="0"/>
                </a:lnTo>
                <a:lnTo>
                  <a:pt x="1069658" y="475298"/>
                </a:lnTo>
                <a:lnTo>
                  <a:pt x="0" y="475298"/>
                </a:lnTo>
                <a:lnTo>
                  <a:pt x="0" y="0"/>
                </a:lnTo>
                <a:close/>
              </a:path>
            </a:pathLst>
          </a:custGeom>
          <a:solidFill>
            <a:srgbClr val="FFC000">
              <a:alpha val="84132"/>
            </a:srgbClr>
          </a:solidFill>
          <a:ln>
            <a:noFill/>
          </a:ln>
        </p:spPr>
        <p:txBody>
          <a:bodyPr anchor="ctr"/>
          <a:lstStyle/>
          <a:p>
            <a:endParaRPr lang="en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Freeform: Shape 18">
            <a:extLst>
              <a:ext uri="{FF2B5EF4-FFF2-40B4-BE49-F238E27FC236}">
                <a16:creationId xmlns:a16="http://schemas.microsoft.com/office/drawing/2014/main" id="{FBC5149D-3821-4EBE-C542-55732E648684}"/>
              </a:ext>
            </a:extLst>
          </p:cNvPr>
          <p:cNvSpPr>
            <a:spLocks/>
          </p:cNvSpPr>
          <p:nvPr/>
        </p:nvSpPr>
        <p:spPr bwMode="auto">
          <a:xfrm>
            <a:off x="5094147" y="804166"/>
            <a:ext cx="1404937" cy="719137"/>
          </a:xfrm>
          <a:custGeom>
            <a:avLst/>
            <a:gdLst>
              <a:gd name="T0" fmla="*/ 0 w 1060132"/>
              <a:gd name="T1" fmla="*/ 0 h 475297"/>
              <a:gd name="T2" fmla="*/ 1405938 w 1060132"/>
              <a:gd name="T3" fmla="*/ 0 h 475297"/>
              <a:gd name="T4" fmla="*/ 1405938 w 1060132"/>
              <a:gd name="T5" fmla="*/ 718564 h 475297"/>
              <a:gd name="T6" fmla="*/ 0 w 1060132"/>
              <a:gd name="T7" fmla="*/ 718564 h 47529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060132" h="475297">
                <a:moveTo>
                  <a:pt x="0" y="0"/>
                </a:moveTo>
                <a:lnTo>
                  <a:pt x="1060132" y="0"/>
                </a:lnTo>
                <a:lnTo>
                  <a:pt x="1060132" y="475298"/>
                </a:lnTo>
                <a:lnTo>
                  <a:pt x="0" y="475298"/>
                </a:lnTo>
                <a:lnTo>
                  <a:pt x="0" y="0"/>
                </a:lnTo>
                <a:close/>
              </a:path>
            </a:pathLst>
          </a:custGeom>
          <a:solidFill>
            <a:srgbClr val="FFC000">
              <a:alpha val="84132"/>
            </a:srgbClr>
          </a:solidFill>
          <a:ln>
            <a:noFill/>
          </a:ln>
        </p:spPr>
        <p:txBody>
          <a:bodyPr anchor="ctr"/>
          <a:lstStyle/>
          <a:p>
            <a:endParaRPr lang="en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Freeform: Shape 19">
            <a:extLst>
              <a:ext uri="{FF2B5EF4-FFF2-40B4-BE49-F238E27FC236}">
                <a16:creationId xmlns:a16="http://schemas.microsoft.com/office/drawing/2014/main" id="{25E2705E-2BA9-E5D8-A3C1-5D8DF5A8F08C}"/>
              </a:ext>
            </a:extLst>
          </p:cNvPr>
          <p:cNvSpPr>
            <a:spLocks/>
          </p:cNvSpPr>
          <p:nvPr/>
        </p:nvSpPr>
        <p:spPr bwMode="auto">
          <a:xfrm>
            <a:off x="6524484" y="804166"/>
            <a:ext cx="1577975" cy="719137"/>
          </a:xfrm>
          <a:custGeom>
            <a:avLst/>
            <a:gdLst>
              <a:gd name="T0" fmla="*/ 1579049 w 1181099"/>
              <a:gd name="T1" fmla="*/ 718564 h 475297"/>
              <a:gd name="T2" fmla="*/ 0 w 1181099"/>
              <a:gd name="T3" fmla="*/ 718564 h 475297"/>
              <a:gd name="T4" fmla="*/ 0 w 1181099"/>
              <a:gd name="T5" fmla="*/ 0 h 475297"/>
              <a:gd name="T6" fmla="*/ 1282340 w 1181099"/>
              <a:gd name="T7" fmla="*/ 0 h 475297"/>
              <a:gd name="T8" fmla="*/ 1579049 w 1181099"/>
              <a:gd name="T9" fmla="*/ 335522 h 475297"/>
              <a:gd name="T10" fmla="*/ 1579049 w 1181099"/>
              <a:gd name="T11" fmla="*/ 718564 h 475297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181099" h="475297">
                <a:moveTo>
                  <a:pt x="1181100" y="475298"/>
                </a:moveTo>
                <a:lnTo>
                  <a:pt x="0" y="475298"/>
                </a:lnTo>
                <a:lnTo>
                  <a:pt x="0" y="0"/>
                </a:lnTo>
                <a:lnTo>
                  <a:pt x="959167" y="0"/>
                </a:lnTo>
                <a:cubicBezTo>
                  <a:pt x="1082040" y="0"/>
                  <a:pt x="1181100" y="99060"/>
                  <a:pt x="1181100" y="221933"/>
                </a:cubicBezTo>
                <a:lnTo>
                  <a:pt x="1181100" y="475298"/>
                </a:lnTo>
                <a:close/>
              </a:path>
            </a:pathLst>
          </a:custGeom>
          <a:solidFill>
            <a:srgbClr val="FFC000">
              <a:alpha val="84132"/>
            </a:srgbClr>
          </a:solidFill>
          <a:ln>
            <a:noFill/>
          </a:ln>
        </p:spPr>
        <p:txBody>
          <a:bodyPr anchor="ctr"/>
          <a:lstStyle/>
          <a:p>
            <a:endParaRPr lang="en-NL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6ED966-0526-D0C8-2A1A-ABDE57B2854B}"/>
              </a:ext>
            </a:extLst>
          </p:cNvPr>
          <p:cNvSpPr txBox="1"/>
          <p:nvPr/>
        </p:nvSpPr>
        <p:spPr>
          <a:xfrm>
            <a:off x="1634984" y="870841"/>
            <a:ext cx="1203325" cy="58578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Quantity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8C72FB3-3E5E-0EF2-2ADD-587D3F3F364F}"/>
              </a:ext>
            </a:extLst>
          </p:cNvPr>
          <p:cNvSpPr txBox="1"/>
          <p:nvPr/>
        </p:nvSpPr>
        <p:spPr>
          <a:xfrm>
            <a:off x="3943209" y="870841"/>
            <a:ext cx="841375" cy="58578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6C6C51-E314-C3E9-CEB6-17D7D8D20D8D}"/>
              </a:ext>
            </a:extLst>
          </p:cNvPr>
          <p:cNvSpPr txBox="1"/>
          <p:nvPr/>
        </p:nvSpPr>
        <p:spPr>
          <a:xfrm>
            <a:off x="5398558" y="871347"/>
            <a:ext cx="796115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Unit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Symbol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F03F64-C1E5-9085-3E5B-8A44E7B7F4A1}"/>
              </a:ext>
            </a:extLst>
          </p:cNvPr>
          <p:cNvSpPr txBox="1"/>
          <p:nvPr/>
        </p:nvSpPr>
        <p:spPr>
          <a:xfrm>
            <a:off x="6707047" y="870841"/>
            <a:ext cx="1155700" cy="58578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Dimension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Symbol</a:t>
            </a:r>
          </a:p>
        </p:txBody>
      </p:sp>
      <p:grpSp>
        <p:nvGrpSpPr>
          <p:cNvPr id="11" name="Instructie">
            <a:extLst>
              <a:ext uri="{FF2B5EF4-FFF2-40B4-BE49-F238E27FC236}">
                <a16:creationId xmlns:a16="http://schemas.microsoft.com/office/drawing/2014/main" id="{82FA26E9-ADDD-D3E1-4681-FE7685A269B1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2" name="Rechthoek 339">
              <a:extLst>
                <a:ext uri="{FF2B5EF4-FFF2-40B4-BE49-F238E27FC236}">
                  <a16:creationId xmlns:a16="http://schemas.microsoft.com/office/drawing/2014/main" id="{811D60B8-27D8-9532-CC89-F4E6FC58E92A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3" name="Graphic 163">
              <a:extLst>
                <a:ext uri="{FF2B5EF4-FFF2-40B4-BE49-F238E27FC236}">
                  <a16:creationId xmlns:a16="http://schemas.microsoft.com/office/drawing/2014/main" id="{85FC4992-F618-3AC6-8600-269441B93E6A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4" name="Rechthoek 342">
              <a:extLst>
                <a:ext uri="{FF2B5EF4-FFF2-40B4-BE49-F238E27FC236}">
                  <a16:creationId xmlns:a16="http://schemas.microsoft.com/office/drawing/2014/main" id="{BA17B378-96D2-6250-94EE-595C9FD77B50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5" name="INSTRUCTIE">
              <a:extLst>
                <a:ext uri="{FF2B5EF4-FFF2-40B4-BE49-F238E27FC236}">
                  <a16:creationId xmlns:a16="http://schemas.microsoft.com/office/drawing/2014/main" id="{6F5E5E6D-D032-9E80-187C-C8217D4F70BC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6" name="Rechthoek 299">
                <a:extLst>
                  <a:ext uri="{FF2B5EF4-FFF2-40B4-BE49-F238E27FC236}">
                    <a16:creationId xmlns:a16="http://schemas.microsoft.com/office/drawing/2014/main" id="{53F0772C-4AF8-D8EC-AB3B-F643130D89D4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9" name="Rectangle">
                  <a:extLst>
                    <a:ext uri="{FF2B5EF4-FFF2-40B4-BE49-F238E27FC236}">
                      <a16:creationId xmlns:a16="http://schemas.microsoft.com/office/drawing/2014/main" id="{7B234E6F-52C3-E68E-833A-96934337168B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0" name="Afbeelding invoegen/veranderen">
                  <a:extLst>
                    <a:ext uri="{FF2B5EF4-FFF2-40B4-BE49-F238E27FC236}">
                      <a16:creationId xmlns:a16="http://schemas.microsoft.com/office/drawing/2014/main" id="{FFCB8A72-1285-FBCC-23A1-44350BCB6727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7" name="Ovaal 301">
                <a:extLst>
                  <a:ext uri="{FF2B5EF4-FFF2-40B4-BE49-F238E27FC236}">
                    <a16:creationId xmlns:a16="http://schemas.microsoft.com/office/drawing/2014/main" id="{B3E6EE33-0117-A71B-49FB-5BF04D4D3DC0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7" name="Oval">
                  <a:extLst>
                    <a:ext uri="{FF2B5EF4-FFF2-40B4-BE49-F238E27FC236}">
                      <a16:creationId xmlns:a16="http://schemas.microsoft.com/office/drawing/2014/main" id="{D3F5998F-035E-E58C-A6A5-30FD7705856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8" name="1">
                  <a:extLst>
                    <a:ext uri="{FF2B5EF4-FFF2-40B4-BE49-F238E27FC236}">
                      <a16:creationId xmlns:a16="http://schemas.microsoft.com/office/drawing/2014/main" id="{5FFE4AC4-A897-1971-5FFE-95517361108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8" name="Rechthoek 302">
                <a:extLst>
                  <a:ext uri="{FF2B5EF4-FFF2-40B4-BE49-F238E27FC236}">
                    <a16:creationId xmlns:a16="http://schemas.microsoft.com/office/drawing/2014/main" id="{8331B18F-D684-C7F1-1849-9106C9756F4A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9" name="Ovaal 303">
                <a:extLst>
                  <a:ext uri="{FF2B5EF4-FFF2-40B4-BE49-F238E27FC236}">
                    <a16:creationId xmlns:a16="http://schemas.microsoft.com/office/drawing/2014/main" id="{D390AE54-FAD6-E914-6521-BF7440321A6D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5" name="Oval">
                  <a:extLst>
                    <a:ext uri="{FF2B5EF4-FFF2-40B4-BE49-F238E27FC236}">
                      <a16:creationId xmlns:a16="http://schemas.microsoft.com/office/drawing/2014/main" id="{27A9EC90-C935-8A62-3A20-FCB267F56D5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6" name="2">
                  <a:extLst>
                    <a:ext uri="{FF2B5EF4-FFF2-40B4-BE49-F238E27FC236}">
                      <a16:creationId xmlns:a16="http://schemas.microsoft.com/office/drawing/2014/main" id="{3B9ACA3C-3BAF-A3E3-1B9D-99A8BD8E551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0" name="Rechthoek 304">
                <a:extLst>
                  <a:ext uri="{FF2B5EF4-FFF2-40B4-BE49-F238E27FC236}">
                    <a16:creationId xmlns:a16="http://schemas.microsoft.com/office/drawing/2014/main" id="{FFC95E0A-116A-056B-D68F-941F5C398CE1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1" name="Groep 305">
                <a:extLst>
                  <a:ext uri="{FF2B5EF4-FFF2-40B4-BE49-F238E27FC236}">
                    <a16:creationId xmlns:a16="http://schemas.microsoft.com/office/drawing/2014/main" id="{BB1DDE5A-0964-D304-B847-B32738B7DD88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0" name="Rechthoek 332">
                  <a:extLst>
                    <a:ext uri="{FF2B5EF4-FFF2-40B4-BE49-F238E27FC236}">
                      <a16:creationId xmlns:a16="http://schemas.microsoft.com/office/drawing/2014/main" id="{398CDBF3-A0C7-862A-1CB8-B74A1EC15954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3" name="Rectangle">
                    <a:extLst>
                      <a:ext uri="{FF2B5EF4-FFF2-40B4-BE49-F238E27FC236}">
                        <a16:creationId xmlns:a16="http://schemas.microsoft.com/office/drawing/2014/main" id="{1A8D5CE4-854D-0615-5F7D-9D92566B2DA7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4" name="Invoegen">
                    <a:extLst>
                      <a:ext uri="{FF2B5EF4-FFF2-40B4-BE49-F238E27FC236}">
                        <a16:creationId xmlns:a16="http://schemas.microsoft.com/office/drawing/2014/main" id="{403E0C29-B490-1644-369F-3747EA5C5E18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1" name="Rechte verbindingslijn 333">
                  <a:extLst>
                    <a:ext uri="{FF2B5EF4-FFF2-40B4-BE49-F238E27FC236}">
                      <a16:creationId xmlns:a16="http://schemas.microsoft.com/office/drawing/2014/main" id="{F932D471-65CA-9E8F-29A5-4C1AF6F01906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2" name="Gelijkbenige driehoek 334">
                  <a:extLst>
                    <a:ext uri="{FF2B5EF4-FFF2-40B4-BE49-F238E27FC236}">
                      <a16:creationId xmlns:a16="http://schemas.microsoft.com/office/drawing/2014/main" id="{12FAD249-B094-DE9C-B061-C3E90902EF59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2" name="Groep 306">
                <a:extLst>
                  <a:ext uri="{FF2B5EF4-FFF2-40B4-BE49-F238E27FC236}">
                    <a16:creationId xmlns:a16="http://schemas.microsoft.com/office/drawing/2014/main" id="{3EF56CCF-B48C-E55E-84EF-CF61A15C2E7B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4" name="Rechthoek 326">
                  <a:extLst>
                    <a:ext uri="{FF2B5EF4-FFF2-40B4-BE49-F238E27FC236}">
                      <a16:creationId xmlns:a16="http://schemas.microsoft.com/office/drawing/2014/main" id="{6EC138A6-38B2-CF54-8843-F56BC8D62A3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" name="Ovaal 327">
                  <a:extLst>
                    <a:ext uri="{FF2B5EF4-FFF2-40B4-BE49-F238E27FC236}">
                      <a16:creationId xmlns:a16="http://schemas.microsoft.com/office/drawing/2014/main" id="{902353FE-53E4-1563-4393-CBF963524A08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6" name="Vrije vorm: vorm 328">
                  <a:extLst>
                    <a:ext uri="{FF2B5EF4-FFF2-40B4-BE49-F238E27FC236}">
                      <a16:creationId xmlns:a16="http://schemas.microsoft.com/office/drawing/2014/main" id="{14A1EADB-C701-3D63-CF21-BE7AA4312E79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7" name="Rechthoek: afgeronde hoeken 329">
                  <a:extLst>
                    <a:ext uri="{FF2B5EF4-FFF2-40B4-BE49-F238E27FC236}">
                      <a16:creationId xmlns:a16="http://schemas.microsoft.com/office/drawing/2014/main" id="{68F5B6F7-F8EA-717C-EFE7-EF962CFE999D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" name="Rechte verbindingslijn 330">
                  <a:extLst>
                    <a:ext uri="{FF2B5EF4-FFF2-40B4-BE49-F238E27FC236}">
                      <a16:creationId xmlns:a16="http://schemas.microsoft.com/office/drawing/2014/main" id="{E1D0D6EB-0510-6667-4315-7A490D521A5B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9" name="Rechte verbindingslijn 331">
                  <a:extLst>
                    <a:ext uri="{FF2B5EF4-FFF2-40B4-BE49-F238E27FC236}">
                      <a16:creationId xmlns:a16="http://schemas.microsoft.com/office/drawing/2014/main" id="{01C2C1CE-6E2F-9747-6E11-ECF012181020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3" name="Ovaal 307">
                <a:extLst>
                  <a:ext uri="{FF2B5EF4-FFF2-40B4-BE49-F238E27FC236}">
                    <a16:creationId xmlns:a16="http://schemas.microsoft.com/office/drawing/2014/main" id="{F8D02B2D-17C2-9491-B1CD-39E22730E681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2" name="Oval">
                  <a:extLst>
                    <a:ext uri="{FF2B5EF4-FFF2-40B4-BE49-F238E27FC236}">
                      <a16:creationId xmlns:a16="http://schemas.microsoft.com/office/drawing/2014/main" id="{2F2D5541-A6D1-5197-5D7E-37131630BF8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3" name="3">
                  <a:extLst>
                    <a:ext uri="{FF2B5EF4-FFF2-40B4-BE49-F238E27FC236}">
                      <a16:creationId xmlns:a16="http://schemas.microsoft.com/office/drawing/2014/main" id="{968D368E-8821-3A71-7CF6-72D2EFBB5F3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4" name="Rechthoek 308">
                <a:extLst>
                  <a:ext uri="{FF2B5EF4-FFF2-40B4-BE49-F238E27FC236}">
                    <a16:creationId xmlns:a16="http://schemas.microsoft.com/office/drawing/2014/main" id="{49265E29-33A3-63CE-AA12-DFAA43F3AD6E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5" name="Groep 309">
                <a:extLst>
                  <a:ext uri="{FF2B5EF4-FFF2-40B4-BE49-F238E27FC236}">
                    <a16:creationId xmlns:a16="http://schemas.microsoft.com/office/drawing/2014/main" id="{B5EF750C-CAC0-A51E-44BA-3D896E7A67D2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6" name="Groep 310">
                  <a:extLst>
                    <a:ext uri="{FF2B5EF4-FFF2-40B4-BE49-F238E27FC236}">
                      <a16:creationId xmlns:a16="http://schemas.microsoft.com/office/drawing/2014/main" id="{D949CC5E-2D5C-0FC1-8279-CA0B688716E3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9" name="Groep 313">
                    <a:extLst>
                      <a:ext uri="{FF2B5EF4-FFF2-40B4-BE49-F238E27FC236}">
                        <a16:creationId xmlns:a16="http://schemas.microsoft.com/office/drawing/2014/main" id="{A286CCC8-E602-F2E6-5259-001BE42EB9AA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6" name="Groep 320">
                      <a:extLst>
                        <a:ext uri="{FF2B5EF4-FFF2-40B4-BE49-F238E27FC236}">
                          <a16:creationId xmlns:a16="http://schemas.microsoft.com/office/drawing/2014/main" id="{A6370467-6EC8-7B7C-05A7-DCDED6AAEC9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9" name="Rechthoek 323">
                        <a:extLst>
                          <a:ext uri="{FF2B5EF4-FFF2-40B4-BE49-F238E27FC236}">
                            <a16:creationId xmlns:a16="http://schemas.microsoft.com/office/drawing/2014/main" id="{FAAAE4B4-3384-4DEC-75B5-5155B815D95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0" name="Rechthoek 324">
                        <a:extLst>
                          <a:ext uri="{FF2B5EF4-FFF2-40B4-BE49-F238E27FC236}">
                            <a16:creationId xmlns:a16="http://schemas.microsoft.com/office/drawing/2014/main" id="{8037C15D-B413-4DFD-7479-8A2D6871F13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1" name="Ovaal 325">
                        <a:extLst>
                          <a:ext uri="{FF2B5EF4-FFF2-40B4-BE49-F238E27FC236}">
                            <a16:creationId xmlns:a16="http://schemas.microsoft.com/office/drawing/2014/main" id="{5EFC0734-7573-27F9-A16C-7C30639CDDF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7" name="Afbeelding 321" descr="Afbeelding 321">
                      <a:extLst>
                        <a:ext uri="{FF2B5EF4-FFF2-40B4-BE49-F238E27FC236}">
                          <a16:creationId xmlns:a16="http://schemas.microsoft.com/office/drawing/2014/main" id="{D91B76C1-1AE3-D54B-D27B-9A2A551D54A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8" name="Afbeelding 322" descr="Afbeelding 322">
                      <a:extLst>
                        <a:ext uri="{FF2B5EF4-FFF2-40B4-BE49-F238E27FC236}">
                          <a16:creationId xmlns:a16="http://schemas.microsoft.com/office/drawing/2014/main" id="{43A55909-F188-7BA7-F42B-4C7DED50A26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0" name="Groep 314">
                    <a:extLst>
                      <a:ext uri="{FF2B5EF4-FFF2-40B4-BE49-F238E27FC236}">
                        <a16:creationId xmlns:a16="http://schemas.microsoft.com/office/drawing/2014/main" id="{C49A099A-CA51-AA1E-2990-B27749E88418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4" name="Rechthoek 318">
                      <a:extLst>
                        <a:ext uri="{FF2B5EF4-FFF2-40B4-BE49-F238E27FC236}">
                          <a16:creationId xmlns:a16="http://schemas.microsoft.com/office/drawing/2014/main" id="{8EB2553D-FE2E-5BD3-FDDD-6D943EBD572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5" name="Rechthoek 319">
                      <a:extLst>
                        <a:ext uri="{FF2B5EF4-FFF2-40B4-BE49-F238E27FC236}">
                          <a16:creationId xmlns:a16="http://schemas.microsoft.com/office/drawing/2014/main" id="{C4040333-166F-3B65-4602-81DEF8670369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1" name="Groep 315">
                    <a:extLst>
                      <a:ext uri="{FF2B5EF4-FFF2-40B4-BE49-F238E27FC236}">
                        <a16:creationId xmlns:a16="http://schemas.microsoft.com/office/drawing/2014/main" id="{1D21542D-D36F-FDA8-0065-0B1165B7536A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2" name="Rechthoek 316">
                      <a:extLst>
                        <a:ext uri="{FF2B5EF4-FFF2-40B4-BE49-F238E27FC236}">
                          <a16:creationId xmlns:a16="http://schemas.microsoft.com/office/drawing/2014/main" id="{7D2FAF7E-F084-EB6F-6DDD-A0283F23B912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3" name="Rechthoek 317">
                      <a:extLst>
                        <a:ext uri="{FF2B5EF4-FFF2-40B4-BE49-F238E27FC236}">
                          <a16:creationId xmlns:a16="http://schemas.microsoft.com/office/drawing/2014/main" id="{A35ECCB4-759D-1805-77D6-C31579CFCF1D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7" name="Rechthoek 311">
                  <a:extLst>
                    <a:ext uri="{FF2B5EF4-FFF2-40B4-BE49-F238E27FC236}">
                      <a16:creationId xmlns:a16="http://schemas.microsoft.com/office/drawing/2014/main" id="{7F437A23-34F6-FEB3-CF65-C006FA932717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8" name="Gelijkbenige driehoek 312">
                  <a:extLst>
                    <a:ext uri="{FF2B5EF4-FFF2-40B4-BE49-F238E27FC236}">
                      <a16:creationId xmlns:a16="http://schemas.microsoft.com/office/drawing/2014/main" id="{A6C26405-DBA9-B3FA-9401-2AC57B52A115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F2446E7D-A243-1CA9-F190-25A5D562B791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2" name="Rechthoek 339">
              <a:extLst>
                <a:ext uri="{FF2B5EF4-FFF2-40B4-BE49-F238E27FC236}">
                  <a16:creationId xmlns:a16="http://schemas.microsoft.com/office/drawing/2014/main" id="{985D0D8D-6DFF-F5D9-4F06-511A84108771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3" name="Groeperen 38">
              <a:extLst>
                <a:ext uri="{FF2B5EF4-FFF2-40B4-BE49-F238E27FC236}">
                  <a16:creationId xmlns:a16="http://schemas.microsoft.com/office/drawing/2014/main" id="{74BC35D6-A7A2-1D1C-3168-DD1404AF7641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7" name="Rechthoek 24">
                <a:extLst>
                  <a:ext uri="{FF2B5EF4-FFF2-40B4-BE49-F238E27FC236}">
                    <a16:creationId xmlns:a16="http://schemas.microsoft.com/office/drawing/2014/main" id="{E90D64AB-DF49-6963-9BD5-866ACF147C4F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5">
                <a:extLst>
                  <a:ext uri="{FF2B5EF4-FFF2-40B4-BE49-F238E27FC236}">
                    <a16:creationId xmlns:a16="http://schemas.microsoft.com/office/drawing/2014/main" id="{14625863-9FA9-AD63-B3F6-99B96AEDF707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26">
                <a:extLst>
                  <a:ext uri="{FF2B5EF4-FFF2-40B4-BE49-F238E27FC236}">
                    <a16:creationId xmlns:a16="http://schemas.microsoft.com/office/drawing/2014/main" id="{676FC76F-746F-1260-9EAC-D8F9A7A5F60E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27">
                <a:extLst>
                  <a:ext uri="{FF2B5EF4-FFF2-40B4-BE49-F238E27FC236}">
                    <a16:creationId xmlns:a16="http://schemas.microsoft.com/office/drawing/2014/main" id="{07BD7505-A9F2-9CB8-8669-B4EDF54FF6CA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2">
                <a:extLst>
                  <a:ext uri="{FF2B5EF4-FFF2-40B4-BE49-F238E27FC236}">
                    <a16:creationId xmlns:a16="http://schemas.microsoft.com/office/drawing/2014/main" id="{EE7CF824-848B-8F3B-57AC-E1DCB9BE8A9F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36">
                <a:extLst>
                  <a:ext uri="{FF2B5EF4-FFF2-40B4-BE49-F238E27FC236}">
                    <a16:creationId xmlns:a16="http://schemas.microsoft.com/office/drawing/2014/main" id="{0225F5DE-B4E5-05F9-B727-933DFB9EF43E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C43C3B40-1A49-B927-9FCE-7866F81DAAD4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1" name="Rechthoek 33">
                <a:extLst>
                  <a:ext uri="{FF2B5EF4-FFF2-40B4-BE49-F238E27FC236}">
                    <a16:creationId xmlns:a16="http://schemas.microsoft.com/office/drawing/2014/main" id="{36770168-0419-62A6-14BB-41C2BEE4BBF6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8">
                <a:extLst>
                  <a:ext uri="{FF2B5EF4-FFF2-40B4-BE49-F238E27FC236}">
                    <a16:creationId xmlns:a16="http://schemas.microsoft.com/office/drawing/2014/main" id="{8D750F92-DF5E-5C73-B82C-A457C5A02AED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9">
                <a:extLst>
                  <a:ext uri="{FF2B5EF4-FFF2-40B4-BE49-F238E27FC236}">
                    <a16:creationId xmlns:a16="http://schemas.microsoft.com/office/drawing/2014/main" id="{52866630-C3C4-A87D-B6BC-DA860107F0D4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0">
                <a:extLst>
                  <a:ext uri="{FF2B5EF4-FFF2-40B4-BE49-F238E27FC236}">
                    <a16:creationId xmlns:a16="http://schemas.microsoft.com/office/drawing/2014/main" id="{0BC192E5-BBD9-A3F5-66EE-1B1A9A52BF10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5">
                <a:extLst>
                  <a:ext uri="{FF2B5EF4-FFF2-40B4-BE49-F238E27FC236}">
                    <a16:creationId xmlns:a16="http://schemas.microsoft.com/office/drawing/2014/main" id="{94F7B0E3-7D01-F8E9-915E-3BC8AC1DA090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7">
                <a:extLst>
                  <a:ext uri="{FF2B5EF4-FFF2-40B4-BE49-F238E27FC236}">
                    <a16:creationId xmlns:a16="http://schemas.microsoft.com/office/drawing/2014/main" id="{EFF2D644-97B4-C656-C3FB-641BA2767DFE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5" name="Tijdelijke aanduiding voor tekst 10">
              <a:extLst>
                <a:ext uri="{FF2B5EF4-FFF2-40B4-BE49-F238E27FC236}">
                  <a16:creationId xmlns:a16="http://schemas.microsoft.com/office/drawing/2014/main" id="{5E438897-8101-0BB8-2CE0-B94501C03947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6" name="Tijdelijke aanduiding voor tekst 10">
              <a:extLst>
                <a:ext uri="{FF2B5EF4-FFF2-40B4-BE49-F238E27FC236}">
                  <a16:creationId xmlns:a16="http://schemas.microsoft.com/office/drawing/2014/main" id="{0FA3CFCB-ADEF-E331-989F-70CFAD4B486D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7" name="Rectangle">
              <a:extLst>
                <a:ext uri="{FF2B5EF4-FFF2-40B4-BE49-F238E27FC236}">
                  <a16:creationId xmlns:a16="http://schemas.microsoft.com/office/drawing/2014/main" id="{B9F3E828-FC2F-AA22-E02A-6B59D4A41DD6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8" name="Afbeelding invoegen/veranderen">
              <a:extLst>
                <a:ext uri="{FF2B5EF4-FFF2-40B4-BE49-F238E27FC236}">
                  <a16:creationId xmlns:a16="http://schemas.microsoft.com/office/drawing/2014/main" id="{749F37D1-4270-E3BA-EB30-3C3FBCB0821D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9" name="Tijdelijke aanduiding voor inhoud 4">
              <a:extLst>
                <a:ext uri="{FF2B5EF4-FFF2-40B4-BE49-F238E27FC236}">
                  <a16:creationId xmlns:a16="http://schemas.microsoft.com/office/drawing/2014/main" id="{D35BAD1D-9B71-510A-FB0C-874CC37CA8EA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0" name="Picture 69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9D348B11-6412-FE8A-17C5-1603908F40B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1AE70BE9-75F7-561F-096B-1395BB23DF6F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4C09A93F-4935-6BDB-EA49-332F48774F59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1" name="Rechthoek 339">
                <a:extLst>
                  <a:ext uri="{FF2B5EF4-FFF2-40B4-BE49-F238E27FC236}">
                    <a16:creationId xmlns:a16="http://schemas.microsoft.com/office/drawing/2014/main" id="{BBFD08FF-B77F-D14C-19B9-81F270F5EFE9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2" name="Rectangle">
                <a:extLst>
                  <a:ext uri="{FF2B5EF4-FFF2-40B4-BE49-F238E27FC236}">
                    <a16:creationId xmlns:a16="http://schemas.microsoft.com/office/drawing/2014/main" id="{C6A6551A-8A10-6E00-70A0-17308C4AEE80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3" name="Afbeelding invoegen/veranderen">
                <a:extLst>
                  <a:ext uri="{FF2B5EF4-FFF2-40B4-BE49-F238E27FC236}">
                    <a16:creationId xmlns:a16="http://schemas.microsoft.com/office/drawing/2014/main" id="{17554483-690A-0787-071D-B26045F8C92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5" name="Titel 21">
              <a:extLst>
                <a:ext uri="{FF2B5EF4-FFF2-40B4-BE49-F238E27FC236}">
                  <a16:creationId xmlns:a16="http://schemas.microsoft.com/office/drawing/2014/main" id="{ACAD56C5-3CC0-110D-5B7C-528A1B194BE1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6" name="Tijdelijke aanduiding voor inhoud 4">
              <a:extLst>
                <a:ext uri="{FF2B5EF4-FFF2-40B4-BE49-F238E27FC236}">
                  <a16:creationId xmlns:a16="http://schemas.microsoft.com/office/drawing/2014/main" id="{6C7A21BF-01A5-77D3-7184-A2523954B38C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7" name="Rechthoek 3">
              <a:extLst>
                <a:ext uri="{FF2B5EF4-FFF2-40B4-BE49-F238E27FC236}">
                  <a16:creationId xmlns:a16="http://schemas.microsoft.com/office/drawing/2014/main" id="{90DB41BF-F4A7-BD73-D824-872F7B71ADDF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8" name="Rechthoek 31">
              <a:extLst>
                <a:ext uri="{FF2B5EF4-FFF2-40B4-BE49-F238E27FC236}">
                  <a16:creationId xmlns:a16="http://schemas.microsoft.com/office/drawing/2014/main" id="{06338435-D934-7A10-6C2E-5410050F54FA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9" name="Tijdelijke aanduiding voor tekst 10">
              <a:extLst>
                <a:ext uri="{FF2B5EF4-FFF2-40B4-BE49-F238E27FC236}">
                  <a16:creationId xmlns:a16="http://schemas.microsoft.com/office/drawing/2014/main" id="{C22C806B-615C-7830-8031-FEF554108877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0" name="Tijdelijke aanduiding voor tekst 10">
              <a:extLst>
                <a:ext uri="{FF2B5EF4-FFF2-40B4-BE49-F238E27FC236}">
                  <a16:creationId xmlns:a16="http://schemas.microsoft.com/office/drawing/2014/main" id="{6B45FC77-5112-5741-3E9A-2BE2FBF126C1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346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8" grpId="0"/>
      <p:bldP spid="9" grpId="0"/>
      <p:bldP spid="10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">
            <a:extLst>
              <a:ext uri="{FF2B5EF4-FFF2-40B4-BE49-F238E27FC236}">
                <a16:creationId xmlns:a16="http://schemas.microsoft.com/office/drawing/2014/main" id="{9642DF52-EE9A-1048-CEFF-0460386CD2C3}"/>
              </a:ext>
            </a:extLst>
          </p:cNvPr>
          <p:cNvSpPr/>
          <p:nvPr/>
        </p:nvSpPr>
        <p:spPr>
          <a:xfrm>
            <a:off x="4602275" y="539338"/>
            <a:ext cx="2002839" cy="19981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3129"/>
                </a:lnTo>
                <a:cubicBezTo>
                  <a:pt x="2154" y="13208"/>
                  <a:pt x="4285" y="14060"/>
                  <a:pt x="5930" y="15709"/>
                </a:cubicBezTo>
                <a:cubicBezTo>
                  <a:pt x="7561" y="17344"/>
                  <a:pt x="8412" y="19459"/>
                  <a:pt x="8504" y="21600"/>
                </a:cubicBezTo>
                <a:lnTo>
                  <a:pt x="21600" y="21600"/>
                </a:lnTo>
                <a:cubicBezTo>
                  <a:pt x="21505" y="16101"/>
                  <a:pt x="19371" y="10629"/>
                  <a:pt x="15184" y="6433"/>
                </a:cubicBezTo>
                <a:cubicBezTo>
                  <a:pt x="10984" y="2223"/>
                  <a:pt x="5505" y="82"/>
                  <a:pt x="0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" name="Shape">
            <a:extLst>
              <a:ext uri="{FF2B5EF4-FFF2-40B4-BE49-F238E27FC236}">
                <a16:creationId xmlns:a16="http://schemas.microsoft.com/office/drawing/2014/main" id="{542D787E-0D32-00C1-55F5-E372370097CB}"/>
              </a:ext>
            </a:extLst>
          </p:cNvPr>
          <p:cNvSpPr/>
          <p:nvPr/>
        </p:nvSpPr>
        <p:spPr>
          <a:xfrm>
            <a:off x="2542060" y="539559"/>
            <a:ext cx="1992673" cy="19977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6104" y="108"/>
                  <a:pt x="10642" y="2247"/>
                  <a:pt x="6449" y="6430"/>
                </a:cubicBezTo>
                <a:cubicBezTo>
                  <a:pt x="2241" y="10627"/>
                  <a:pt x="95" y="16099"/>
                  <a:pt x="0" y="21600"/>
                </a:cubicBezTo>
                <a:lnTo>
                  <a:pt x="13163" y="21600"/>
                </a:lnTo>
                <a:cubicBezTo>
                  <a:pt x="13255" y="19459"/>
                  <a:pt x="14111" y="17343"/>
                  <a:pt x="15750" y="15708"/>
                </a:cubicBezTo>
                <a:cubicBezTo>
                  <a:pt x="17375" y="14087"/>
                  <a:pt x="19472" y="13236"/>
                  <a:pt x="21600" y="13132"/>
                </a:cubicBezTo>
                <a:lnTo>
                  <a:pt x="21600" y="0"/>
                </a:lnTo>
                <a:close/>
              </a:path>
            </a:pathLst>
          </a:custGeom>
          <a:solidFill>
            <a:schemeClr val="accent4">
              <a:alpha val="17000"/>
            </a:schemeClr>
          </a:solidFill>
          <a:ln w="12700">
            <a:noFill/>
            <a:miter lim="400000"/>
          </a:ln>
        </p:spPr>
        <p:txBody>
          <a:bodyPr lIns="0" tIns="0" rIns="0" bIns="0" anchor="ctr"/>
          <a:lstStyle/>
          <a:p>
            <a:endParaRPr dirty="0"/>
          </a:p>
        </p:txBody>
      </p:sp>
      <p:sp>
        <p:nvSpPr>
          <p:cNvPr id="4" name="Shape">
            <a:extLst>
              <a:ext uri="{FF2B5EF4-FFF2-40B4-BE49-F238E27FC236}">
                <a16:creationId xmlns:a16="http://schemas.microsoft.com/office/drawing/2014/main" id="{60D1D40C-28F1-52D1-AF78-59F31447E315}"/>
              </a:ext>
            </a:extLst>
          </p:cNvPr>
          <p:cNvSpPr/>
          <p:nvPr/>
        </p:nvSpPr>
        <p:spPr>
          <a:xfrm>
            <a:off x="2538885" y="2608253"/>
            <a:ext cx="1992673" cy="1997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95" y="5501"/>
                  <a:pt x="2241" y="10972"/>
                  <a:pt x="6449" y="15169"/>
                </a:cubicBezTo>
                <a:cubicBezTo>
                  <a:pt x="10642" y="19353"/>
                  <a:pt x="16105" y="21491"/>
                  <a:pt x="21600" y="21600"/>
                </a:cubicBezTo>
                <a:lnTo>
                  <a:pt x="21600" y="8469"/>
                </a:lnTo>
                <a:cubicBezTo>
                  <a:pt x="19473" y="8365"/>
                  <a:pt x="17375" y="7512"/>
                  <a:pt x="15750" y="5890"/>
                </a:cubicBezTo>
                <a:cubicBezTo>
                  <a:pt x="14111" y="4256"/>
                  <a:pt x="13255" y="2141"/>
                  <a:pt x="13163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>
              <a:alpha val="54748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" name="Shape">
            <a:extLst>
              <a:ext uri="{FF2B5EF4-FFF2-40B4-BE49-F238E27FC236}">
                <a16:creationId xmlns:a16="http://schemas.microsoft.com/office/drawing/2014/main" id="{A2562898-94C8-FF32-EEF7-451B23FF8B2F}"/>
              </a:ext>
            </a:extLst>
          </p:cNvPr>
          <p:cNvSpPr/>
          <p:nvPr/>
        </p:nvSpPr>
        <p:spPr>
          <a:xfrm>
            <a:off x="4602275" y="2608253"/>
            <a:ext cx="2002839" cy="19979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504" y="0"/>
                </a:moveTo>
                <a:cubicBezTo>
                  <a:pt x="8412" y="2141"/>
                  <a:pt x="7560" y="4255"/>
                  <a:pt x="5930" y="5889"/>
                </a:cubicBezTo>
                <a:cubicBezTo>
                  <a:pt x="4285" y="7538"/>
                  <a:pt x="2154" y="8392"/>
                  <a:pt x="0" y="8472"/>
                </a:cubicBezTo>
                <a:lnTo>
                  <a:pt x="0" y="21600"/>
                </a:lnTo>
                <a:cubicBezTo>
                  <a:pt x="5504" y="21518"/>
                  <a:pt x="10984" y="19377"/>
                  <a:pt x="15184" y="15166"/>
                </a:cubicBezTo>
                <a:cubicBezTo>
                  <a:pt x="19370" y="10970"/>
                  <a:pt x="21505" y="5500"/>
                  <a:pt x="21600" y="0"/>
                </a:cubicBezTo>
                <a:lnTo>
                  <a:pt x="8504" y="0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" name="Lorem Ipsum is simply dummy text of the printing and typesetting industry. Lorem Ipsum has been the industry's standard dummy text ever since the 1500s, when an unknown printer took a galley of type and scrambled it to make a type specimen book. It has s">
            <a:extLst>
              <a:ext uri="{FF2B5EF4-FFF2-40B4-BE49-F238E27FC236}">
                <a16:creationId xmlns:a16="http://schemas.microsoft.com/office/drawing/2014/main" id="{206BDF99-2B57-4AE1-99CF-B89C4A1982F4}"/>
              </a:ext>
            </a:extLst>
          </p:cNvPr>
          <p:cNvSpPr txBox="1"/>
          <p:nvPr/>
        </p:nvSpPr>
        <p:spPr>
          <a:xfrm>
            <a:off x="4941510" y="1384939"/>
            <a:ext cx="1225365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500">
                <a:solidFill>
                  <a:srgbClr val="F7F5F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</a:lstStyle>
          <a:p>
            <a:pPr algn="ctr"/>
            <a:r>
              <a:rPr sz="1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 and </a:t>
            </a:r>
            <a:r>
              <a:rPr sz="16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optimise</a:t>
            </a:r>
            <a:endParaRPr sz="16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Lorem Ipsum is simply dummy text of the printing and typesetting industry. Lorem Ipsum has been the industry's standard dummy text ever since the 1500s, when an unknown printer took a galley of type and scrambled it to make a type specimen book. It has s">
            <a:extLst>
              <a:ext uri="{FF2B5EF4-FFF2-40B4-BE49-F238E27FC236}">
                <a16:creationId xmlns:a16="http://schemas.microsoft.com/office/drawing/2014/main" id="{970B4B96-4B17-4E62-D403-9AFE235629E1}"/>
              </a:ext>
            </a:extLst>
          </p:cNvPr>
          <p:cNvSpPr txBox="1"/>
          <p:nvPr/>
        </p:nvSpPr>
        <p:spPr>
          <a:xfrm>
            <a:off x="2986184" y="1384939"/>
            <a:ext cx="1225365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500">
                <a:solidFill>
                  <a:srgbClr val="F7F5F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</a:lstStyle>
          <a:p>
            <a:pPr algn="ctr"/>
            <a:r>
              <a:rPr sz="1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Retain and grow</a:t>
            </a:r>
          </a:p>
        </p:txBody>
      </p:sp>
      <p:sp>
        <p:nvSpPr>
          <p:cNvPr id="8" name="Lorem Ipsum is simply dummy text of the printing and typesetting industry. Lorem Ipsum has been the industry's standard dummy text ever since the 1500s, when an unknown printer took a galley of type and scrambled it to make a type specimen book. It has s">
            <a:extLst>
              <a:ext uri="{FF2B5EF4-FFF2-40B4-BE49-F238E27FC236}">
                <a16:creationId xmlns:a16="http://schemas.microsoft.com/office/drawing/2014/main" id="{E22EE846-AEF3-0C00-C9C7-2B1F422BEF13}"/>
              </a:ext>
            </a:extLst>
          </p:cNvPr>
          <p:cNvSpPr txBox="1"/>
          <p:nvPr/>
        </p:nvSpPr>
        <p:spPr>
          <a:xfrm>
            <a:off x="3989592" y="2275377"/>
            <a:ext cx="1225365" cy="5950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500">
                <a:solidFill>
                  <a:srgbClr val="535353"/>
                </a:solidFill>
                <a:latin typeface="Barlow SemiBold"/>
                <a:ea typeface="Barlow SemiBold"/>
                <a:cs typeface="Barlow SemiBold"/>
                <a:sym typeface="Barlow SemiBold"/>
              </a:defRPr>
            </a:lvl1pPr>
          </a:lstStyle>
          <a:p>
            <a:pPr algn="ctr"/>
            <a:r>
              <a:rPr sz="1600" dirty="0">
                <a:solidFill>
                  <a:schemeClr val="tx1"/>
                </a:solidFill>
              </a:rPr>
              <a:t>Market Analysis</a:t>
            </a:r>
          </a:p>
        </p:txBody>
      </p:sp>
      <p:sp>
        <p:nvSpPr>
          <p:cNvPr id="9" name="Shape">
            <a:extLst>
              <a:ext uri="{FF2B5EF4-FFF2-40B4-BE49-F238E27FC236}">
                <a16:creationId xmlns:a16="http://schemas.microsoft.com/office/drawing/2014/main" id="{DA57E60E-DEFD-85BA-B377-0A8CC9826BBC}"/>
              </a:ext>
            </a:extLst>
          </p:cNvPr>
          <p:cNvSpPr/>
          <p:nvPr/>
        </p:nvSpPr>
        <p:spPr>
          <a:xfrm>
            <a:off x="4602275" y="539338"/>
            <a:ext cx="2002839" cy="19981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13129"/>
                </a:lnTo>
                <a:cubicBezTo>
                  <a:pt x="2154" y="13208"/>
                  <a:pt x="4285" y="14060"/>
                  <a:pt x="5930" y="15709"/>
                </a:cubicBezTo>
                <a:cubicBezTo>
                  <a:pt x="7561" y="17344"/>
                  <a:pt x="8412" y="19459"/>
                  <a:pt x="8504" y="21600"/>
                </a:cubicBezTo>
                <a:lnTo>
                  <a:pt x="21600" y="21600"/>
                </a:lnTo>
                <a:cubicBezTo>
                  <a:pt x="21505" y="16101"/>
                  <a:pt x="19371" y="10629"/>
                  <a:pt x="15184" y="6433"/>
                </a:cubicBezTo>
                <a:cubicBezTo>
                  <a:pt x="10984" y="2223"/>
                  <a:pt x="5505" y="82"/>
                  <a:pt x="0" y="0"/>
                </a:cubicBezTo>
                <a:close/>
              </a:path>
            </a:pathLst>
          </a:custGeom>
          <a:ln w="25400">
            <a:solidFill>
              <a:srgbClr val="FFAE00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0" name="Shape">
            <a:extLst>
              <a:ext uri="{FF2B5EF4-FFF2-40B4-BE49-F238E27FC236}">
                <a16:creationId xmlns:a16="http://schemas.microsoft.com/office/drawing/2014/main" id="{FE69C50B-8576-6A13-F1D9-E279AC743AF6}"/>
              </a:ext>
            </a:extLst>
          </p:cNvPr>
          <p:cNvSpPr/>
          <p:nvPr/>
        </p:nvSpPr>
        <p:spPr>
          <a:xfrm>
            <a:off x="2538885" y="539780"/>
            <a:ext cx="1992673" cy="19977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16104" y="108"/>
                  <a:pt x="10642" y="2247"/>
                  <a:pt x="6449" y="6430"/>
                </a:cubicBezTo>
                <a:cubicBezTo>
                  <a:pt x="2241" y="10627"/>
                  <a:pt x="95" y="16099"/>
                  <a:pt x="0" y="21600"/>
                </a:cubicBezTo>
                <a:lnTo>
                  <a:pt x="13163" y="21600"/>
                </a:lnTo>
                <a:cubicBezTo>
                  <a:pt x="13255" y="19459"/>
                  <a:pt x="14111" y="17343"/>
                  <a:pt x="15750" y="15708"/>
                </a:cubicBezTo>
                <a:cubicBezTo>
                  <a:pt x="17375" y="14087"/>
                  <a:pt x="19472" y="13236"/>
                  <a:pt x="21600" y="13132"/>
                </a:cubicBezTo>
                <a:lnTo>
                  <a:pt x="21600" y="0"/>
                </a:lnTo>
                <a:close/>
              </a:path>
            </a:pathLst>
          </a:custGeom>
          <a:ln w="25400">
            <a:solidFill>
              <a:schemeClr val="accent4">
                <a:alpha val="44000"/>
              </a:schemeClr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1" name="Shape">
            <a:extLst>
              <a:ext uri="{FF2B5EF4-FFF2-40B4-BE49-F238E27FC236}">
                <a16:creationId xmlns:a16="http://schemas.microsoft.com/office/drawing/2014/main" id="{CCD2FB10-0DFB-EA7C-EFC4-3B43713387C5}"/>
              </a:ext>
            </a:extLst>
          </p:cNvPr>
          <p:cNvSpPr/>
          <p:nvPr/>
        </p:nvSpPr>
        <p:spPr>
          <a:xfrm>
            <a:off x="2538885" y="2608253"/>
            <a:ext cx="1992673" cy="19975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95" y="5501"/>
                  <a:pt x="2241" y="10972"/>
                  <a:pt x="6449" y="15169"/>
                </a:cubicBezTo>
                <a:cubicBezTo>
                  <a:pt x="10642" y="19353"/>
                  <a:pt x="16105" y="21491"/>
                  <a:pt x="21600" y="21600"/>
                </a:cubicBezTo>
                <a:lnTo>
                  <a:pt x="21600" y="8469"/>
                </a:lnTo>
                <a:cubicBezTo>
                  <a:pt x="19473" y="8365"/>
                  <a:pt x="17375" y="7512"/>
                  <a:pt x="15750" y="5890"/>
                </a:cubicBezTo>
                <a:cubicBezTo>
                  <a:pt x="14111" y="4256"/>
                  <a:pt x="13255" y="2141"/>
                  <a:pt x="13163" y="0"/>
                </a:cubicBezTo>
                <a:lnTo>
                  <a:pt x="0" y="0"/>
                </a:lnTo>
                <a:close/>
              </a:path>
            </a:pathLst>
          </a:custGeom>
          <a:ln w="25400">
            <a:solidFill>
              <a:schemeClr val="accent4">
                <a:alpha val="73738"/>
              </a:schemeClr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2" name="Shape">
            <a:extLst>
              <a:ext uri="{FF2B5EF4-FFF2-40B4-BE49-F238E27FC236}">
                <a16:creationId xmlns:a16="http://schemas.microsoft.com/office/drawing/2014/main" id="{B79267B9-0967-7983-C05D-881A202D9497}"/>
              </a:ext>
            </a:extLst>
          </p:cNvPr>
          <p:cNvSpPr/>
          <p:nvPr/>
        </p:nvSpPr>
        <p:spPr>
          <a:xfrm>
            <a:off x="4602275" y="2608253"/>
            <a:ext cx="2002839" cy="19979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504" y="0"/>
                </a:moveTo>
                <a:cubicBezTo>
                  <a:pt x="8412" y="2141"/>
                  <a:pt x="7560" y="4255"/>
                  <a:pt x="5930" y="5889"/>
                </a:cubicBezTo>
                <a:cubicBezTo>
                  <a:pt x="4285" y="7538"/>
                  <a:pt x="2154" y="8392"/>
                  <a:pt x="0" y="8472"/>
                </a:cubicBezTo>
                <a:lnTo>
                  <a:pt x="0" y="21600"/>
                </a:lnTo>
                <a:cubicBezTo>
                  <a:pt x="5504" y="21518"/>
                  <a:pt x="10984" y="19377"/>
                  <a:pt x="15184" y="15166"/>
                </a:cubicBezTo>
                <a:cubicBezTo>
                  <a:pt x="19370" y="10970"/>
                  <a:pt x="21505" y="5500"/>
                  <a:pt x="21600" y="0"/>
                </a:cubicBezTo>
                <a:lnTo>
                  <a:pt x="8504" y="0"/>
                </a:lnTo>
                <a:close/>
              </a:path>
            </a:pathLst>
          </a:custGeom>
          <a:ln w="25400">
            <a:solidFill>
              <a:schemeClr val="accent4"/>
            </a:solidFill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3" name="Lorem Ipsum is simply dummy text of the printing and typesetting industry. Lorem Ipsum has been the industry's standard dummy text ever since the 1500s, when an unknown printer took a galley of type and scrambled it to make a type specimen book. It has s">
            <a:extLst>
              <a:ext uri="{FF2B5EF4-FFF2-40B4-BE49-F238E27FC236}">
                <a16:creationId xmlns:a16="http://schemas.microsoft.com/office/drawing/2014/main" id="{BEF1724D-7FE2-0A80-06B7-3551CB0005C3}"/>
              </a:ext>
            </a:extLst>
          </p:cNvPr>
          <p:cNvSpPr txBox="1"/>
          <p:nvPr/>
        </p:nvSpPr>
        <p:spPr>
          <a:xfrm>
            <a:off x="3148423" y="3336325"/>
            <a:ext cx="1225365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500">
                <a:solidFill>
                  <a:srgbClr val="F7F5F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</a:lstStyle>
          <a:p>
            <a:pPr algn="ctr"/>
            <a:r>
              <a:rPr sz="1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Convert</a:t>
            </a:r>
          </a:p>
        </p:txBody>
      </p:sp>
      <p:sp>
        <p:nvSpPr>
          <p:cNvPr id="14" name="Lorem Ipsum is simply dummy text of the printing and typesetting industry. Lorem Ipsum has been the industry's standard dummy text ever since the 1500s, when an unknown printer took a galley of type and scrambled it to make a type specimen book. It has s">
            <a:extLst>
              <a:ext uri="{FF2B5EF4-FFF2-40B4-BE49-F238E27FC236}">
                <a16:creationId xmlns:a16="http://schemas.microsoft.com/office/drawing/2014/main" id="{7E320A2F-18E3-6A7A-B44C-50ACCFD72D35}"/>
              </a:ext>
            </a:extLst>
          </p:cNvPr>
          <p:cNvSpPr txBox="1"/>
          <p:nvPr/>
        </p:nvSpPr>
        <p:spPr>
          <a:xfrm>
            <a:off x="4881310" y="3336325"/>
            <a:ext cx="1225365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>
            <a:lvl1pPr>
              <a:defRPr sz="2500">
                <a:solidFill>
                  <a:srgbClr val="F7F5F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</a:lstStyle>
          <a:p>
            <a:pPr algn="ctr"/>
            <a:r>
              <a:rPr sz="1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Acquire</a:t>
            </a:r>
          </a:p>
        </p:txBody>
      </p:sp>
      <p:sp>
        <p:nvSpPr>
          <p:cNvPr id="15" name="Circle">
            <a:extLst>
              <a:ext uri="{FF2B5EF4-FFF2-40B4-BE49-F238E27FC236}">
                <a16:creationId xmlns:a16="http://schemas.microsoft.com/office/drawing/2014/main" id="{454C41A2-1AA8-C996-7B89-EF523102FCB4}"/>
              </a:ext>
            </a:extLst>
          </p:cNvPr>
          <p:cNvSpPr/>
          <p:nvPr/>
        </p:nvSpPr>
        <p:spPr>
          <a:xfrm>
            <a:off x="2310398" y="310148"/>
            <a:ext cx="4523203" cy="4523203"/>
          </a:xfrm>
          <a:prstGeom prst="ellipse">
            <a:avLst/>
          </a:prstGeom>
          <a:ln w="25400">
            <a:solidFill>
              <a:schemeClr val="accent4"/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grpSp>
        <p:nvGrpSpPr>
          <p:cNvPr id="16" name="Instructie">
            <a:extLst>
              <a:ext uri="{FF2B5EF4-FFF2-40B4-BE49-F238E27FC236}">
                <a16:creationId xmlns:a16="http://schemas.microsoft.com/office/drawing/2014/main" id="{DFB12496-9A49-0754-1668-E2E86F105D2D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7" name="Rechthoek 339">
              <a:extLst>
                <a:ext uri="{FF2B5EF4-FFF2-40B4-BE49-F238E27FC236}">
                  <a16:creationId xmlns:a16="http://schemas.microsoft.com/office/drawing/2014/main" id="{D5CA6C3E-D8C0-C5D4-6465-ACF28F794F22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8" name="Graphic 163">
              <a:extLst>
                <a:ext uri="{FF2B5EF4-FFF2-40B4-BE49-F238E27FC236}">
                  <a16:creationId xmlns:a16="http://schemas.microsoft.com/office/drawing/2014/main" id="{92D83191-606A-6A9A-2726-41B91B6AA5AC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9" name="Rechthoek 342">
              <a:extLst>
                <a:ext uri="{FF2B5EF4-FFF2-40B4-BE49-F238E27FC236}">
                  <a16:creationId xmlns:a16="http://schemas.microsoft.com/office/drawing/2014/main" id="{3E52DBDE-1C61-C6C6-45B7-E7D0AF0474DF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20" name="INSTRUCTIE">
              <a:extLst>
                <a:ext uri="{FF2B5EF4-FFF2-40B4-BE49-F238E27FC236}">
                  <a16:creationId xmlns:a16="http://schemas.microsoft.com/office/drawing/2014/main" id="{905AC382-7633-F8AC-A223-18BC357DCD81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1" name="Rechthoek 299">
                <a:extLst>
                  <a:ext uri="{FF2B5EF4-FFF2-40B4-BE49-F238E27FC236}">
                    <a16:creationId xmlns:a16="http://schemas.microsoft.com/office/drawing/2014/main" id="{01483461-6B7B-E037-82B8-22879A3629CA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4" name="Rectangle">
                  <a:extLst>
                    <a:ext uri="{FF2B5EF4-FFF2-40B4-BE49-F238E27FC236}">
                      <a16:creationId xmlns:a16="http://schemas.microsoft.com/office/drawing/2014/main" id="{83879E46-F629-40A7-3301-D336BC35014C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5" name="Afbeelding invoegen/veranderen">
                  <a:extLst>
                    <a:ext uri="{FF2B5EF4-FFF2-40B4-BE49-F238E27FC236}">
                      <a16:creationId xmlns:a16="http://schemas.microsoft.com/office/drawing/2014/main" id="{35FCED5B-E3B1-EF57-AC1C-78662BDACBA3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2" name="Ovaal 301">
                <a:extLst>
                  <a:ext uri="{FF2B5EF4-FFF2-40B4-BE49-F238E27FC236}">
                    <a16:creationId xmlns:a16="http://schemas.microsoft.com/office/drawing/2014/main" id="{F9B6B40A-CC68-8F04-DD68-D46FF671D965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2" name="Oval">
                  <a:extLst>
                    <a:ext uri="{FF2B5EF4-FFF2-40B4-BE49-F238E27FC236}">
                      <a16:creationId xmlns:a16="http://schemas.microsoft.com/office/drawing/2014/main" id="{A756080C-401C-2862-D81F-98975CF3D8E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3" name="1">
                  <a:extLst>
                    <a:ext uri="{FF2B5EF4-FFF2-40B4-BE49-F238E27FC236}">
                      <a16:creationId xmlns:a16="http://schemas.microsoft.com/office/drawing/2014/main" id="{BC53D592-D1C8-9D96-8A61-2153F65DFB7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3" name="Rechthoek 302">
                <a:extLst>
                  <a:ext uri="{FF2B5EF4-FFF2-40B4-BE49-F238E27FC236}">
                    <a16:creationId xmlns:a16="http://schemas.microsoft.com/office/drawing/2014/main" id="{B609BF06-38DF-25DC-6403-F7629315014F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4" name="Ovaal 303">
                <a:extLst>
                  <a:ext uri="{FF2B5EF4-FFF2-40B4-BE49-F238E27FC236}">
                    <a16:creationId xmlns:a16="http://schemas.microsoft.com/office/drawing/2014/main" id="{90CB5EB9-AEE5-C61F-1B5A-27A06DAE807D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0" name="Oval">
                  <a:extLst>
                    <a:ext uri="{FF2B5EF4-FFF2-40B4-BE49-F238E27FC236}">
                      <a16:creationId xmlns:a16="http://schemas.microsoft.com/office/drawing/2014/main" id="{F745ED07-2915-6BA2-5B5B-5CB567439B00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1" name="2">
                  <a:extLst>
                    <a:ext uri="{FF2B5EF4-FFF2-40B4-BE49-F238E27FC236}">
                      <a16:creationId xmlns:a16="http://schemas.microsoft.com/office/drawing/2014/main" id="{2858E2BE-1C80-1E5D-04DF-98AF9EEC6BE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5" name="Rechthoek 304">
                <a:extLst>
                  <a:ext uri="{FF2B5EF4-FFF2-40B4-BE49-F238E27FC236}">
                    <a16:creationId xmlns:a16="http://schemas.microsoft.com/office/drawing/2014/main" id="{94E750FB-D033-4E1C-5BC7-42F3B5F3372F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6" name="Groep 305">
                <a:extLst>
                  <a:ext uri="{FF2B5EF4-FFF2-40B4-BE49-F238E27FC236}">
                    <a16:creationId xmlns:a16="http://schemas.microsoft.com/office/drawing/2014/main" id="{B5449FC3-D3F5-D1C6-9093-210C33ECA413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5" name="Rechthoek 332">
                  <a:extLst>
                    <a:ext uri="{FF2B5EF4-FFF2-40B4-BE49-F238E27FC236}">
                      <a16:creationId xmlns:a16="http://schemas.microsoft.com/office/drawing/2014/main" id="{E530019B-A3CE-7B9C-9BE4-FF913BF66B68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8" name="Rectangle">
                    <a:extLst>
                      <a:ext uri="{FF2B5EF4-FFF2-40B4-BE49-F238E27FC236}">
                        <a16:creationId xmlns:a16="http://schemas.microsoft.com/office/drawing/2014/main" id="{83B15D48-F1C4-BABB-55B6-63D1D14FED20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9" name="Invoegen">
                    <a:extLst>
                      <a:ext uri="{FF2B5EF4-FFF2-40B4-BE49-F238E27FC236}">
                        <a16:creationId xmlns:a16="http://schemas.microsoft.com/office/drawing/2014/main" id="{5C3E796F-F18E-9058-4B5E-FEBFC10D87E8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6" name="Rechte verbindingslijn 333">
                  <a:extLst>
                    <a:ext uri="{FF2B5EF4-FFF2-40B4-BE49-F238E27FC236}">
                      <a16:creationId xmlns:a16="http://schemas.microsoft.com/office/drawing/2014/main" id="{D21BCF5D-CC68-D764-6BF1-039D267979D1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7" name="Gelijkbenige driehoek 334">
                  <a:extLst>
                    <a:ext uri="{FF2B5EF4-FFF2-40B4-BE49-F238E27FC236}">
                      <a16:creationId xmlns:a16="http://schemas.microsoft.com/office/drawing/2014/main" id="{700DFFCB-0300-5F9B-78C5-DDAC0940494F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7" name="Groep 306">
                <a:extLst>
                  <a:ext uri="{FF2B5EF4-FFF2-40B4-BE49-F238E27FC236}">
                    <a16:creationId xmlns:a16="http://schemas.microsoft.com/office/drawing/2014/main" id="{7762342A-B415-1DB5-2541-8178A4BC2344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9" name="Rechthoek 326">
                  <a:extLst>
                    <a:ext uri="{FF2B5EF4-FFF2-40B4-BE49-F238E27FC236}">
                      <a16:creationId xmlns:a16="http://schemas.microsoft.com/office/drawing/2014/main" id="{1E49F3E2-4168-EEE3-67AB-B7E7B0CE057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Ovaal 327">
                  <a:extLst>
                    <a:ext uri="{FF2B5EF4-FFF2-40B4-BE49-F238E27FC236}">
                      <a16:creationId xmlns:a16="http://schemas.microsoft.com/office/drawing/2014/main" id="{EB59718F-E67E-32BB-4420-35C790A97E09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Vrije vorm: vorm 328">
                  <a:extLst>
                    <a:ext uri="{FF2B5EF4-FFF2-40B4-BE49-F238E27FC236}">
                      <a16:creationId xmlns:a16="http://schemas.microsoft.com/office/drawing/2014/main" id="{0B1E4CCC-9966-2EBD-7488-295F4ADEF4D7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Rechthoek: afgeronde hoeken 329">
                  <a:extLst>
                    <a:ext uri="{FF2B5EF4-FFF2-40B4-BE49-F238E27FC236}">
                      <a16:creationId xmlns:a16="http://schemas.microsoft.com/office/drawing/2014/main" id="{99856C07-34BD-93BB-6CFF-01C5B41D6EDD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3" name="Rechte verbindingslijn 330">
                  <a:extLst>
                    <a:ext uri="{FF2B5EF4-FFF2-40B4-BE49-F238E27FC236}">
                      <a16:creationId xmlns:a16="http://schemas.microsoft.com/office/drawing/2014/main" id="{B531FC6E-917D-2C45-D772-8C9708C1022C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4" name="Rechte verbindingslijn 331">
                  <a:extLst>
                    <a:ext uri="{FF2B5EF4-FFF2-40B4-BE49-F238E27FC236}">
                      <a16:creationId xmlns:a16="http://schemas.microsoft.com/office/drawing/2014/main" id="{B2112897-F442-656C-DF78-8BDD429D3242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8" name="Ovaal 307">
                <a:extLst>
                  <a:ext uri="{FF2B5EF4-FFF2-40B4-BE49-F238E27FC236}">
                    <a16:creationId xmlns:a16="http://schemas.microsoft.com/office/drawing/2014/main" id="{23F480B8-3D88-B6C9-1841-E22D347D42EF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7" name="Oval">
                  <a:extLst>
                    <a:ext uri="{FF2B5EF4-FFF2-40B4-BE49-F238E27FC236}">
                      <a16:creationId xmlns:a16="http://schemas.microsoft.com/office/drawing/2014/main" id="{41F55C29-6281-F973-9CF3-31F5AE9B0AE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8" name="3">
                  <a:extLst>
                    <a:ext uri="{FF2B5EF4-FFF2-40B4-BE49-F238E27FC236}">
                      <a16:creationId xmlns:a16="http://schemas.microsoft.com/office/drawing/2014/main" id="{F2661989-7C75-9429-76E5-68AB97B30DC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9" name="Rechthoek 308">
                <a:extLst>
                  <a:ext uri="{FF2B5EF4-FFF2-40B4-BE49-F238E27FC236}">
                    <a16:creationId xmlns:a16="http://schemas.microsoft.com/office/drawing/2014/main" id="{7A69A53C-69AB-89B5-BF6E-B87415ABE022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0" name="Groep 309">
                <a:extLst>
                  <a:ext uri="{FF2B5EF4-FFF2-40B4-BE49-F238E27FC236}">
                    <a16:creationId xmlns:a16="http://schemas.microsoft.com/office/drawing/2014/main" id="{708BB81C-1DFE-DAA2-F2FD-FC2C6CCA4A95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1" name="Groep 310">
                  <a:extLst>
                    <a:ext uri="{FF2B5EF4-FFF2-40B4-BE49-F238E27FC236}">
                      <a16:creationId xmlns:a16="http://schemas.microsoft.com/office/drawing/2014/main" id="{B9F1FCAF-93C5-E754-1AE9-40F39B474136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4" name="Groep 313">
                    <a:extLst>
                      <a:ext uri="{FF2B5EF4-FFF2-40B4-BE49-F238E27FC236}">
                        <a16:creationId xmlns:a16="http://schemas.microsoft.com/office/drawing/2014/main" id="{2C785617-2B74-F17E-18C6-A41A2EE4DFB1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1" name="Groep 320">
                      <a:extLst>
                        <a:ext uri="{FF2B5EF4-FFF2-40B4-BE49-F238E27FC236}">
                          <a16:creationId xmlns:a16="http://schemas.microsoft.com/office/drawing/2014/main" id="{05242EE5-9FBF-5C17-542E-7EC026357DA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4" name="Rechthoek 323">
                        <a:extLst>
                          <a:ext uri="{FF2B5EF4-FFF2-40B4-BE49-F238E27FC236}">
                            <a16:creationId xmlns:a16="http://schemas.microsoft.com/office/drawing/2014/main" id="{0EC4793E-5239-4A35-790B-0798FA61125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5" name="Rechthoek 324">
                        <a:extLst>
                          <a:ext uri="{FF2B5EF4-FFF2-40B4-BE49-F238E27FC236}">
                            <a16:creationId xmlns:a16="http://schemas.microsoft.com/office/drawing/2014/main" id="{35D807A6-94F1-420C-0EDF-54C6C0EB132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6" name="Ovaal 325">
                        <a:extLst>
                          <a:ext uri="{FF2B5EF4-FFF2-40B4-BE49-F238E27FC236}">
                            <a16:creationId xmlns:a16="http://schemas.microsoft.com/office/drawing/2014/main" id="{D23C1A18-9798-27E9-E658-CF535FA6B69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2" name="Afbeelding 321" descr="Afbeelding 321">
                      <a:extLst>
                        <a:ext uri="{FF2B5EF4-FFF2-40B4-BE49-F238E27FC236}">
                          <a16:creationId xmlns:a16="http://schemas.microsoft.com/office/drawing/2014/main" id="{4AD7E5E8-D749-EEA1-08A0-01F80A9657C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3" name="Afbeelding 322" descr="Afbeelding 322">
                      <a:extLst>
                        <a:ext uri="{FF2B5EF4-FFF2-40B4-BE49-F238E27FC236}">
                          <a16:creationId xmlns:a16="http://schemas.microsoft.com/office/drawing/2014/main" id="{3355637A-B3B0-C063-8A42-AD59726FB17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5" name="Groep 314">
                    <a:extLst>
                      <a:ext uri="{FF2B5EF4-FFF2-40B4-BE49-F238E27FC236}">
                        <a16:creationId xmlns:a16="http://schemas.microsoft.com/office/drawing/2014/main" id="{69D146AE-E059-9F3E-5022-829CDB7756A0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9" name="Rechthoek 318">
                      <a:extLst>
                        <a:ext uri="{FF2B5EF4-FFF2-40B4-BE49-F238E27FC236}">
                          <a16:creationId xmlns:a16="http://schemas.microsoft.com/office/drawing/2014/main" id="{1DAE0971-53EF-3351-2779-22B02B1E72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0" name="Rechthoek 319">
                      <a:extLst>
                        <a:ext uri="{FF2B5EF4-FFF2-40B4-BE49-F238E27FC236}">
                          <a16:creationId xmlns:a16="http://schemas.microsoft.com/office/drawing/2014/main" id="{B6B76332-8D2E-78D4-7A26-990E403D75C9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6" name="Groep 315">
                    <a:extLst>
                      <a:ext uri="{FF2B5EF4-FFF2-40B4-BE49-F238E27FC236}">
                        <a16:creationId xmlns:a16="http://schemas.microsoft.com/office/drawing/2014/main" id="{0FAB3CD0-E7DB-AB91-5D6F-84DD0F822C59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7" name="Rechthoek 316">
                      <a:extLst>
                        <a:ext uri="{FF2B5EF4-FFF2-40B4-BE49-F238E27FC236}">
                          <a16:creationId xmlns:a16="http://schemas.microsoft.com/office/drawing/2014/main" id="{F003EA8E-98BE-500E-10A3-30553A1BB304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8" name="Rechthoek 317">
                      <a:extLst>
                        <a:ext uri="{FF2B5EF4-FFF2-40B4-BE49-F238E27FC236}">
                          <a16:creationId xmlns:a16="http://schemas.microsoft.com/office/drawing/2014/main" id="{055B7A79-CA1B-209B-63BC-2CD05937ED81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2" name="Rechthoek 311">
                  <a:extLst>
                    <a:ext uri="{FF2B5EF4-FFF2-40B4-BE49-F238E27FC236}">
                      <a16:creationId xmlns:a16="http://schemas.microsoft.com/office/drawing/2014/main" id="{9263D00D-8B1A-438D-EA9B-B5BA76711A20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3" name="Gelijkbenige driehoek 312">
                  <a:extLst>
                    <a:ext uri="{FF2B5EF4-FFF2-40B4-BE49-F238E27FC236}">
                      <a16:creationId xmlns:a16="http://schemas.microsoft.com/office/drawing/2014/main" id="{705D0B2C-29F5-B92D-6666-C29E10D2F582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D84025F-583D-BF8A-C66F-920C262AA1BB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7" name="Rechthoek 339">
              <a:extLst>
                <a:ext uri="{FF2B5EF4-FFF2-40B4-BE49-F238E27FC236}">
                  <a16:creationId xmlns:a16="http://schemas.microsoft.com/office/drawing/2014/main" id="{F4536715-E1C0-5D15-7B42-608C84AE3A8F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8" name="Groeperen 38">
              <a:extLst>
                <a:ext uri="{FF2B5EF4-FFF2-40B4-BE49-F238E27FC236}">
                  <a16:creationId xmlns:a16="http://schemas.microsoft.com/office/drawing/2014/main" id="{C135D88B-EBF0-3BD6-EEFA-BF0DAF8F8477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2" name="Rechthoek 24">
                <a:extLst>
                  <a:ext uri="{FF2B5EF4-FFF2-40B4-BE49-F238E27FC236}">
                    <a16:creationId xmlns:a16="http://schemas.microsoft.com/office/drawing/2014/main" id="{E9A69F81-4E6B-BD56-0BB2-47AE5242559E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5">
                <a:extLst>
                  <a:ext uri="{FF2B5EF4-FFF2-40B4-BE49-F238E27FC236}">
                    <a16:creationId xmlns:a16="http://schemas.microsoft.com/office/drawing/2014/main" id="{5B40C81E-3020-0BFB-34AA-2C989DC1EC54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6">
                <a:extLst>
                  <a:ext uri="{FF2B5EF4-FFF2-40B4-BE49-F238E27FC236}">
                    <a16:creationId xmlns:a16="http://schemas.microsoft.com/office/drawing/2014/main" id="{DE4CF9E4-662B-C5DF-4B62-9C8A41A07FAB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27">
                <a:extLst>
                  <a:ext uri="{FF2B5EF4-FFF2-40B4-BE49-F238E27FC236}">
                    <a16:creationId xmlns:a16="http://schemas.microsoft.com/office/drawing/2014/main" id="{58F152DD-FC50-F808-FB5D-84CA06E6CE8E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32">
                <a:extLst>
                  <a:ext uri="{FF2B5EF4-FFF2-40B4-BE49-F238E27FC236}">
                    <a16:creationId xmlns:a16="http://schemas.microsoft.com/office/drawing/2014/main" id="{B39F90B5-FCFE-3F14-C1CD-3EFEE4984649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36">
                <a:extLst>
                  <a:ext uri="{FF2B5EF4-FFF2-40B4-BE49-F238E27FC236}">
                    <a16:creationId xmlns:a16="http://schemas.microsoft.com/office/drawing/2014/main" id="{1036A43F-7879-36C9-2FF8-6414FFE2330A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7BA2E686-0788-F1B7-C24D-3A12A9430871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6" name="Rechthoek 33">
                <a:extLst>
                  <a:ext uri="{FF2B5EF4-FFF2-40B4-BE49-F238E27FC236}">
                    <a16:creationId xmlns:a16="http://schemas.microsoft.com/office/drawing/2014/main" id="{68E9023C-9205-174F-B05B-D43BDB53004D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8">
                <a:extLst>
                  <a:ext uri="{FF2B5EF4-FFF2-40B4-BE49-F238E27FC236}">
                    <a16:creationId xmlns:a16="http://schemas.microsoft.com/office/drawing/2014/main" id="{601FCC8A-0D1B-18C2-5871-842D653B4E20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9">
                <a:extLst>
                  <a:ext uri="{FF2B5EF4-FFF2-40B4-BE49-F238E27FC236}">
                    <a16:creationId xmlns:a16="http://schemas.microsoft.com/office/drawing/2014/main" id="{E11A13F7-1B2D-0ED2-DF9F-93420A002DB7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0">
                <a:extLst>
                  <a:ext uri="{FF2B5EF4-FFF2-40B4-BE49-F238E27FC236}">
                    <a16:creationId xmlns:a16="http://schemas.microsoft.com/office/drawing/2014/main" id="{453923FD-0B42-EA6B-FE92-DBFD13F3CA7F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5">
                <a:extLst>
                  <a:ext uri="{FF2B5EF4-FFF2-40B4-BE49-F238E27FC236}">
                    <a16:creationId xmlns:a16="http://schemas.microsoft.com/office/drawing/2014/main" id="{AD290ADA-422A-C461-89B0-9F7ED9AC4B6C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7">
                <a:extLst>
                  <a:ext uri="{FF2B5EF4-FFF2-40B4-BE49-F238E27FC236}">
                    <a16:creationId xmlns:a16="http://schemas.microsoft.com/office/drawing/2014/main" id="{CE30208B-9487-2167-DA0A-31B5CF19CD6B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0" name="Tijdelijke aanduiding voor tekst 10">
              <a:extLst>
                <a:ext uri="{FF2B5EF4-FFF2-40B4-BE49-F238E27FC236}">
                  <a16:creationId xmlns:a16="http://schemas.microsoft.com/office/drawing/2014/main" id="{BFE4DEDB-6051-FFB6-EDA6-BAD877EF2EA9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1" name="Tijdelijke aanduiding voor tekst 10">
              <a:extLst>
                <a:ext uri="{FF2B5EF4-FFF2-40B4-BE49-F238E27FC236}">
                  <a16:creationId xmlns:a16="http://schemas.microsoft.com/office/drawing/2014/main" id="{715B40B4-20D4-C038-C88D-ADB3910D076E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2" name="Rectangle">
              <a:extLst>
                <a:ext uri="{FF2B5EF4-FFF2-40B4-BE49-F238E27FC236}">
                  <a16:creationId xmlns:a16="http://schemas.microsoft.com/office/drawing/2014/main" id="{55A93F0B-FEDE-FF6A-AD78-C5C3E4E03B55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3" name="Afbeelding invoegen/veranderen">
              <a:extLst>
                <a:ext uri="{FF2B5EF4-FFF2-40B4-BE49-F238E27FC236}">
                  <a16:creationId xmlns:a16="http://schemas.microsoft.com/office/drawing/2014/main" id="{6CAC3841-D18D-24EE-0360-D6D48D3976AA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4" name="Tijdelijke aanduiding voor inhoud 4">
              <a:extLst>
                <a:ext uri="{FF2B5EF4-FFF2-40B4-BE49-F238E27FC236}">
                  <a16:creationId xmlns:a16="http://schemas.microsoft.com/office/drawing/2014/main" id="{EC125C10-9269-70E5-E3F9-99D5FD17810F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5" name="Picture 7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B4831123-FA42-0D7D-9B2A-B24AB7AA46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AFBF1F4E-E9F0-95C1-F747-3E250059B095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EAE910D6-EE50-76F5-8DD3-BDE73EC97F8E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6" name="Rechthoek 339">
                <a:extLst>
                  <a:ext uri="{FF2B5EF4-FFF2-40B4-BE49-F238E27FC236}">
                    <a16:creationId xmlns:a16="http://schemas.microsoft.com/office/drawing/2014/main" id="{03EFE5CB-2329-B0E9-3D84-CB9CAB8BFF80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7" name="Rectangle">
                <a:extLst>
                  <a:ext uri="{FF2B5EF4-FFF2-40B4-BE49-F238E27FC236}">
                    <a16:creationId xmlns:a16="http://schemas.microsoft.com/office/drawing/2014/main" id="{43FD0CAE-2451-04A0-92CC-8C43E1709A86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8" name="Afbeelding invoegen/veranderen">
                <a:extLst>
                  <a:ext uri="{FF2B5EF4-FFF2-40B4-BE49-F238E27FC236}">
                    <a16:creationId xmlns:a16="http://schemas.microsoft.com/office/drawing/2014/main" id="{7B2A2D8A-11FE-8C91-FAFE-E83F315EFF65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90" name="Titel 21">
              <a:extLst>
                <a:ext uri="{FF2B5EF4-FFF2-40B4-BE49-F238E27FC236}">
                  <a16:creationId xmlns:a16="http://schemas.microsoft.com/office/drawing/2014/main" id="{C22C7A2C-53C7-5190-6887-C1DB86B60199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91" name="Tijdelijke aanduiding voor inhoud 4">
              <a:extLst>
                <a:ext uri="{FF2B5EF4-FFF2-40B4-BE49-F238E27FC236}">
                  <a16:creationId xmlns:a16="http://schemas.microsoft.com/office/drawing/2014/main" id="{AFD552D7-048D-5CA2-067D-B66CCF4F25A3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2" name="Rechthoek 3">
              <a:extLst>
                <a:ext uri="{FF2B5EF4-FFF2-40B4-BE49-F238E27FC236}">
                  <a16:creationId xmlns:a16="http://schemas.microsoft.com/office/drawing/2014/main" id="{0BA6C43A-91E6-0561-5998-F39637F8DE4A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3" name="Rechthoek 31">
              <a:extLst>
                <a:ext uri="{FF2B5EF4-FFF2-40B4-BE49-F238E27FC236}">
                  <a16:creationId xmlns:a16="http://schemas.microsoft.com/office/drawing/2014/main" id="{97794853-3E4A-4B3E-3FC9-C6706CA47738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4" name="Tijdelijke aanduiding voor tekst 10">
              <a:extLst>
                <a:ext uri="{FF2B5EF4-FFF2-40B4-BE49-F238E27FC236}">
                  <a16:creationId xmlns:a16="http://schemas.microsoft.com/office/drawing/2014/main" id="{546914F1-AE7B-6A68-89E4-9FD012C38B4A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5" name="Tijdelijke aanduiding voor tekst 10">
              <a:extLst>
                <a:ext uri="{FF2B5EF4-FFF2-40B4-BE49-F238E27FC236}">
                  <a16:creationId xmlns:a16="http://schemas.microsoft.com/office/drawing/2014/main" id="{BEC9DEBE-3491-1252-BA3B-18FC81856AF5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782088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9F3175C-005C-4032-63C8-E709C7A636E6}"/>
              </a:ext>
            </a:extLst>
          </p:cNvPr>
          <p:cNvSpPr/>
          <p:nvPr/>
        </p:nvSpPr>
        <p:spPr>
          <a:xfrm>
            <a:off x="2508815" y="578305"/>
            <a:ext cx="4151008" cy="4151014"/>
          </a:xfrm>
          <a:prstGeom prst="ellipse">
            <a:avLst/>
          </a:prstGeom>
          <a:solidFill>
            <a:schemeClr val="accent4">
              <a:alpha val="7607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6CA53C7-835A-763A-8441-D6FBA971A648}"/>
              </a:ext>
            </a:extLst>
          </p:cNvPr>
          <p:cNvSpPr/>
          <p:nvPr/>
        </p:nvSpPr>
        <p:spPr>
          <a:xfrm>
            <a:off x="3115396" y="1184887"/>
            <a:ext cx="2937846" cy="293785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" name="Group">
            <a:extLst>
              <a:ext uri="{FF2B5EF4-FFF2-40B4-BE49-F238E27FC236}">
                <a16:creationId xmlns:a16="http://schemas.microsoft.com/office/drawing/2014/main" id="{FE95DFE1-5F9B-49AB-31E8-72ED4947CED4}"/>
              </a:ext>
            </a:extLst>
          </p:cNvPr>
          <p:cNvGrpSpPr/>
          <p:nvPr/>
        </p:nvGrpSpPr>
        <p:grpSpPr>
          <a:xfrm>
            <a:off x="2627950" y="1246406"/>
            <a:ext cx="566649" cy="566649"/>
            <a:chOff x="0" y="0"/>
            <a:chExt cx="1711877" cy="1711877"/>
          </a:xfrm>
        </p:grpSpPr>
        <p:sp>
          <p:nvSpPr>
            <p:cNvPr id="5" name="Circle">
              <a:extLst>
                <a:ext uri="{FF2B5EF4-FFF2-40B4-BE49-F238E27FC236}">
                  <a16:creationId xmlns:a16="http://schemas.microsoft.com/office/drawing/2014/main" id="{9F22DB85-93F6-FCDB-CA29-2EBE047F16DB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>
                <a:solidFill>
                  <a:schemeClr val="accent4"/>
                </a:solidFill>
              </a:endParaRPr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7887F22E-B2B0-00B4-1EF2-5AD0483A111D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chemeClr val="bg2">
                <a:lumMod val="10000"/>
                <a:alpha val="2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7" name="Shape">
              <a:extLst>
                <a:ext uri="{FF2B5EF4-FFF2-40B4-BE49-F238E27FC236}">
                  <a16:creationId xmlns:a16="http://schemas.microsoft.com/office/drawing/2014/main" id="{5C3B3E5A-FF35-9155-E903-6A238FD982B0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chemeClr val="bg2">
                <a:lumMod val="1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8" name="Group">
            <a:extLst>
              <a:ext uri="{FF2B5EF4-FFF2-40B4-BE49-F238E27FC236}">
                <a16:creationId xmlns:a16="http://schemas.microsoft.com/office/drawing/2014/main" id="{0793150E-54EB-BD3B-53E8-BD4D4909BD1B}"/>
              </a:ext>
            </a:extLst>
          </p:cNvPr>
          <p:cNvGrpSpPr/>
          <p:nvPr/>
        </p:nvGrpSpPr>
        <p:grpSpPr>
          <a:xfrm>
            <a:off x="2462180" y="3327335"/>
            <a:ext cx="566650" cy="566649"/>
            <a:chOff x="-1" y="-1"/>
            <a:chExt cx="1711879" cy="1711879"/>
          </a:xfrm>
        </p:grpSpPr>
        <p:sp>
          <p:nvSpPr>
            <p:cNvPr id="9" name="Circle">
              <a:extLst>
                <a:ext uri="{FF2B5EF4-FFF2-40B4-BE49-F238E27FC236}">
                  <a16:creationId xmlns:a16="http://schemas.microsoft.com/office/drawing/2014/main" id="{EE580599-A13F-D54F-ED2D-3A929AE51373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B98D4370-0778-F70A-17D1-5AD5DBF60240}"/>
                </a:ext>
              </a:extLst>
            </p:cNvPr>
            <p:cNvSpPr/>
            <p:nvPr/>
          </p:nvSpPr>
          <p:spPr>
            <a:xfrm>
              <a:off x="647030" y="527647"/>
              <a:ext cx="1013022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>
                <a:solidFill>
                  <a:schemeClr val="accent4"/>
                </a:solidFill>
              </a:endParaRPr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6B4D7751-53D5-AD1F-301C-AC7F9104DDEC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chemeClr val="bg2">
                <a:lumMod val="1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grpSp>
        <p:nvGrpSpPr>
          <p:cNvPr id="12" name="Group">
            <a:extLst>
              <a:ext uri="{FF2B5EF4-FFF2-40B4-BE49-F238E27FC236}">
                <a16:creationId xmlns:a16="http://schemas.microsoft.com/office/drawing/2014/main" id="{768B65BA-A6D9-D503-021F-78087DFA0F61}"/>
              </a:ext>
            </a:extLst>
          </p:cNvPr>
          <p:cNvGrpSpPr/>
          <p:nvPr/>
        </p:nvGrpSpPr>
        <p:grpSpPr>
          <a:xfrm>
            <a:off x="6008930" y="1359507"/>
            <a:ext cx="566649" cy="566649"/>
            <a:chOff x="0" y="0"/>
            <a:chExt cx="1711877" cy="1711877"/>
          </a:xfrm>
        </p:grpSpPr>
        <p:sp>
          <p:nvSpPr>
            <p:cNvPr id="13" name="Circle">
              <a:extLst>
                <a:ext uri="{FF2B5EF4-FFF2-40B4-BE49-F238E27FC236}">
                  <a16:creationId xmlns:a16="http://schemas.microsoft.com/office/drawing/2014/main" id="{2B8CD8DC-F8A0-11E0-9D03-1A638FFBCD6D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BB3970CE-1B7B-B821-817C-9CE85274DDB9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5" name="Shape">
              <a:extLst>
                <a:ext uri="{FF2B5EF4-FFF2-40B4-BE49-F238E27FC236}">
                  <a16:creationId xmlns:a16="http://schemas.microsoft.com/office/drawing/2014/main" id="{A569B504-C77D-FDCC-4CA4-EAC18CF5C362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chemeClr val="bg2">
                <a:lumMod val="1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4552BB53-468F-206F-F490-D81E8752D4FE}"/>
              </a:ext>
            </a:extLst>
          </p:cNvPr>
          <p:cNvSpPr txBox="1">
            <a:spLocks/>
          </p:cNvSpPr>
          <p:nvPr/>
        </p:nvSpPr>
        <p:spPr>
          <a:xfrm>
            <a:off x="3387406" y="1923745"/>
            <a:ext cx="2369187" cy="129601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Best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practise</a:t>
            </a:r>
            <a:endParaRPr lang="en-NL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727663-5C97-4DB4-432C-B1EB696CBA0D}"/>
              </a:ext>
            </a:extLst>
          </p:cNvPr>
          <p:cNvSpPr txBox="1"/>
          <p:nvPr/>
        </p:nvSpPr>
        <p:spPr>
          <a:xfrm>
            <a:off x="-725857" y="1359507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it short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3D3F7B-C123-4A04-76CF-64F6C7B4C502}"/>
              </a:ext>
            </a:extLst>
          </p:cNvPr>
          <p:cNvSpPr txBox="1"/>
          <p:nvPr/>
        </p:nvSpPr>
        <p:spPr>
          <a:xfrm>
            <a:off x="-1009674" y="3475184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it short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grpSp>
        <p:nvGrpSpPr>
          <p:cNvPr id="19" name="Group">
            <a:extLst>
              <a:ext uri="{FF2B5EF4-FFF2-40B4-BE49-F238E27FC236}">
                <a16:creationId xmlns:a16="http://schemas.microsoft.com/office/drawing/2014/main" id="{94B0DDD3-1DDE-EDD1-DA02-3E11B493FEDD}"/>
              </a:ext>
            </a:extLst>
          </p:cNvPr>
          <p:cNvGrpSpPr/>
          <p:nvPr/>
        </p:nvGrpSpPr>
        <p:grpSpPr>
          <a:xfrm>
            <a:off x="6090954" y="3423048"/>
            <a:ext cx="566649" cy="566649"/>
            <a:chOff x="0" y="0"/>
            <a:chExt cx="1711877" cy="1711877"/>
          </a:xfrm>
        </p:grpSpPr>
        <p:sp>
          <p:nvSpPr>
            <p:cNvPr id="20" name="Circle">
              <a:extLst>
                <a:ext uri="{FF2B5EF4-FFF2-40B4-BE49-F238E27FC236}">
                  <a16:creationId xmlns:a16="http://schemas.microsoft.com/office/drawing/2014/main" id="{B261A356-E6E1-344C-2D05-A08FA9D78B16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1" name="Shape">
              <a:extLst>
                <a:ext uri="{FF2B5EF4-FFF2-40B4-BE49-F238E27FC236}">
                  <a16:creationId xmlns:a16="http://schemas.microsoft.com/office/drawing/2014/main" id="{796955AC-809A-A703-439E-1009AC0E67D1}"/>
                </a:ext>
              </a:extLst>
            </p:cNvPr>
            <p:cNvSpPr/>
            <p:nvPr/>
          </p:nvSpPr>
          <p:spPr>
            <a:xfrm>
              <a:off x="616167" y="487239"/>
              <a:ext cx="1021663" cy="1130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637"/>
                  </a:moveTo>
                  <a:lnTo>
                    <a:pt x="6509" y="0"/>
                  </a:lnTo>
                  <a:lnTo>
                    <a:pt x="789" y="6770"/>
                  </a:lnTo>
                  <a:lnTo>
                    <a:pt x="0" y="9518"/>
                  </a:lnTo>
                  <a:lnTo>
                    <a:pt x="13371" y="21600"/>
                  </a:lnTo>
                  <a:cubicBezTo>
                    <a:pt x="15329" y="20693"/>
                    <a:pt x="17084" y="19465"/>
                    <a:pt x="18547" y="17979"/>
                  </a:cubicBezTo>
                  <a:cubicBezTo>
                    <a:pt x="19816" y="16689"/>
                    <a:pt x="20847" y="15223"/>
                    <a:pt x="21600" y="1363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A55A5FC0-0743-0586-9F69-C5528E848B7F}"/>
                </a:ext>
              </a:extLst>
            </p:cNvPr>
            <p:cNvSpPr/>
            <p:nvPr/>
          </p:nvSpPr>
          <p:spPr>
            <a:xfrm>
              <a:off x="608141" y="483677"/>
              <a:ext cx="505456" cy="676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chemeClr val="bg2">
                <a:lumMod val="1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D910FD1E-DB66-9397-5B70-AB3E5CFCB11A}"/>
              </a:ext>
            </a:extLst>
          </p:cNvPr>
          <p:cNvSpPr txBox="1"/>
          <p:nvPr/>
        </p:nvSpPr>
        <p:spPr>
          <a:xfrm>
            <a:off x="6744836" y="1359507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it short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EC3869F-56C2-ED15-44CA-DF66AA333B2D}"/>
              </a:ext>
            </a:extLst>
          </p:cNvPr>
          <p:cNvSpPr txBox="1"/>
          <p:nvPr/>
        </p:nvSpPr>
        <p:spPr>
          <a:xfrm>
            <a:off x="6943148" y="3558473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it short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grpSp>
        <p:nvGrpSpPr>
          <p:cNvPr id="25" name="Instructie">
            <a:extLst>
              <a:ext uri="{FF2B5EF4-FFF2-40B4-BE49-F238E27FC236}">
                <a16:creationId xmlns:a16="http://schemas.microsoft.com/office/drawing/2014/main" id="{331CA577-7E5C-CCD7-DB05-E033C1851C9A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26" name="Rechthoek 339">
              <a:extLst>
                <a:ext uri="{FF2B5EF4-FFF2-40B4-BE49-F238E27FC236}">
                  <a16:creationId xmlns:a16="http://schemas.microsoft.com/office/drawing/2014/main" id="{AF912289-7D82-E266-4CC8-C3AE403EAD9D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27" name="Graphic 163">
              <a:extLst>
                <a:ext uri="{FF2B5EF4-FFF2-40B4-BE49-F238E27FC236}">
                  <a16:creationId xmlns:a16="http://schemas.microsoft.com/office/drawing/2014/main" id="{A2650484-6E88-B35D-021F-2289E1ED74F2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8" name="Rechthoek 342">
              <a:extLst>
                <a:ext uri="{FF2B5EF4-FFF2-40B4-BE49-F238E27FC236}">
                  <a16:creationId xmlns:a16="http://schemas.microsoft.com/office/drawing/2014/main" id="{7BE42CB5-AC86-3D4E-05A9-330DE9820AF3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29" name="INSTRUCTIE">
              <a:extLst>
                <a:ext uri="{FF2B5EF4-FFF2-40B4-BE49-F238E27FC236}">
                  <a16:creationId xmlns:a16="http://schemas.microsoft.com/office/drawing/2014/main" id="{F9408BFB-D9D7-9B28-E84E-C2369A1C539E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30" name="Rechthoek 299">
                <a:extLst>
                  <a:ext uri="{FF2B5EF4-FFF2-40B4-BE49-F238E27FC236}">
                    <a16:creationId xmlns:a16="http://schemas.microsoft.com/office/drawing/2014/main" id="{C3A706C2-4930-8C92-2B68-F8F549143E99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73" name="Rectangle">
                  <a:extLst>
                    <a:ext uri="{FF2B5EF4-FFF2-40B4-BE49-F238E27FC236}">
                      <a16:creationId xmlns:a16="http://schemas.microsoft.com/office/drawing/2014/main" id="{0A6A948F-31C6-50D1-6CB1-70DE800DAC56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4" name="Afbeelding invoegen/veranderen">
                  <a:extLst>
                    <a:ext uri="{FF2B5EF4-FFF2-40B4-BE49-F238E27FC236}">
                      <a16:creationId xmlns:a16="http://schemas.microsoft.com/office/drawing/2014/main" id="{344F28A2-3053-FC98-8395-D129B2EFFB49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31" name="Ovaal 301">
                <a:extLst>
                  <a:ext uri="{FF2B5EF4-FFF2-40B4-BE49-F238E27FC236}">
                    <a16:creationId xmlns:a16="http://schemas.microsoft.com/office/drawing/2014/main" id="{E5C199D0-1EE2-EE00-2225-37B518FEC83F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71" name="Oval">
                  <a:extLst>
                    <a:ext uri="{FF2B5EF4-FFF2-40B4-BE49-F238E27FC236}">
                      <a16:creationId xmlns:a16="http://schemas.microsoft.com/office/drawing/2014/main" id="{0BAC8140-2549-DE07-1F96-4A62A3A14CB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72" name="1">
                  <a:extLst>
                    <a:ext uri="{FF2B5EF4-FFF2-40B4-BE49-F238E27FC236}">
                      <a16:creationId xmlns:a16="http://schemas.microsoft.com/office/drawing/2014/main" id="{0E42F85E-C031-A67B-8156-1D58337D3EC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32" name="Rechthoek 302">
                <a:extLst>
                  <a:ext uri="{FF2B5EF4-FFF2-40B4-BE49-F238E27FC236}">
                    <a16:creationId xmlns:a16="http://schemas.microsoft.com/office/drawing/2014/main" id="{86D08E47-2721-5C5B-3173-6235BA5EB05B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33" name="Ovaal 303">
                <a:extLst>
                  <a:ext uri="{FF2B5EF4-FFF2-40B4-BE49-F238E27FC236}">
                    <a16:creationId xmlns:a16="http://schemas.microsoft.com/office/drawing/2014/main" id="{87FAEDC3-ACEE-34BD-A554-6354F0E5350E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9" name="Oval">
                  <a:extLst>
                    <a:ext uri="{FF2B5EF4-FFF2-40B4-BE49-F238E27FC236}">
                      <a16:creationId xmlns:a16="http://schemas.microsoft.com/office/drawing/2014/main" id="{9C438244-17C6-6CF9-ADCA-C483ADA9A2B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70" name="2">
                  <a:extLst>
                    <a:ext uri="{FF2B5EF4-FFF2-40B4-BE49-F238E27FC236}">
                      <a16:creationId xmlns:a16="http://schemas.microsoft.com/office/drawing/2014/main" id="{2DBBCBCB-E952-99A5-81DA-90FEC390E74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34" name="Rechthoek 304">
                <a:extLst>
                  <a:ext uri="{FF2B5EF4-FFF2-40B4-BE49-F238E27FC236}">
                    <a16:creationId xmlns:a16="http://schemas.microsoft.com/office/drawing/2014/main" id="{C296DB1A-49C5-E51B-4A24-1ADBA7B95908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35" name="Groep 305">
                <a:extLst>
                  <a:ext uri="{FF2B5EF4-FFF2-40B4-BE49-F238E27FC236}">
                    <a16:creationId xmlns:a16="http://schemas.microsoft.com/office/drawing/2014/main" id="{D78CBCD7-9AD0-BA91-CE25-B70CBABDD942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64" name="Rechthoek 332">
                  <a:extLst>
                    <a:ext uri="{FF2B5EF4-FFF2-40B4-BE49-F238E27FC236}">
                      <a16:creationId xmlns:a16="http://schemas.microsoft.com/office/drawing/2014/main" id="{3D885505-DEA8-53DC-171A-347D101DFC47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67" name="Rectangle">
                    <a:extLst>
                      <a:ext uri="{FF2B5EF4-FFF2-40B4-BE49-F238E27FC236}">
                        <a16:creationId xmlns:a16="http://schemas.microsoft.com/office/drawing/2014/main" id="{0F67E3EE-C060-DF8D-027C-092727A97060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8" name="Invoegen">
                    <a:extLst>
                      <a:ext uri="{FF2B5EF4-FFF2-40B4-BE49-F238E27FC236}">
                        <a16:creationId xmlns:a16="http://schemas.microsoft.com/office/drawing/2014/main" id="{3D60E6B8-DD60-904B-4030-ED2AA643FA00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65" name="Rechte verbindingslijn 333">
                  <a:extLst>
                    <a:ext uri="{FF2B5EF4-FFF2-40B4-BE49-F238E27FC236}">
                      <a16:creationId xmlns:a16="http://schemas.microsoft.com/office/drawing/2014/main" id="{8B38E138-8B42-E479-0A58-8127BDAF8FD9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6" name="Gelijkbenige driehoek 334">
                  <a:extLst>
                    <a:ext uri="{FF2B5EF4-FFF2-40B4-BE49-F238E27FC236}">
                      <a16:creationId xmlns:a16="http://schemas.microsoft.com/office/drawing/2014/main" id="{406AD9D7-B538-4D5B-4E91-31CE97B37426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36" name="Groep 306">
                <a:extLst>
                  <a:ext uri="{FF2B5EF4-FFF2-40B4-BE49-F238E27FC236}">
                    <a16:creationId xmlns:a16="http://schemas.microsoft.com/office/drawing/2014/main" id="{87A8A197-430F-D7B9-1474-4AB0E71FF60B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58" name="Rechthoek 326">
                  <a:extLst>
                    <a:ext uri="{FF2B5EF4-FFF2-40B4-BE49-F238E27FC236}">
                      <a16:creationId xmlns:a16="http://schemas.microsoft.com/office/drawing/2014/main" id="{679CD529-539B-FBA3-F958-9F4DE56EA404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9" name="Ovaal 327">
                  <a:extLst>
                    <a:ext uri="{FF2B5EF4-FFF2-40B4-BE49-F238E27FC236}">
                      <a16:creationId xmlns:a16="http://schemas.microsoft.com/office/drawing/2014/main" id="{D5CF112F-0347-8B7B-1DC2-F20BAF2185C3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0" name="Vrije vorm: vorm 328">
                  <a:extLst>
                    <a:ext uri="{FF2B5EF4-FFF2-40B4-BE49-F238E27FC236}">
                      <a16:creationId xmlns:a16="http://schemas.microsoft.com/office/drawing/2014/main" id="{A6E408D6-62E3-7202-584E-957B510EFFA8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1" name="Rechthoek: afgeronde hoeken 329">
                  <a:extLst>
                    <a:ext uri="{FF2B5EF4-FFF2-40B4-BE49-F238E27FC236}">
                      <a16:creationId xmlns:a16="http://schemas.microsoft.com/office/drawing/2014/main" id="{61743A67-4BEE-88A9-07F5-971BFEE7F75D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2" name="Rechte verbindingslijn 330">
                  <a:extLst>
                    <a:ext uri="{FF2B5EF4-FFF2-40B4-BE49-F238E27FC236}">
                      <a16:creationId xmlns:a16="http://schemas.microsoft.com/office/drawing/2014/main" id="{7F55EEB6-686B-4277-8DBA-D065527C9D36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3" name="Rechte verbindingslijn 331">
                  <a:extLst>
                    <a:ext uri="{FF2B5EF4-FFF2-40B4-BE49-F238E27FC236}">
                      <a16:creationId xmlns:a16="http://schemas.microsoft.com/office/drawing/2014/main" id="{0E360959-ADC1-EFC6-4718-A7D946086BCD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37" name="Ovaal 307">
                <a:extLst>
                  <a:ext uri="{FF2B5EF4-FFF2-40B4-BE49-F238E27FC236}">
                    <a16:creationId xmlns:a16="http://schemas.microsoft.com/office/drawing/2014/main" id="{DFA52A81-C20F-B7E9-DE83-339968731D2C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56" name="Oval">
                  <a:extLst>
                    <a:ext uri="{FF2B5EF4-FFF2-40B4-BE49-F238E27FC236}">
                      <a16:creationId xmlns:a16="http://schemas.microsoft.com/office/drawing/2014/main" id="{16C50360-5582-E9C2-E8FC-06E258A21C64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7" name="3">
                  <a:extLst>
                    <a:ext uri="{FF2B5EF4-FFF2-40B4-BE49-F238E27FC236}">
                      <a16:creationId xmlns:a16="http://schemas.microsoft.com/office/drawing/2014/main" id="{F9D4CB98-80C9-B901-6DE7-02A20D9A6248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38" name="Rechthoek 308">
                <a:extLst>
                  <a:ext uri="{FF2B5EF4-FFF2-40B4-BE49-F238E27FC236}">
                    <a16:creationId xmlns:a16="http://schemas.microsoft.com/office/drawing/2014/main" id="{5BCB646D-9C30-4EBC-C403-C984E619E018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9" name="Groep 309">
                <a:extLst>
                  <a:ext uri="{FF2B5EF4-FFF2-40B4-BE49-F238E27FC236}">
                    <a16:creationId xmlns:a16="http://schemas.microsoft.com/office/drawing/2014/main" id="{8AA3257E-C96D-BE39-3F6F-3E2B716D257C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40" name="Groep 310">
                  <a:extLst>
                    <a:ext uri="{FF2B5EF4-FFF2-40B4-BE49-F238E27FC236}">
                      <a16:creationId xmlns:a16="http://schemas.microsoft.com/office/drawing/2014/main" id="{99F4040A-FA29-1662-5D0D-90D568179FA7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43" name="Groep 313">
                    <a:extLst>
                      <a:ext uri="{FF2B5EF4-FFF2-40B4-BE49-F238E27FC236}">
                        <a16:creationId xmlns:a16="http://schemas.microsoft.com/office/drawing/2014/main" id="{E671EA9F-8F9E-211A-35C7-D2C3DFAD7133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50" name="Groep 320">
                      <a:extLst>
                        <a:ext uri="{FF2B5EF4-FFF2-40B4-BE49-F238E27FC236}">
                          <a16:creationId xmlns:a16="http://schemas.microsoft.com/office/drawing/2014/main" id="{08CEC29F-DCE5-88AB-3E83-1CDEBC4F2EE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53" name="Rechthoek 323">
                        <a:extLst>
                          <a:ext uri="{FF2B5EF4-FFF2-40B4-BE49-F238E27FC236}">
                            <a16:creationId xmlns:a16="http://schemas.microsoft.com/office/drawing/2014/main" id="{5FBDFD69-5B95-4E13-97C8-9D2EEC5B687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54" name="Rechthoek 324">
                        <a:extLst>
                          <a:ext uri="{FF2B5EF4-FFF2-40B4-BE49-F238E27FC236}">
                            <a16:creationId xmlns:a16="http://schemas.microsoft.com/office/drawing/2014/main" id="{EEFB6022-80F1-D2AA-67CF-3E8D55A76F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55" name="Ovaal 325">
                        <a:extLst>
                          <a:ext uri="{FF2B5EF4-FFF2-40B4-BE49-F238E27FC236}">
                            <a16:creationId xmlns:a16="http://schemas.microsoft.com/office/drawing/2014/main" id="{0BA19A67-4967-81EB-FCE7-3BA7FB9CAFD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51" name="Afbeelding 321" descr="Afbeelding 321">
                      <a:extLst>
                        <a:ext uri="{FF2B5EF4-FFF2-40B4-BE49-F238E27FC236}">
                          <a16:creationId xmlns:a16="http://schemas.microsoft.com/office/drawing/2014/main" id="{A6CFD30A-A423-13B2-8FDF-14B19192C12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52" name="Afbeelding 322" descr="Afbeelding 322">
                      <a:extLst>
                        <a:ext uri="{FF2B5EF4-FFF2-40B4-BE49-F238E27FC236}">
                          <a16:creationId xmlns:a16="http://schemas.microsoft.com/office/drawing/2014/main" id="{A988EF65-1235-FA83-F06B-914802A50A2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44" name="Groep 314">
                    <a:extLst>
                      <a:ext uri="{FF2B5EF4-FFF2-40B4-BE49-F238E27FC236}">
                        <a16:creationId xmlns:a16="http://schemas.microsoft.com/office/drawing/2014/main" id="{C21F4030-6690-4067-7F12-772DBE21DCF0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48" name="Rechthoek 318">
                      <a:extLst>
                        <a:ext uri="{FF2B5EF4-FFF2-40B4-BE49-F238E27FC236}">
                          <a16:creationId xmlns:a16="http://schemas.microsoft.com/office/drawing/2014/main" id="{984B85DA-5248-C74B-F4DC-70E42F7B13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9" name="Rechthoek 319">
                      <a:extLst>
                        <a:ext uri="{FF2B5EF4-FFF2-40B4-BE49-F238E27FC236}">
                          <a16:creationId xmlns:a16="http://schemas.microsoft.com/office/drawing/2014/main" id="{967048DE-AFDF-3FDC-B964-D6BC3B20DEFD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45" name="Groep 315">
                    <a:extLst>
                      <a:ext uri="{FF2B5EF4-FFF2-40B4-BE49-F238E27FC236}">
                        <a16:creationId xmlns:a16="http://schemas.microsoft.com/office/drawing/2014/main" id="{CE3F841E-999E-D860-DB70-EA3B9F596E4B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46" name="Rechthoek 316">
                      <a:extLst>
                        <a:ext uri="{FF2B5EF4-FFF2-40B4-BE49-F238E27FC236}">
                          <a16:creationId xmlns:a16="http://schemas.microsoft.com/office/drawing/2014/main" id="{222BA811-1FEA-6480-9E51-C51A82DBDC0D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7" name="Rechthoek 317">
                      <a:extLst>
                        <a:ext uri="{FF2B5EF4-FFF2-40B4-BE49-F238E27FC236}">
                          <a16:creationId xmlns:a16="http://schemas.microsoft.com/office/drawing/2014/main" id="{AC38763C-7BDD-57CA-D670-32649D74D8A3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41" name="Rechthoek 311">
                  <a:extLst>
                    <a:ext uri="{FF2B5EF4-FFF2-40B4-BE49-F238E27FC236}">
                      <a16:creationId xmlns:a16="http://schemas.microsoft.com/office/drawing/2014/main" id="{777158DA-F72B-3617-E557-622F8E43CBEE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42" name="Gelijkbenige driehoek 312">
                  <a:extLst>
                    <a:ext uri="{FF2B5EF4-FFF2-40B4-BE49-F238E27FC236}">
                      <a16:creationId xmlns:a16="http://schemas.microsoft.com/office/drawing/2014/main" id="{759E9F45-1D7F-C02E-9D39-54923D3FF7C3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3928FBD0-8B3C-5955-9EEE-ED3BA6C99CA9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76" name="Rechthoek 339">
              <a:extLst>
                <a:ext uri="{FF2B5EF4-FFF2-40B4-BE49-F238E27FC236}">
                  <a16:creationId xmlns:a16="http://schemas.microsoft.com/office/drawing/2014/main" id="{648F0001-82C1-1EA1-70C2-6DF59B9D1952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77" name="Groeperen 38">
              <a:extLst>
                <a:ext uri="{FF2B5EF4-FFF2-40B4-BE49-F238E27FC236}">
                  <a16:creationId xmlns:a16="http://schemas.microsoft.com/office/drawing/2014/main" id="{AEBFA09D-BAC0-382B-EB74-D3B5B55C6273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91" name="Rechthoek 24">
                <a:extLst>
                  <a:ext uri="{FF2B5EF4-FFF2-40B4-BE49-F238E27FC236}">
                    <a16:creationId xmlns:a16="http://schemas.microsoft.com/office/drawing/2014/main" id="{F407BDED-050F-2D5A-7272-051A2FD98042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2" name="Rechthoek 25">
                <a:extLst>
                  <a:ext uri="{FF2B5EF4-FFF2-40B4-BE49-F238E27FC236}">
                    <a16:creationId xmlns:a16="http://schemas.microsoft.com/office/drawing/2014/main" id="{799F6232-BFD1-DB27-56BA-0CEC46E71C35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3" name="Rechthoek 26">
                <a:extLst>
                  <a:ext uri="{FF2B5EF4-FFF2-40B4-BE49-F238E27FC236}">
                    <a16:creationId xmlns:a16="http://schemas.microsoft.com/office/drawing/2014/main" id="{3C4BA9AD-694B-0474-591C-F58800DCF378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4" name="Rechthoek 27">
                <a:extLst>
                  <a:ext uri="{FF2B5EF4-FFF2-40B4-BE49-F238E27FC236}">
                    <a16:creationId xmlns:a16="http://schemas.microsoft.com/office/drawing/2014/main" id="{572A03B0-9D74-F839-9F05-4AFC303F8583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5" name="Rechthoek 32">
                <a:extLst>
                  <a:ext uri="{FF2B5EF4-FFF2-40B4-BE49-F238E27FC236}">
                    <a16:creationId xmlns:a16="http://schemas.microsoft.com/office/drawing/2014/main" id="{1B4B0F1C-F83E-4693-B2D3-FD88351C7C2E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6" name="Rechthoek 36">
                <a:extLst>
                  <a:ext uri="{FF2B5EF4-FFF2-40B4-BE49-F238E27FC236}">
                    <a16:creationId xmlns:a16="http://schemas.microsoft.com/office/drawing/2014/main" id="{0B4B5055-0BD9-2A2B-AE52-283B711B3678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6C411412-1C90-B88B-8908-8C3CB9F20A5E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85" name="Rechthoek 33">
                <a:extLst>
                  <a:ext uri="{FF2B5EF4-FFF2-40B4-BE49-F238E27FC236}">
                    <a16:creationId xmlns:a16="http://schemas.microsoft.com/office/drawing/2014/main" id="{5819477B-9516-5430-19AB-FB433694B39E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28">
                <a:extLst>
                  <a:ext uri="{FF2B5EF4-FFF2-40B4-BE49-F238E27FC236}">
                    <a16:creationId xmlns:a16="http://schemas.microsoft.com/office/drawing/2014/main" id="{A3F05C3D-F475-27DC-7403-BC35EEA7CE51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29">
                <a:extLst>
                  <a:ext uri="{FF2B5EF4-FFF2-40B4-BE49-F238E27FC236}">
                    <a16:creationId xmlns:a16="http://schemas.microsoft.com/office/drawing/2014/main" id="{39A0C7B2-DF49-D732-2516-4E369AF41159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8" name="Rechthoek 30">
                <a:extLst>
                  <a:ext uri="{FF2B5EF4-FFF2-40B4-BE49-F238E27FC236}">
                    <a16:creationId xmlns:a16="http://schemas.microsoft.com/office/drawing/2014/main" id="{DC19B511-7D30-038F-5B7F-13CD36641437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9" name="Rechthoek 35">
                <a:extLst>
                  <a:ext uri="{FF2B5EF4-FFF2-40B4-BE49-F238E27FC236}">
                    <a16:creationId xmlns:a16="http://schemas.microsoft.com/office/drawing/2014/main" id="{A8771AAE-BF07-9916-64EA-09534F5893EE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0" name="Rechthoek 37">
                <a:extLst>
                  <a:ext uri="{FF2B5EF4-FFF2-40B4-BE49-F238E27FC236}">
                    <a16:creationId xmlns:a16="http://schemas.microsoft.com/office/drawing/2014/main" id="{DD1488BF-9E40-8A19-4F5E-BED1F5FFDB3E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9" name="Tijdelijke aanduiding voor tekst 10">
              <a:extLst>
                <a:ext uri="{FF2B5EF4-FFF2-40B4-BE49-F238E27FC236}">
                  <a16:creationId xmlns:a16="http://schemas.microsoft.com/office/drawing/2014/main" id="{901A6D39-9E99-8F0A-88D3-13D1BFEF43C2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80" name="Tijdelijke aanduiding voor tekst 10">
              <a:extLst>
                <a:ext uri="{FF2B5EF4-FFF2-40B4-BE49-F238E27FC236}">
                  <a16:creationId xmlns:a16="http://schemas.microsoft.com/office/drawing/2014/main" id="{1968AB18-689A-C4B9-63A0-735175F5DA64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81" name="Rectangle">
              <a:extLst>
                <a:ext uri="{FF2B5EF4-FFF2-40B4-BE49-F238E27FC236}">
                  <a16:creationId xmlns:a16="http://schemas.microsoft.com/office/drawing/2014/main" id="{32517789-1763-B8AF-A487-DEB8F8F2A4A6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2" name="Afbeelding invoegen/veranderen">
              <a:extLst>
                <a:ext uri="{FF2B5EF4-FFF2-40B4-BE49-F238E27FC236}">
                  <a16:creationId xmlns:a16="http://schemas.microsoft.com/office/drawing/2014/main" id="{2D30067C-EBA0-A333-A706-AAECB1CFD8E4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83" name="Tijdelijke aanduiding voor inhoud 4">
              <a:extLst>
                <a:ext uri="{FF2B5EF4-FFF2-40B4-BE49-F238E27FC236}">
                  <a16:creationId xmlns:a16="http://schemas.microsoft.com/office/drawing/2014/main" id="{1713820F-0600-5FC4-2999-02EFE9B78D2E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84" name="Picture 83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9391324F-9ED4-7771-1480-E90486B3A4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4587489-1349-D72E-C47D-C2EC7171D873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1F250EA7-8FC5-F8E3-F940-F2563374114B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105" name="Rechthoek 339">
                <a:extLst>
                  <a:ext uri="{FF2B5EF4-FFF2-40B4-BE49-F238E27FC236}">
                    <a16:creationId xmlns:a16="http://schemas.microsoft.com/office/drawing/2014/main" id="{80BBE09C-7EE4-BE11-EC37-3721D2C1BBFD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106" name="Rectangle">
                <a:extLst>
                  <a:ext uri="{FF2B5EF4-FFF2-40B4-BE49-F238E27FC236}">
                    <a16:creationId xmlns:a16="http://schemas.microsoft.com/office/drawing/2014/main" id="{9A1B169E-6912-99C2-B20E-A525764C6C5E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7" name="Afbeelding invoegen/veranderen">
                <a:extLst>
                  <a:ext uri="{FF2B5EF4-FFF2-40B4-BE49-F238E27FC236}">
                    <a16:creationId xmlns:a16="http://schemas.microsoft.com/office/drawing/2014/main" id="{769A334D-BD1E-FBF8-FF3C-F0D12506246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99" name="Titel 21">
              <a:extLst>
                <a:ext uri="{FF2B5EF4-FFF2-40B4-BE49-F238E27FC236}">
                  <a16:creationId xmlns:a16="http://schemas.microsoft.com/office/drawing/2014/main" id="{CF42F5F8-C37D-E27B-C6DA-1E21EAD5545C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100" name="Tijdelijke aanduiding voor inhoud 4">
              <a:extLst>
                <a:ext uri="{FF2B5EF4-FFF2-40B4-BE49-F238E27FC236}">
                  <a16:creationId xmlns:a16="http://schemas.microsoft.com/office/drawing/2014/main" id="{E88ECEEE-3B36-0E05-7ED7-DAF58A668161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101" name="Rechthoek 3">
              <a:extLst>
                <a:ext uri="{FF2B5EF4-FFF2-40B4-BE49-F238E27FC236}">
                  <a16:creationId xmlns:a16="http://schemas.microsoft.com/office/drawing/2014/main" id="{21A5A3A8-D0F0-6B2D-5EDB-0E4AD992CC9E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02" name="Rechthoek 31">
              <a:extLst>
                <a:ext uri="{FF2B5EF4-FFF2-40B4-BE49-F238E27FC236}">
                  <a16:creationId xmlns:a16="http://schemas.microsoft.com/office/drawing/2014/main" id="{42DEB719-E39E-E486-0A5B-B2ED9619D011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03" name="Tijdelijke aanduiding voor tekst 10">
              <a:extLst>
                <a:ext uri="{FF2B5EF4-FFF2-40B4-BE49-F238E27FC236}">
                  <a16:creationId xmlns:a16="http://schemas.microsoft.com/office/drawing/2014/main" id="{68F2AE55-246A-B0E4-83CA-29A4D8ACBF78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104" name="Tijdelijke aanduiding voor tekst 10">
              <a:extLst>
                <a:ext uri="{FF2B5EF4-FFF2-40B4-BE49-F238E27FC236}">
                  <a16:creationId xmlns:a16="http://schemas.microsoft.com/office/drawing/2014/main" id="{2F6A3056-BEB3-F636-6D6D-51DE313563A0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16804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E1149ED-1A16-541C-4657-7E55DF6519FF}"/>
              </a:ext>
            </a:extLst>
          </p:cNvPr>
          <p:cNvSpPr/>
          <p:nvPr/>
        </p:nvSpPr>
        <p:spPr>
          <a:xfrm>
            <a:off x="2508815" y="578305"/>
            <a:ext cx="4151008" cy="4151014"/>
          </a:xfrm>
          <a:prstGeom prst="ellipse">
            <a:avLst/>
          </a:prstGeom>
          <a:solidFill>
            <a:schemeClr val="accent4">
              <a:alpha val="8356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AC4B639F-4B14-B287-F701-9B6034A2EA2B}"/>
              </a:ext>
            </a:extLst>
          </p:cNvPr>
          <p:cNvSpPr/>
          <p:nvPr/>
        </p:nvSpPr>
        <p:spPr>
          <a:xfrm>
            <a:off x="3115396" y="1184887"/>
            <a:ext cx="2937846" cy="293785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ircle">
            <a:extLst>
              <a:ext uri="{FF2B5EF4-FFF2-40B4-BE49-F238E27FC236}">
                <a16:creationId xmlns:a16="http://schemas.microsoft.com/office/drawing/2014/main" id="{24B73AF1-C975-78DC-16A1-25B2459FEFA1}"/>
              </a:ext>
            </a:extLst>
          </p:cNvPr>
          <p:cNvSpPr/>
          <p:nvPr/>
        </p:nvSpPr>
        <p:spPr>
          <a:xfrm>
            <a:off x="2832071" y="966191"/>
            <a:ext cx="566650" cy="566650"/>
          </a:xfrm>
          <a:prstGeom prst="ellipse">
            <a:avLst/>
          </a:prstGeom>
          <a:solidFill>
            <a:schemeClr val="accent4"/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6" name="Shape">
            <a:extLst>
              <a:ext uri="{FF2B5EF4-FFF2-40B4-BE49-F238E27FC236}">
                <a16:creationId xmlns:a16="http://schemas.microsoft.com/office/drawing/2014/main" id="{66556160-DEB9-53F2-AF76-0AA0F7F66861}"/>
              </a:ext>
            </a:extLst>
          </p:cNvPr>
          <p:cNvSpPr/>
          <p:nvPr/>
        </p:nvSpPr>
        <p:spPr>
          <a:xfrm>
            <a:off x="3070587" y="1133098"/>
            <a:ext cx="305096" cy="364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3450"/>
                </a:moveTo>
                <a:lnTo>
                  <a:pt x="5480" y="0"/>
                </a:lnTo>
                <a:lnTo>
                  <a:pt x="0" y="2690"/>
                </a:lnTo>
                <a:lnTo>
                  <a:pt x="2959" y="5156"/>
                </a:lnTo>
                <a:lnTo>
                  <a:pt x="2623" y="13045"/>
                </a:lnTo>
                <a:lnTo>
                  <a:pt x="12823" y="21600"/>
                </a:lnTo>
                <a:cubicBezTo>
                  <a:pt x="14999" y="20620"/>
                  <a:pt x="16932" y="19301"/>
                  <a:pt x="18520" y="17716"/>
                </a:cubicBezTo>
                <a:cubicBezTo>
                  <a:pt x="19802" y="16435"/>
                  <a:pt x="20841" y="14996"/>
                  <a:pt x="21600" y="13450"/>
                </a:cubicBezTo>
                <a:close/>
              </a:path>
            </a:pathLst>
          </a:custGeom>
          <a:solidFill>
            <a:srgbClr val="000000">
              <a:alpha val="20000"/>
            </a:srgb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7" name="Shape">
            <a:extLst>
              <a:ext uri="{FF2B5EF4-FFF2-40B4-BE49-F238E27FC236}">
                <a16:creationId xmlns:a16="http://schemas.microsoft.com/office/drawing/2014/main" id="{19B6E5FC-E415-8AFE-07D1-951C7B352D6A}"/>
              </a:ext>
            </a:extLst>
          </p:cNvPr>
          <p:cNvSpPr/>
          <p:nvPr/>
        </p:nvSpPr>
        <p:spPr>
          <a:xfrm>
            <a:off x="3068999" y="1132470"/>
            <a:ext cx="81460" cy="2227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9" h="21585" extrusionOk="0">
                <a:moveTo>
                  <a:pt x="0" y="1732"/>
                </a:moveTo>
                <a:cubicBezTo>
                  <a:pt x="-1" y="1616"/>
                  <a:pt x="100" y="1502"/>
                  <a:pt x="287" y="1407"/>
                </a:cubicBezTo>
                <a:cubicBezTo>
                  <a:pt x="489" y="1306"/>
                  <a:pt x="779" y="1232"/>
                  <a:pt x="1111" y="1198"/>
                </a:cubicBezTo>
                <a:lnTo>
                  <a:pt x="8348" y="207"/>
                </a:lnTo>
                <a:cubicBezTo>
                  <a:pt x="8705" y="144"/>
                  <a:pt x="9079" y="94"/>
                  <a:pt x="9464" y="60"/>
                </a:cubicBezTo>
                <a:cubicBezTo>
                  <a:pt x="9886" y="22"/>
                  <a:pt x="10318" y="2"/>
                  <a:pt x="10752" y="1"/>
                </a:cubicBezTo>
                <a:lnTo>
                  <a:pt x="20274" y="1"/>
                </a:lnTo>
                <a:cubicBezTo>
                  <a:pt x="20690" y="-10"/>
                  <a:pt x="21092" y="58"/>
                  <a:pt x="21339" y="180"/>
                </a:cubicBezTo>
                <a:cubicBezTo>
                  <a:pt x="21513" y="267"/>
                  <a:pt x="21593" y="374"/>
                  <a:pt x="21563" y="480"/>
                </a:cubicBezTo>
                <a:lnTo>
                  <a:pt x="21599" y="21163"/>
                </a:lnTo>
                <a:cubicBezTo>
                  <a:pt x="21587" y="21270"/>
                  <a:pt x="21469" y="21371"/>
                  <a:pt x="21266" y="21448"/>
                </a:cubicBezTo>
                <a:cubicBezTo>
                  <a:pt x="21024" y="21540"/>
                  <a:pt x="20684" y="21590"/>
                  <a:pt x="20334" y="21584"/>
                </a:cubicBezTo>
                <a:lnTo>
                  <a:pt x="11015" y="21584"/>
                </a:lnTo>
                <a:cubicBezTo>
                  <a:pt x="10657" y="21590"/>
                  <a:pt x="10311" y="21537"/>
                  <a:pt x="10072" y="21440"/>
                </a:cubicBezTo>
                <a:cubicBezTo>
                  <a:pt x="9891" y="21367"/>
                  <a:pt x="9785" y="21273"/>
                  <a:pt x="9771" y="21174"/>
                </a:cubicBezTo>
                <a:lnTo>
                  <a:pt x="9636" y="4253"/>
                </a:lnTo>
                <a:cubicBezTo>
                  <a:pt x="9639" y="4193"/>
                  <a:pt x="9570" y="4136"/>
                  <a:pt x="9447" y="4098"/>
                </a:cubicBezTo>
                <a:cubicBezTo>
                  <a:pt x="9286" y="4047"/>
                  <a:pt x="9059" y="4034"/>
                  <a:pt x="8864" y="4064"/>
                </a:cubicBezTo>
                <a:lnTo>
                  <a:pt x="1543" y="4572"/>
                </a:lnTo>
                <a:cubicBezTo>
                  <a:pt x="1228" y="4613"/>
                  <a:pt x="880" y="4601"/>
                  <a:pt x="591" y="4541"/>
                </a:cubicBezTo>
                <a:cubicBezTo>
                  <a:pt x="265" y="4472"/>
                  <a:pt x="51" y="4349"/>
                  <a:pt x="19" y="4212"/>
                </a:cubicBezTo>
                <a:lnTo>
                  <a:pt x="0" y="1732"/>
                </a:lnTo>
                <a:close/>
              </a:path>
            </a:pathLst>
          </a:custGeom>
          <a:solidFill>
            <a:schemeClr val="bg2">
              <a:lumMod val="10000"/>
            </a:schemeClr>
          </a:solidFill>
          <a:ln w="12700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>
              <a:defRPr sz="3200">
                <a:solidFill>
                  <a:srgbClr val="FFFFFF"/>
                </a:solidFill>
              </a:defRPr>
            </a:pPr>
            <a:endParaRPr dirty="0">
              <a:solidFill>
                <a:srgbClr val="FFC000"/>
              </a:solidFill>
            </a:endParaRPr>
          </a:p>
        </p:txBody>
      </p:sp>
      <p:grpSp>
        <p:nvGrpSpPr>
          <p:cNvPr id="8" name="Group">
            <a:extLst>
              <a:ext uri="{FF2B5EF4-FFF2-40B4-BE49-F238E27FC236}">
                <a16:creationId xmlns:a16="http://schemas.microsoft.com/office/drawing/2014/main" id="{D5A81186-99ED-9E90-1279-0730F8C49C1B}"/>
              </a:ext>
            </a:extLst>
          </p:cNvPr>
          <p:cNvGrpSpPr/>
          <p:nvPr/>
        </p:nvGrpSpPr>
        <p:grpSpPr>
          <a:xfrm>
            <a:off x="2375613" y="2281106"/>
            <a:ext cx="566649" cy="566649"/>
            <a:chOff x="0" y="0"/>
            <a:chExt cx="1711877" cy="1711877"/>
          </a:xfrm>
        </p:grpSpPr>
        <p:sp>
          <p:nvSpPr>
            <p:cNvPr id="9" name="Circle">
              <a:extLst>
                <a:ext uri="{FF2B5EF4-FFF2-40B4-BE49-F238E27FC236}">
                  <a16:creationId xmlns:a16="http://schemas.microsoft.com/office/drawing/2014/main" id="{FA9BA22F-EFB9-64C2-75DE-ACCF3F505C7B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DE0BC836-ED22-73FE-F692-D9052B4DDCB7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160D1176-9E41-CED5-0D4F-329FB85235E7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chemeClr val="bg2">
                <a:lumMod val="1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2" name="Group">
            <a:extLst>
              <a:ext uri="{FF2B5EF4-FFF2-40B4-BE49-F238E27FC236}">
                <a16:creationId xmlns:a16="http://schemas.microsoft.com/office/drawing/2014/main" id="{DE3F2C4D-9626-1E6E-A76F-2F910BCADE74}"/>
              </a:ext>
            </a:extLst>
          </p:cNvPr>
          <p:cNvGrpSpPr/>
          <p:nvPr/>
        </p:nvGrpSpPr>
        <p:grpSpPr>
          <a:xfrm>
            <a:off x="2826404" y="3565433"/>
            <a:ext cx="566649" cy="566649"/>
            <a:chOff x="0" y="0"/>
            <a:chExt cx="1711877" cy="1711877"/>
          </a:xfrm>
        </p:grpSpPr>
        <p:sp>
          <p:nvSpPr>
            <p:cNvPr id="13" name="Circle">
              <a:extLst>
                <a:ext uri="{FF2B5EF4-FFF2-40B4-BE49-F238E27FC236}">
                  <a16:creationId xmlns:a16="http://schemas.microsoft.com/office/drawing/2014/main" id="{BF61FCC4-E4D2-17DC-5233-9C34F5FBC73D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88DAA06E-F36E-C69E-86E7-302F723062E5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5" name="Shape">
              <a:extLst>
                <a:ext uri="{FF2B5EF4-FFF2-40B4-BE49-F238E27FC236}">
                  <a16:creationId xmlns:a16="http://schemas.microsoft.com/office/drawing/2014/main" id="{6A4F9151-8B8D-72DC-8F67-7E5ED9F258F3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chemeClr val="bg2">
                <a:lumMod val="1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</p:grpSp>
      <p:sp>
        <p:nvSpPr>
          <p:cNvPr id="16" name="Title 1">
            <a:extLst>
              <a:ext uri="{FF2B5EF4-FFF2-40B4-BE49-F238E27FC236}">
                <a16:creationId xmlns:a16="http://schemas.microsoft.com/office/drawing/2014/main" id="{E647B5DC-E144-17C2-6249-8C4A95F62ECC}"/>
              </a:ext>
            </a:extLst>
          </p:cNvPr>
          <p:cNvSpPr txBox="1">
            <a:spLocks/>
          </p:cNvSpPr>
          <p:nvPr/>
        </p:nvSpPr>
        <p:spPr>
          <a:xfrm>
            <a:off x="3387406" y="1923745"/>
            <a:ext cx="2369187" cy="129601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>
                <a:solidFill>
                  <a:schemeClr val="bg2">
                    <a:lumMod val="10000"/>
                  </a:schemeClr>
                </a:solidFill>
              </a:rPr>
              <a:t>Best </a:t>
            </a:r>
            <a:r>
              <a:rPr lang="en-US" dirty="0" err="1">
                <a:solidFill>
                  <a:schemeClr val="bg2">
                    <a:lumMod val="10000"/>
                  </a:schemeClr>
                </a:solidFill>
              </a:rPr>
              <a:t>practise</a:t>
            </a:r>
            <a:endParaRPr lang="en-NL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314C55-422A-27F8-72BE-6EE963759D48}"/>
              </a:ext>
            </a:extLst>
          </p:cNvPr>
          <p:cNvSpPr txBox="1"/>
          <p:nvPr/>
        </p:nvSpPr>
        <p:spPr>
          <a:xfrm>
            <a:off x="-792950" y="915286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Research Lab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1AC21E-A344-1AC0-85D8-9925A321748C}"/>
              </a:ext>
            </a:extLst>
          </p:cNvPr>
          <p:cNvSpPr txBox="1"/>
          <p:nvPr/>
        </p:nvSpPr>
        <p:spPr>
          <a:xfrm>
            <a:off x="-994255" y="2371695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Research Lab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49308B-3282-FB9B-44C6-35712817B48B}"/>
              </a:ext>
            </a:extLst>
          </p:cNvPr>
          <p:cNvSpPr txBox="1"/>
          <p:nvPr/>
        </p:nvSpPr>
        <p:spPr>
          <a:xfrm>
            <a:off x="-733621" y="3813466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Research Lab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grpSp>
        <p:nvGrpSpPr>
          <p:cNvPr id="20" name="Group">
            <a:extLst>
              <a:ext uri="{FF2B5EF4-FFF2-40B4-BE49-F238E27FC236}">
                <a16:creationId xmlns:a16="http://schemas.microsoft.com/office/drawing/2014/main" id="{69AE2D93-F75D-AC4C-9F66-6BB8C16D563A}"/>
              </a:ext>
            </a:extLst>
          </p:cNvPr>
          <p:cNvGrpSpPr/>
          <p:nvPr/>
        </p:nvGrpSpPr>
        <p:grpSpPr>
          <a:xfrm>
            <a:off x="5843790" y="962428"/>
            <a:ext cx="566650" cy="566650"/>
            <a:chOff x="-1" y="-1"/>
            <a:chExt cx="1711879" cy="1711879"/>
          </a:xfrm>
        </p:grpSpPr>
        <p:sp>
          <p:nvSpPr>
            <p:cNvPr id="21" name="Circle">
              <a:extLst>
                <a:ext uri="{FF2B5EF4-FFF2-40B4-BE49-F238E27FC236}">
                  <a16:creationId xmlns:a16="http://schemas.microsoft.com/office/drawing/2014/main" id="{1B5F995B-BB60-3DF1-623B-31EBF8A7AD5E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77CF954F-C266-1FF6-33A4-F60DE62D2020}"/>
                </a:ext>
              </a:extLst>
            </p:cNvPr>
            <p:cNvSpPr/>
            <p:nvPr/>
          </p:nvSpPr>
          <p:spPr>
            <a:xfrm>
              <a:off x="616167" y="487240"/>
              <a:ext cx="1021662" cy="11306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637"/>
                  </a:moveTo>
                  <a:lnTo>
                    <a:pt x="6509" y="0"/>
                  </a:lnTo>
                  <a:lnTo>
                    <a:pt x="789" y="6770"/>
                  </a:lnTo>
                  <a:lnTo>
                    <a:pt x="0" y="9518"/>
                  </a:lnTo>
                  <a:lnTo>
                    <a:pt x="13371" y="21600"/>
                  </a:lnTo>
                  <a:cubicBezTo>
                    <a:pt x="15329" y="20693"/>
                    <a:pt x="17084" y="19465"/>
                    <a:pt x="18547" y="17979"/>
                  </a:cubicBezTo>
                  <a:cubicBezTo>
                    <a:pt x="19816" y="16689"/>
                    <a:pt x="20847" y="15223"/>
                    <a:pt x="21600" y="13637"/>
                  </a:cubicBezTo>
                  <a:close/>
                </a:path>
              </a:pathLst>
            </a:custGeom>
            <a:solidFill>
              <a:schemeClr val="bg2">
                <a:lumMod val="10000"/>
                <a:alpha val="2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3" name="Shape">
              <a:extLst>
                <a:ext uri="{FF2B5EF4-FFF2-40B4-BE49-F238E27FC236}">
                  <a16:creationId xmlns:a16="http://schemas.microsoft.com/office/drawing/2014/main" id="{D61D59A0-0210-22AD-4475-D03C56335590}"/>
                </a:ext>
              </a:extLst>
            </p:cNvPr>
            <p:cNvSpPr/>
            <p:nvPr/>
          </p:nvSpPr>
          <p:spPr>
            <a:xfrm>
              <a:off x="608140" y="483675"/>
              <a:ext cx="505455" cy="6760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chemeClr val="bg2">
                <a:lumMod val="1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</p:grpSp>
      <p:grpSp>
        <p:nvGrpSpPr>
          <p:cNvPr id="24" name="Group">
            <a:extLst>
              <a:ext uri="{FF2B5EF4-FFF2-40B4-BE49-F238E27FC236}">
                <a16:creationId xmlns:a16="http://schemas.microsoft.com/office/drawing/2014/main" id="{0088826B-036C-EE75-C7CB-EE5406C5EC6F}"/>
              </a:ext>
            </a:extLst>
          </p:cNvPr>
          <p:cNvGrpSpPr/>
          <p:nvPr/>
        </p:nvGrpSpPr>
        <p:grpSpPr>
          <a:xfrm>
            <a:off x="6259517" y="2359089"/>
            <a:ext cx="566649" cy="566649"/>
            <a:chOff x="0" y="0"/>
            <a:chExt cx="1711877" cy="1711877"/>
          </a:xfrm>
        </p:grpSpPr>
        <p:sp>
          <p:nvSpPr>
            <p:cNvPr id="25" name="Circle">
              <a:extLst>
                <a:ext uri="{FF2B5EF4-FFF2-40B4-BE49-F238E27FC236}">
                  <a16:creationId xmlns:a16="http://schemas.microsoft.com/office/drawing/2014/main" id="{E65047B1-D4A9-8742-469B-C2B3C0DC05A0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6" name="Shape">
              <a:extLst>
                <a:ext uri="{FF2B5EF4-FFF2-40B4-BE49-F238E27FC236}">
                  <a16:creationId xmlns:a16="http://schemas.microsoft.com/office/drawing/2014/main" id="{061BA449-B78A-2713-BD00-08BD7C63F350}"/>
                </a:ext>
              </a:extLst>
            </p:cNvPr>
            <p:cNvSpPr/>
            <p:nvPr/>
          </p:nvSpPr>
          <p:spPr>
            <a:xfrm>
              <a:off x="672354" y="501416"/>
              <a:ext cx="1006382" cy="112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22"/>
                  </a:moveTo>
                  <a:lnTo>
                    <a:pt x="8867" y="0"/>
                  </a:lnTo>
                  <a:lnTo>
                    <a:pt x="1873" y="1400"/>
                  </a:lnTo>
                  <a:lnTo>
                    <a:pt x="0" y="7647"/>
                  </a:lnTo>
                  <a:lnTo>
                    <a:pt x="2269" y="9825"/>
                  </a:lnTo>
                  <a:lnTo>
                    <a:pt x="1208" y="11840"/>
                  </a:lnTo>
                  <a:lnTo>
                    <a:pt x="12014" y="21600"/>
                  </a:lnTo>
                  <a:cubicBezTo>
                    <a:pt x="14556" y="20498"/>
                    <a:pt x="16779" y="18883"/>
                    <a:pt x="18507" y="16881"/>
                  </a:cubicBezTo>
                  <a:cubicBezTo>
                    <a:pt x="19912" y="15253"/>
                    <a:pt x="20962" y="13400"/>
                    <a:pt x="21600" y="11422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" name="Shape">
              <a:extLst>
                <a:ext uri="{FF2B5EF4-FFF2-40B4-BE49-F238E27FC236}">
                  <a16:creationId xmlns:a16="http://schemas.microsoft.com/office/drawing/2014/main" id="{E456ABF2-A516-F908-5308-3C6C291B7DA2}"/>
                </a:ext>
              </a:extLst>
            </p:cNvPr>
            <p:cNvSpPr/>
            <p:nvPr/>
          </p:nvSpPr>
          <p:spPr>
            <a:xfrm>
              <a:off x="668231" y="496996"/>
              <a:ext cx="443859" cy="68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530" extrusionOk="0">
                  <a:moveTo>
                    <a:pt x="666" y="0"/>
                  </a:moveTo>
                  <a:lnTo>
                    <a:pt x="19758" y="0"/>
                  </a:lnTo>
                  <a:cubicBezTo>
                    <a:pt x="19936" y="5"/>
                    <a:pt x="20103" y="55"/>
                    <a:pt x="20225" y="138"/>
                  </a:cubicBezTo>
                  <a:cubicBezTo>
                    <a:pt x="20339" y="216"/>
                    <a:pt x="20406" y="318"/>
                    <a:pt x="20413" y="425"/>
                  </a:cubicBezTo>
                  <a:lnTo>
                    <a:pt x="20413" y="3234"/>
                  </a:lnTo>
                  <a:cubicBezTo>
                    <a:pt x="20405" y="3356"/>
                    <a:pt x="20324" y="3471"/>
                    <a:pt x="20189" y="3556"/>
                  </a:cubicBezTo>
                  <a:cubicBezTo>
                    <a:pt x="20060" y="3637"/>
                    <a:pt x="19891" y="3684"/>
                    <a:pt x="19712" y="3689"/>
                  </a:cubicBezTo>
                  <a:lnTo>
                    <a:pt x="6816" y="3689"/>
                  </a:lnTo>
                  <a:cubicBezTo>
                    <a:pt x="6715" y="3690"/>
                    <a:pt x="6619" y="3719"/>
                    <a:pt x="6552" y="3769"/>
                  </a:cubicBezTo>
                  <a:cubicBezTo>
                    <a:pt x="6496" y="3810"/>
                    <a:pt x="6464" y="3864"/>
                    <a:pt x="6463" y="3919"/>
                  </a:cubicBezTo>
                  <a:lnTo>
                    <a:pt x="6463" y="8251"/>
                  </a:lnTo>
                  <a:cubicBezTo>
                    <a:pt x="6431" y="8318"/>
                    <a:pt x="6474" y="8391"/>
                    <a:pt x="6567" y="8427"/>
                  </a:cubicBezTo>
                  <a:cubicBezTo>
                    <a:pt x="6624" y="8450"/>
                    <a:pt x="6693" y="8455"/>
                    <a:pt x="6756" y="8441"/>
                  </a:cubicBezTo>
                  <a:cubicBezTo>
                    <a:pt x="7651" y="8100"/>
                    <a:pt x="8625" y="7855"/>
                    <a:pt x="9641" y="7716"/>
                  </a:cubicBezTo>
                  <a:cubicBezTo>
                    <a:pt x="10817" y="7554"/>
                    <a:pt x="12027" y="7536"/>
                    <a:pt x="13217" y="7647"/>
                  </a:cubicBezTo>
                  <a:cubicBezTo>
                    <a:pt x="14687" y="7782"/>
                    <a:pt x="16102" y="8111"/>
                    <a:pt x="17340" y="8643"/>
                  </a:cubicBezTo>
                  <a:cubicBezTo>
                    <a:pt x="18522" y="9151"/>
                    <a:pt x="19508" y="9829"/>
                    <a:pt x="20193" y="10635"/>
                  </a:cubicBezTo>
                  <a:cubicBezTo>
                    <a:pt x="21025" y="11612"/>
                    <a:pt x="21372" y="12722"/>
                    <a:pt x="21477" y="13836"/>
                  </a:cubicBezTo>
                  <a:cubicBezTo>
                    <a:pt x="21578" y="14902"/>
                    <a:pt x="21460" y="15978"/>
                    <a:pt x="20946" y="16993"/>
                  </a:cubicBezTo>
                  <a:cubicBezTo>
                    <a:pt x="20346" y="18177"/>
                    <a:pt x="19235" y="19224"/>
                    <a:pt x="17742" y="20007"/>
                  </a:cubicBezTo>
                  <a:cubicBezTo>
                    <a:pt x="16254" y="20788"/>
                    <a:pt x="14454" y="21272"/>
                    <a:pt x="12561" y="21451"/>
                  </a:cubicBezTo>
                  <a:cubicBezTo>
                    <a:pt x="10981" y="21600"/>
                    <a:pt x="9373" y="21534"/>
                    <a:pt x="7818" y="21299"/>
                  </a:cubicBezTo>
                  <a:cubicBezTo>
                    <a:pt x="6240" y="21061"/>
                    <a:pt x="4723" y="20649"/>
                    <a:pt x="3475" y="19975"/>
                  </a:cubicBezTo>
                  <a:cubicBezTo>
                    <a:pt x="2557" y="19479"/>
                    <a:pt x="1821" y="18859"/>
                    <a:pt x="1247" y="18179"/>
                  </a:cubicBezTo>
                  <a:cubicBezTo>
                    <a:pt x="749" y="17588"/>
                    <a:pt x="376" y="16956"/>
                    <a:pt x="139" y="16301"/>
                  </a:cubicBezTo>
                  <a:lnTo>
                    <a:pt x="15" y="15781"/>
                  </a:lnTo>
                  <a:cubicBezTo>
                    <a:pt x="-22" y="15679"/>
                    <a:pt x="12" y="15571"/>
                    <a:pt x="108" y="15486"/>
                  </a:cubicBezTo>
                  <a:cubicBezTo>
                    <a:pt x="211" y="15396"/>
                    <a:pt x="373" y="15342"/>
                    <a:pt x="547" y="15341"/>
                  </a:cubicBezTo>
                  <a:lnTo>
                    <a:pt x="6028" y="15308"/>
                  </a:lnTo>
                  <a:cubicBezTo>
                    <a:pt x="6180" y="15311"/>
                    <a:pt x="6328" y="15341"/>
                    <a:pt x="6455" y="15395"/>
                  </a:cubicBezTo>
                  <a:cubicBezTo>
                    <a:pt x="6640" y="15473"/>
                    <a:pt x="6769" y="15596"/>
                    <a:pt x="6815" y="15736"/>
                  </a:cubicBezTo>
                  <a:cubicBezTo>
                    <a:pt x="6877" y="15903"/>
                    <a:pt x="6956" y="16067"/>
                    <a:pt x="7050" y="16227"/>
                  </a:cubicBezTo>
                  <a:cubicBezTo>
                    <a:pt x="7144" y="16386"/>
                    <a:pt x="7254" y="16542"/>
                    <a:pt x="7379" y="16692"/>
                  </a:cubicBezTo>
                  <a:cubicBezTo>
                    <a:pt x="7781" y="17084"/>
                    <a:pt x="8341" y="17397"/>
                    <a:pt x="8999" y="17596"/>
                  </a:cubicBezTo>
                  <a:cubicBezTo>
                    <a:pt x="9737" y="17819"/>
                    <a:pt x="10563" y="17888"/>
                    <a:pt x="11363" y="17793"/>
                  </a:cubicBezTo>
                  <a:cubicBezTo>
                    <a:pt x="12108" y="17677"/>
                    <a:pt x="12793" y="17435"/>
                    <a:pt x="13349" y="17091"/>
                  </a:cubicBezTo>
                  <a:cubicBezTo>
                    <a:pt x="13996" y="16691"/>
                    <a:pt x="14437" y="16174"/>
                    <a:pt x="14668" y="15613"/>
                  </a:cubicBezTo>
                  <a:cubicBezTo>
                    <a:pt x="14911" y="15022"/>
                    <a:pt x="14916" y="14405"/>
                    <a:pt x="14792" y="13800"/>
                  </a:cubicBezTo>
                  <a:cubicBezTo>
                    <a:pt x="14669" y="13198"/>
                    <a:pt x="14411" y="12598"/>
                    <a:pt x="13812" y="12132"/>
                  </a:cubicBezTo>
                  <a:cubicBezTo>
                    <a:pt x="13358" y="11778"/>
                    <a:pt x="12742" y="11532"/>
                    <a:pt x="12066" y="11394"/>
                  </a:cubicBezTo>
                  <a:cubicBezTo>
                    <a:pt x="11425" y="11264"/>
                    <a:pt x="10746" y="11234"/>
                    <a:pt x="10084" y="11306"/>
                  </a:cubicBezTo>
                  <a:cubicBezTo>
                    <a:pt x="9488" y="11315"/>
                    <a:pt x="8904" y="11418"/>
                    <a:pt x="8381" y="11605"/>
                  </a:cubicBezTo>
                  <a:cubicBezTo>
                    <a:pt x="7936" y="11764"/>
                    <a:pt x="7545" y="11981"/>
                    <a:pt x="7234" y="12243"/>
                  </a:cubicBezTo>
                  <a:cubicBezTo>
                    <a:pt x="7172" y="12301"/>
                    <a:pt x="7111" y="12359"/>
                    <a:pt x="7052" y="12418"/>
                  </a:cubicBezTo>
                  <a:cubicBezTo>
                    <a:pt x="6993" y="12477"/>
                    <a:pt x="6935" y="12536"/>
                    <a:pt x="6860" y="12586"/>
                  </a:cubicBezTo>
                  <a:cubicBezTo>
                    <a:pt x="6698" y="12694"/>
                    <a:pt x="6470" y="12749"/>
                    <a:pt x="6239" y="12738"/>
                  </a:cubicBezTo>
                  <a:lnTo>
                    <a:pt x="664" y="12738"/>
                  </a:lnTo>
                  <a:cubicBezTo>
                    <a:pt x="496" y="12752"/>
                    <a:pt x="327" y="12714"/>
                    <a:pt x="208" y="12635"/>
                  </a:cubicBezTo>
                  <a:cubicBezTo>
                    <a:pt x="92" y="12558"/>
                    <a:pt x="36" y="12451"/>
                    <a:pt x="57" y="12344"/>
                  </a:cubicBezTo>
                  <a:lnTo>
                    <a:pt x="57" y="443"/>
                  </a:lnTo>
                  <a:cubicBezTo>
                    <a:pt x="41" y="342"/>
                    <a:pt x="85" y="241"/>
                    <a:pt x="180" y="160"/>
                  </a:cubicBezTo>
                  <a:cubicBezTo>
                    <a:pt x="295" y="61"/>
                    <a:pt x="475" y="2"/>
                    <a:pt x="666" y="0"/>
                  </a:cubicBezTo>
                  <a:close/>
                </a:path>
              </a:pathLst>
            </a:custGeom>
            <a:solidFill>
              <a:schemeClr val="bg2">
                <a:lumMod val="1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grpSp>
        <p:nvGrpSpPr>
          <p:cNvPr id="28" name="Group">
            <a:extLst>
              <a:ext uri="{FF2B5EF4-FFF2-40B4-BE49-F238E27FC236}">
                <a16:creationId xmlns:a16="http://schemas.microsoft.com/office/drawing/2014/main" id="{21C41A47-C3FD-C0AF-DB61-17980EDAD5EC}"/>
              </a:ext>
            </a:extLst>
          </p:cNvPr>
          <p:cNvGrpSpPr/>
          <p:nvPr/>
        </p:nvGrpSpPr>
        <p:grpSpPr>
          <a:xfrm>
            <a:off x="5843790" y="3539947"/>
            <a:ext cx="566649" cy="566649"/>
            <a:chOff x="0" y="0"/>
            <a:chExt cx="1711877" cy="1711877"/>
          </a:xfrm>
        </p:grpSpPr>
        <p:sp>
          <p:nvSpPr>
            <p:cNvPr id="29" name="Circle">
              <a:extLst>
                <a:ext uri="{FF2B5EF4-FFF2-40B4-BE49-F238E27FC236}">
                  <a16:creationId xmlns:a16="http://schemas.microsoft.com/office/drawing/2014/main" id="{8C935DD4-8974-8039-D6B6-3D8F07A2BB8D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0" name="Shape">
              <a:extLst>
                <a:ext uri="{FF2B5EF4-FFF2-40B4-BE49-F238E27FC236}">
                  <a16:creationId xmlns:a16="http://schemas.microsoft.com/office/drawing/2014/main" id="{1F95AC0F-22D2-063D-D0AA-2444E7543BB2}"/>
                </a:ext>
              </a:extLst>
            </p:cNvPr>
            <p:cNvSpPr/>
            <p:nvPr/>
          </p:nvSpPr>
          <p:spPr>
            <a:xfrm>
              <a:off x="699385" y="548864"/>
              <a:ext cx="953869" cy="1080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382"/>
                  </a:moveTo>
                  <a:lnTo>
                    <a:pt x="7476" y="0"/>
                  </a:lnTo>
                  <a:lnTo>
                    <a:pt x="1839" y="423"/>
                  </a:lnTo>
                  <a:lnTo>
                    <a:pt x="0" y="11189"/>
                  </a:lnTo>
                  <a:lnTo>
                    <a:pt x="11813" y="21600"/>
                  </a:lnTo>
                  <a:cubicBezTo>
                    <a:pt x="14171" y="20625"/>
                    <a:pt x="16281" y="19239"/>
                    <a:pt x="18017" y="17525"/>
                  </a:cubicBezTo>
                  <a:cubicBezTo>
                    <a:pt x="19549" y="16013"/>
                    <a:pt x="20762" y="14271"/>
                    <a:pt x="21600" y="12382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1" name="Shape">
              <a:extLst>
                <a:ext uri="{FF2B5EF4-FFF2-40B4-BE49-F238E27FC236}">
                  <a16:creationId xmlns:a16="http://schemas.microsoft.com/office/drawing/2014/main" id="{8BCCDB5D-9A15-DDA3-95A6-1BE79D762E9B}"/>
                </a:ext>
              </a:extLst>
            </p:cNvPr>
            <p:cNvSpPr/>
            <p:nvPr/>
          </p:nvSpPr>
          <p:spPr>
            <a:xfrm>
              <a:off x="649636" y="493287"/>
              <a:ext cx="446378" cy="691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51" extrusionOk="0">
                  <a:moveTo>
                    <a:pt x="10424" y="5"/>
                  </a:moveTo>
                  <a:cubicBezTo>
                    <a:pt x="9618" y="21"/>
                    <a:pt x="8814" y="85"/>
                    <a:pt x="8018" y="179"/>
                  </a:cubicBezTo>
                  <a:cubicBezTo>
                    <a:pt x="6661" y="339"/>
                    <a:pt x="5327" y="591"/>
                    <a:pt x="4125" y="1030"/>
                  </a:cubicBezTo>
                  <a:cubicBezTo>
                    <a:pt x="2985" y="1447"/>
                    <a:pt x="1997" y="2021"/>
                    <a:pt x="1276" y="2728"/>
                  </a:cubicBezTo>
                  <a:cubicBezTo>
                    <a:pt x="394" y="3592"/>
                    <a:pt x="-48" y="4614"/>
                    <a:pt x="4" y="5649"/>
                  </a:cubicBezTo>
                  <a:lnTo>
                    <a:pt x="4" y="14717"/>
                  </a:lnTo>
                  <a:cubicBezTo>
                    <a:pt x="-3" y="15687"/>
                    <a:pt x="285" y="16650"/>
                    <a:pt x="858" y="17546"/>
                  </a:cubicBezTo>
                  <a:cubicBezTo>
                    <a:pt x="1481" y="18521"/>
                    <a:pt x="2428" y="19401"/>
                    <a:pt x="3704" y="20058"/>
                  </a:cubicBezTo>
                  <a:cubicBezTo>
                    <a:pt x="4575" y="20507"/>
                    <a:pt x="5575" y="20836"/>
                    <a:pt x="6622" y="21079"/>
                  </a:cubicBezTo>
                  <a:cubicBezTo>
                    <a:pt x="7623" y="21310"/>
                    <a:pt x="8661" y="21461"/>
                    <a:pt x="9719" y="21521"/>
                  </a:cubicBezTo>
                  <a:cubicBezTo>
                    <a:pt x="10897" y="21588"/>
                    <a:pt x="12086" y="21541"/>
                    <a:pt x="13248" y="21399"/>
                  </a:cubicBezTo>
                  <a:cubicBezTo>
                    <a:pt x="14448" y="21252"/>
                    <a:pt x="15615" y="21005"/>
                    <a:pt x="16669" y="20606"/>
                  </a:cubicBezTo>
                  <a:cubicBezTo>
                    <a:pt x="19055" y="19701"/>
                    <a:pt x="20635" y="18140"/>
                    <a:pt x="21227" y="16389"/>
                  </a:cubicBezTo>
                  <a:cubicBezTo>
                    <a:pt x="21487" y="15619"/>
                    <a:pt x="21552" y="14831"/>
                    <a:pt x="21492" y="14054"/>
                  </a:cubicBezTo>
                  <a:cubicBezTo>
                    <a:pt x="21434" y="13306"/>
                    <a:pt x="21258" y="12557"/>
                    <a:pt x="20870" y="11841"/>
                  </a:cubicBezTo>
                  <a:cubicBezTo>
                    <a:pt x="20239" y="10675"/>
                    <a:pt x="19065" y="9661"/>
                    <a:pt x="17468" y="8984"/>
                  </a:cubicBezTo>
                  <a:cubicBezTo>
                    <a:pt x="16384" y="8524"/>
                    <a:pt x="15149" y="8240"/>
                    <a:pt x="13877" y="8078"/>
                  </a:cubicBezTo>
                  <a:cubicBezTo>
                    <a:pt x="12706" y="7929"/>
                    <a:pt x="11506" y="7883"/>
                    <a:pt x="10326" y="8001"/>
                  </a:cubicBezTo>
                  <a:cubicBezTo>
                    <a:pt x="9678" y="8065"/>
                    <a:pt x="9044" y="8181"/>
                    <a:pt x="8447" y="8358"/>
                  </a:cubicBezTo>
                  <a:cubicBezTo>
                    <a:pt x="7918" y="8515"/>
                    <a:pt x="7426" y="8719"/>
                    <a:pt x="6986" y="8965"/>
                  </a:cubicBezTo>
                  <a:cubicBezTo>
                    <a:pt x="6923" y="9009"/>
                    <a:pt x="6826" y="9025"/>
                    <a:pt x="6739" y="9005"/>
                  </a:cubicBezTo>
                  <a:cubicBezTo>
                    <a:pt x="6648" y="8984"/>
                    <a:pt x="6585" y="8931"/>
                    <a:pt x="6582" y="8868"/>
                  </a:cubicBezTo>
                  <a:lnTo>
                    <a:pt x="6626" y="5936"/>
                  </a:lnTo>
                  <a:cubicBezTo>
                    <a:pt x="6608" y="5268"/>
                    <a:pt x="7063" y="4655"/>
                    <a:pt x="7815" y="4245"/>
                  </a:cubicBezTo>
                  <a:cubicBezTo>
                    <a:pt x="8531" y="3855"/>
                    <a:pt x="9476" y="3670"/>
                    <a:pt x="10464" y="3678"/>
                  </a:cubicBezTo>
                  <a:cubicBezTo>
                    <a:pt x="11361" y="3685"/>
                    <a:pt x="12222" y="3852"/>
                    <a:pt x="12899" y="4191"/>
                  </a:cubicBezTo>
                  <a:cubicBezTo>
                    <a:pt x="13668" y="4576"/>
                    <a:pt x="14160" y="5162"/>
                    <a:pt x="14215" y="5816"/>
                  </a:cubicBezTo>
                  <a:lnTo>
                    <a:pt x="14215" y="6256"/>
                  </a:lnTo>
                  <a:cubicBezTo>
                    <a:pt x="14199" y="6347"/>
                    <a:pt x="14244" y="6438"/>
                    <a:pt x="14339" y="6507"/>
                  </a:cubicBezTo>
                  <a:cubicBezTo>
                    <a:pt x="14408" y="6557"/>
                    <a:pt x="14500" y="6593"/>
                    <a:pt x="14601" y="6608"/>
                  </a:cubicBezTo>
                  <a:lnTo>
                    <a:pt x="20034" y="6608"/>
                  </a:lnTo>
                  <a:cubicBezTo>
                    <a:pt x="20183" y="6614"/>
                    <a:pt x="20330" y="6580"/>
                    <a:pt x="20441" y="6517"/>
                  </a:cubicBezTo>
                  <a:cubicBezTo>
                    <a:pt x="20538" y="6462"/>
                    <a:pt x="20601" y="6389"/>
                    <a:pt x="20623" y="6307"/>
                  </a:cubicBezTo>
                  <a:lnTo>
                    <a:pt x="20623" y="5047"/>
                  </a:lnTo>
                  <a:cubicBezTo>
                    <a:pt x="20644" y="4063"/>
                    <a:pt x="20135" y="3106"/>
                    <a:pt x="19180" y="2340"/>
                  </a:cubicBezTo>
                  <a:cubicBezTo>
                    <a:pt x="18414" y="1725"/>
                    <a:pt x="17417" y="1271"/>
                    <a:pt x="16367" y="910"/>
                  </a:cubicBezTo>
                  <a:cubicBezTo>
                    <a:pt x="15270" y="533"/>
                    <a:pt x="14086" y="249"/>
                    <a:pt x="12834" y="108"/>
                  </a:cubicBezTo>
                  <a:cubicBezTo>
                    <a:pt x="12036" y="18"/>
                    <a:pt x="11230" y="-12"/>
                    <a:pt x="10424" y="5"/>
                  </a:cubicBezTo>
                  <a:close/>
                  <a:moveTo>
                    <a:pt x="11057" y="11458"/>
                  </a:moveTo>
                  <a:cubicBezTo>
                    <a:pt x="11968" y="11483"/>
                    <a:pt x="12847" y="11696"/>
                    <a:pt x="13517" y="12107"/>
                  </a:cubicBezTo>
                  <a:cubicBezTo>
                    <a:pt x="14142" y="12490"/>
                    <a:pt x="14511" y="13005"/>
                    <a:pt x="14728" y="13544"/>
                  </a:cubicBezTo>
                  <a:cubicBezTo>
                    <a:pt x="14975" y="14157"/>
                    <a:pt x="15028" y="14796"/>
                    <a:pt x="14888" y="15423"/>
                  </a:cubicBezTo>
                  <a:cubicBezTo>
                    <a:pt x="14785" y="16118"/>
                    <a:pt x="14276" y="16763"/>
                    <a:pt x="13467" y="17224"/>
                  </a:cubicBezTo>
                  <a:cubicBezTo>
                    <a:pt x="12839" y="17582"/>
                    <a:pt x="12062" y="17809"/>
                    <a:pt x="11231" y="17871"/>
                  </a:cubicBezTo>
                  <a:cubicBezTo>
                    <a:pt x="10329" y="17938"/>
                    <a:pt x="9422" y="17805"/>
                    <a:pt x="8640" y="17506"/>
                  </a:cubicBezTo>
                  <a:cubicBezTo>
                    <a:pt x="8025" y="17272"/>
                    <a:pt x="7507" y="16943"/>
                    <a:pt x="7168" y="16538"/>
                  </a:cubicBezTo>
                  <a:cubicBezTo>
                    <a:pt x="6641" y="15908"/>
                    <a:pt x="6592" y="15175"/>
                    <a:pt x="6651" y="14461"/>
                  </a:cubicBezTo>
                  <a:cubicBezTo>
                    <a:pt x="6703" y="13834"/>
                    <a:pt x="6841" y="13196"/>
                    <a:pt x="7349" y="12659"/>
                  </a:cubicBezTo>
                  <a:cubicBezTo>
                    <a:pt x="7956" y="12020"/>
                    <a:pt x="8996" y="11616"/>
                    <a:pt x="10141" y="11493"/>
                  </a:cubicBezTo>
                  <a:cubicBezTo>
                    <a:pt x="10445" y="11460"/>
                    <a:pt x="10753" y="11449"/>
                    <a:pt x="11057" y="11458"/>
                  </a:cubicBezTo>
                  <a:close/>
                </a:path>
              </a:pathLst>
            </a:custGeom>
            <a:solidFill>
              <a:schemeClr val="bg2">
                <a:lumMod val="1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DB0A62E9-8C06-060E-3BC9-B4E21839D63B}"/>
              </a:ext>
            </a:extLst>
          </p:cNvPr>
          <p:cNvSpPr txBox="1"/>
          <p:nvPr/>
        </p:nvSpPr>
        <p:spPr>
          <a:xfrm>
            <a:off x="6611741" y="915286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Research Lab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C9550B3-6D13-DC53-C621-DDAC9FBAA03A}"/>
              </a:ext>
            </a:extLst>
          </p:cNvPr>
          <p:cNvSpPr txBox="1"/>
          <p:nvPr/>
        </p:nvSpPr>
        <p:spPr>
          <a:xfrm>
            <a:off x="7047358" y="2371695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Research Lab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BBF93BC-76F5-EF5A-CFE3-C86E98F979CB}"/>
              </a:ext>
            </a:extLst>
          </p:cNvPr>
          <p:cNvSpPr txBox="1"/>
          <p:nvPr/>
        </p:nvSpPr>
        <p:spPr>
          <a:xfrm>
            <a:off x="6648634" y="3813466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Research Lab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grpSp>
        <p:nvGrpSpPr>
          <p:cNvPr id="35" name="Instructie">
            <a:extLst>
              <a:ext uri="{FF2B5EF4-FFF2-40B4-BE49-F238E27FC236}">
                <a16:creationId xmlns:a16="http://schemas.microsoft.com/office/drawing/2014/main" id="{3129FB6B-22D3-3BE1-9D99-A780D66011E4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36" name="Rechthoek 339">
              <a:extLst>
                <a:ext uri="{FF2B5EF4-FFF2-40B4-BE49-F238E27FC236}">
                  <a16:creationId xmlns:a16="http://schemas.microsoft.com/office/drawing/2014/main" id="{54FD4FA6-3161-DB11-22B8-0004A94EAF69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37" name="Graphic 163">
              <a:extLst>
                <a:ext uri="{FF2B5EF4-FFF2-40B4-BE49-F238E27FC236}">
                  <a16:creationId xmlns:a16="http://schemas.microsoft.com/office/drawing/2014/main" id="{BF59F99C-EE2D-2DB2-430A-8E3501B65D23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8" name="Rechthoek 342">
              <a:extLst>
                <a:ext uri="{FF2B5EF4-FFF2-40B4-BE49-F238E27FC236}">
                  <a16:creationId xmlns:a16="http://schemas.microsoft.com/office/drawing/2014/main" id="{97936E39-2AFF-00A6-2637-814192275EC3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39" name="INSTRUCTIE">
              <a:extLst>
                <a:ext uri="{FF2B5EF4-FFF2-40B4-BE49-F238E27FC236}">
                  <a16:creationId xmlns:a16="http://schemas.microsoft.com/office/drawing/2014/main" id="{02ACFDB1-ED8C-361A-BA3F-6A1531F869B6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40" name="Rechthoek 299">
                <a:extLst>
                  <a:ext uri="{FF2B5EF4-FFF2-40B4-BE49-F238E27FC236}">
                    <a16:creationId xmlns:a16="http://schemas.microsoft.com/office/drawing/2014/main" id="{47C12BCF-73E5-7F67-239E-17FC54262D18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83" name="Rectangle">
                  <a:extLst>
                    <a:ext uri="{FF2B5EF4-FFF2-40B4-BE49-F238E27FC236}">
                      <a16:creationId xmlns:a16="http://schemas.microsoft.com/office/drawing/2014/main" id="{306D2480-7A72-8287-89FF-001261403F41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84" name="Afbeelding invoegen/veranderen">
                  <a:extLst>
                    <a:ext uri="{FF2B5EF4-FFF2-40B4-BE49-F238E27FC236}">
                      <a16:creationId xmlns:a16="http://schemas.microsoft.com/office/drawing/2014/main" id="{006DE1ED-79C5-D030-722B-ACAF87FB732A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41" name="Ovaal 301">
                <a:extLst>
                  <a:ext uri="{FF2B5EF4-FFF2-40B4-BE49-F238E27FC236}">
                    <a16:creationId xmlns:a16="http://schemas.microsoft.com/office/drawing/2014/main" id="{F6E50414-5220-6B0A-7499-F46DA2220D8B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81" name="Oval">
                  <a:extLst>
                    <a:ext uri="{FF2B5EF4-FFF2-40B4-BE49-F238E27FC236}">
                      <a16:creationId xmlns:a16="http://schemas.microsoft.com/office/drawing/2014/main" id="{DA483E3A-1386-7CC4-6A06-9D5B0E27AC9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82" name="1">
                  <a:extLst>
                    <a:ext uri="{FF2B5EF4-FFF2-40B4-BE49-F238E27FC236}">
                      <a16:creationId xmlns:a16="http://schemas.microsoft.com/office/drawing/2014/main" id="{23EDA0EE-5681-5A0A-93CB-F5FF45AD781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42" name="Rechthoek 302">
                <a:extLst>
                  <a:ext uri="{FF2B5EF4-FFF2-40B4-BE49-F238E27FC236}">
                    <a16:creationId xmlns:a16="http://schemas.microsoft.com/office/drawing/2014/main" id="{8CD96B26-53D2-81A9-B6E1-B00030A0222C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43" name="Ovaal 303">
                <a:extLst>
                  <a:ext uri="{FF2B5EF4-FFF2-40B4-BE49-F238E27FC236}">
                    <a16:creationId xmlns:a16="http://schemas.microsoft.com/office/drawing/2014/main" id="{A9CC536D-417E-EB5C-AB0F-594136CB5871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79" name="Oval">
                  <a:extLst>
                    <a:ext uri="{FF2B5EF4-FFF2-40B4-BE49-F238E27FC236}">
                      <a16:creationId xmlns:a16="http://schemas.microsoft.com/office/drawing/2014/main" id="{5DE6EC8C-118E-70FC-131C-38738384671A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80" name="2">
                  <a:extLst>
                    <a:ext uri="{FF2B5EF4-FFF2-40B4-BE49-F238E27FC236}">
                      <a16:creationId xmlns:a16="http://schemas.microsoft.com/office/drawing/2014/main" id="{3019C91D-D133-1FDD-88A0-957CB5598FF3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44" name="Rechthoek 304">
                <a:extLst>
                  <a:ext uri="{FF2B5EF4-FFF2-40B4-BE49-F238E27FC236}">
                    <a16:creationId xmlns:a16="http://schemas.microsoft.com/office/drawing/2014/main" id="{45B6A669-2CC1-A4F0-A04B-9DCC96564BDB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45" name="Groep 305">
                <a:extLst>
                  <a:ext uri="{FF2B5EF4-FFF2-40B4-BE49-F238E27FC236}">
                    <a16:creationId xmlns:a16="http://schemas.microsoft.com/office/drawing/2014/main" id="{7CC44A2B-0486-CFF1-8D0C-6E7AF834ACDA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74" name="Rechthoek 332">
                  <a:extLst>
                    <a:ext uri="{FF2B5EF4-FFF2-40B4-BE49-F238E27FC236}">
                      <a16:creationId xmlns:a16="http://schemas.microsoft.com/office/drawing/2014/main" id="{DDB2780E-06B9-C3DD-8D78-21FED49B4BC0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77" name="Rectangle">
                    <a:extLst>
                      <a:ext uri="{FF2B5EF4-FFF2-40B4-BE49-F238E27FC236}">
                        <a16:creationId xmlns:a16="http://schemas.microsoft.com/office/drawing/2014/main" id="{94BCB0A3-7B8C-E71D-11B9-14417073751D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78" name="Invoegen">
                    <a:extLst>
                      <a:ext uri="{FF2B5EF4-FFF2-40B4-BE49-F238E27FC236}">
                        <a16:creationId xmlns:a16="http://schemas.microsoft.com/office/drawing/2014/main" id="{97DEB2D8-D5B5-DDF2-CF93-47C9E0CE9187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75" name="Rechte verbindingslijn 333">
                  <a:extLst>
                    <a:ext uri="{FF2B5EF4-FFF2-40B4-BE49-F238E27FC236}">
                      <a16:creationId xmlns:a16="http://schemas.microsoft.com/office/drawing/2014/main" id="{06868DB8-4F43-7C7E-C71A-6B1D1427AF92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6" name="Gelijkbenige driehoek 334">
                  <a:extLst>
                    <a:ext uri="{FF2B5EF4-FFF2-40B4-BE49-F238E27FC236}">
                      <a16:creationId xmlns:a16="http://schemas.microsoft.com/office/drawing/2014/main" id="{42DCCAAE-69B9-3BB2-3D6E-22F4EB4965DB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46" name="Groep 306">
                <a:extLst>
                  <a:ext uri="{FF2B5EF4-FFF2-40B4-BE49-F238E27FC236}">
                    <a16:creationId xmlns:a16="http://schemas.microsoft.com/office/drawing/2014/main" id="{665C8938-CC97-2A83-16FD-584C432DD49A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68" name="Rechthoek 326">
                  <a:extLst>
                    <a:ext uri="{FF2B5EF4-FFF2-40B4-BE49-F238E27FC236}">
                      <a16:creationId xmlns:a16="http://schemas.microsoft.com/office/drawing/2014/main" id="{231A8FC3-B2FF-E29A-F71B-7A412ADED91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9" name="Ovaal 327">
                  <a:extLst>
                    <a:ext uri="{FF2B5EF4-FFF2-40B4-BE49-F238E27FC236}">
                      <a16:creationId xmlns:a16="http://schemas.microsoft.com/office/drawing/2014/main" id="{4B318F94-3176-4065-9872-B802281060EC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70" name="Vrije vorm: vorm 328">
                  <a:extLst>
                    <a:ext uri="{FF2B5EF4-FFF2-40B4-BE49-F238E27FC236}">
                      <a16:creationId xmlns:a16="http://schemas.microsoft.com/office/drawing/2014/main" id="{E91886FC-FBFB-CFFB-14A0-57189F9A65F7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71" name="Rechthoek: afgeronde hoeken 329">
                  <a:extLst>
                    <a:ext uri="{FF2B5EF4-FFF2-40B4-BE49-F238E27FC236}">
                      <a16:creationId xmlns:a16="http://schemas.microsoft.com/office/drawing/2014/main" id="{C2817C0E-049E-D31D-3AFB-456C509A9A82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72" name="Rechte verbindingslijn 330">
                  <a:extLst>
                    <a:ext uri="{FF2B5EF4-FFF2-40B4-BE49-F238E27FC236}">
                      <a16:creationId xmlns:a16="http://schemas.microsoft.com/office/drawing/2014/main" id="{8E6A7C5D-87D4-E182-7BF3-B13870768173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3" name="Rechte verbindingslijn 331">
                  <a:extLst>
                    <a:ext uri="{FF2B5EF4-FFF2-40B4-BE49-F238E27FC236}">
                      <a16:creationId xmlns:a16="http://schemas.microsoft.com/office/drawing/2014/main" id="{95F62C0C-15D1-760D-4AE3-CB4DBA6E1105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47" name="Ovaal 307">
                <a:extLst>
                  <a:ext uri="{FF2B5EF4-FFF2-40B4-BE49-F238E27FC236}">
                    <a16:creationId xmlns:a16="http://schemas.microsoft.com/office/drawing/2014/main" id="{4B9E3690-BCC7-31A7-C997-A5362D9F3644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66" name="Oval">
                  <a:extLst>
                    <a:ext uri="{FF2B5EF4-FFF2-40B4-BE49-F238E27FC236}">
                      <a16:creationId xmlns:a16="http://schemas.microsoft.com/office/drawing/2014/main" id="{200CCE3C-5B80-D960-C7FB-032588562E8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7" name="3">
                  <a:extLst>
                    <a:ext uri="{FF2B5EF4-FFF2-40B4-BE49-F238E27FC236}">
                      <a16:creationId xmlns:a16="http://schemas.microsoft.com/office/drawing/2014/main" id="{E3A7A72B-1127-5AAC-58BF-A690F673347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48" name="Rechthoek 308">
                <a:extLst>
                  <a:ext uri="{FF2B5EF4-FFF2-40B4-BE49-F238E27FC236}">
                    <a16:creationId xmlns:a16="http://schemas.microsoft.com/office/drawing/2014/main" id="{85477DCF-1FEB-C6E3-743C-5EA60805950C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49" name="Groep 309">
                <a:extLst>
                  <a:ext uri="{FF2B5EF4-FFF2-40B4-BE49-F238E27FC236}">
                    <a16:creationId xmlns:a16="http://schemas.microsoft.com/office/drawing/2014/main" id="{0ED915DE-A69C-0E7E-DC45-2BE83E656BF0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50" name="Groep 310">
                  <a:extLst>
                    <a:ext uri="{FF2B5EF4-FFF2-40B4-BE49-F238E27FC236}">
                      <a16:creationId xmlns:a16="http://schemas.microsoft.com/office/drawing/2014/main" id="{CFA9685F-E53F-4E73-B9BE-E77F3B2E95E6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53" name="Groep 313">
                    <a:extLst>
                      <a:ext uri="{FF2B5EF4-FFF2-40B4-BE49-F238E27FC236}">
                        <a16:creationId xmlns:a16="http://schemas.microsoft.com/office/drawing/2014/main" id="{242C9B4D-F5D7-0D7A-626B-2FAF047D0C87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60" name="Groep 320">
                      <a:extLst>
                        <a:ext uri="{FF2B5EF4-FFF2-40B4-BE49-F238E27FC236}">
                          <a16:creationId xmlns:a16="http://schemas.microsoft.com/office/drawing/2014/main" id="{83F506DA-D8B2-1646-3FEA-0662D68681A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63" name="Rechthoek 323">
                        <a:extLst>
                          <a:ext uri="{FF2B5EF4-FFF2-40B4-BE49-F238E27FC236}">
                            <a16:creationId xmlns:a16="http://schemas.microsoft.com/office/drawing/2014/main" id="{A2D8F9A6-B8DE-BF3B-FD7D-FEFD3C08765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64" name="Rechthoek 324">
                        <a:extLst>
                          <a:ext uri="{FF2B5EF4-FFF2-40B4-BE49-F238E27FC236}">
                            <a16:creationId xmlns:a16="http://schemas.microsoft.com/office/drawing/2014/main" id="{1E047D3F-237A-1C94-387B-830859772D9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65" name="Ovaal 325">
                        <a:extLst>
                          <a:ext uri="{FF2B5EF4-FFF2-40B4-BE49-F238E27FC236}">
                            <a16:creationId xmlns:a16="http://schemas.microsoft.com/office/drawing/2014/main" id="{92E15B78-588F-FF01-A7A9-5CFDB9CFE5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61" name="Afbeelding 321" descr="Afbeelding 321">
                      <a:extLst>
                        <a:ext uri="{FF2B5EF4-FFF2-40B4-BE49-F238E27FC236}">
                          <a16:creationId xmlns:a16="http://schemas.microsoft.com/office/drawing/2014/main" id="{29A1FA7E-89E7-5AB8-34E3-3E97A93152C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62" name="Afbeelding 322" descr="Afbeelding 322">
                      <a:extLst>
                        <a:ext uri="{FF2B5EF4-FFF2-40B4-BE49-F238E27FC236}">
                          <a16:creationId xmlns:a16="http://schemas.microsoft.com/office/drawing/2014/main" id="{BC17F6FD-A062-53AB-52BD-2F811896C58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54" name="Groep 314">
                    <a:extLst>
                      <a:ext uri="{FF2B5EF4-FFF2-40B4-BE49-F238E27FC236}">
                        <a16:creationId xmlns:a16="http://schemas.microsoft.com/office/drawing/2014/main" id="{E23B9A7F-5EDF-3F34-DF62-1C71D1E0EF26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58" name="Rechthoek 318">
                      <a:extLst>
                        <a:ext uri="{FF2B5EF4-FFF2-40B4-BE49-F238E27FC236}">
                          <a16:creationId xmlns:a16="http://schemas.microsoft.com/office/drawing/2014/main" id="{0F873E42-1F0B-32AD-B59B-97A51BBA33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59" name="Rechthoek 319">
                      <a:extLst>
                        <a:ext uri="{FF2B5EF4-FFF2-40B4-BE49-F238E27FC236}">
                          <a16:creationId xmlns:a16="http://schemas.microsoft.com/office/drawing/2014/main" id="{09E4CE7B-F62D-0B92-2D1E-0D98A6C19FFF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55" name="Groep 315">
                    <a:extLst>
                      <a:ext uri="{FF2B5EF4-FFF2-40B4-BE49-F238E27FC236}">
                        <a16:creationId xmlns:a16="http://schemas.microsoft.com/office/drawing/2014/main" id="{1D94261F-B523-5112-A5C5-0A5B683A7853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56" name="Rechthoek 316">
                      <a:extLst>
                        <a:ext uri="{FF2B5EF4-FFF2-40B4-BE49-F238E27FC236}">
                          <a16:creationId xmlns:a16="http://schemas.microsoft.com/office/drawing/2014/main" id="{9CAD2297-68C2-A1CC-78E1-854275F469A2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57" name="Rechthoek 317">
                      <a:extLst>
                        <a:ext uri="{FF2B5EF4-FFF2-40B4-BE49-F238E27FC236}">
                          <a16:creationId xmlns:a16="http://schemas.microsoft.com/office/drawing/2014/main" id="{218E88CE-1B94-2205-10B0-9E03CF849E78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51" name="Rechthoek 311">
                  <a:extLst>
                    <a:ext uri="{FF2B5EF4-FFF2-40B4-BE49-F238E27FC236}">
                      <a16:creationId xmlns:a16="http://schemas.microsoft.com/office/drawing/2014/main" id="{754189D1-970D-E5B0-A2A0-95A2134F9B8F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52" name="Gelijkbenige driehoek 312">
                  <a:extLst>
                    <a:ext uri="{FF2B5EF4-FFF2-40B4-BE49-F238E27FC236}">
                      <a16:creationId xmlns:a16="http://schemas.microsoft.com/office/drawing/2014/main" id="{39C1D80C-0571-F329-1F2D-B516EA28F2B1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07D97525-998D-946E-2550-8FD60405FA08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86" name="Rechthoek 339">
              <a:extLst>
                <a:ext uri="{FF2B5EF4-FFF2-40B4-BE49-F238E27FC236}">
                  <a16:creationId xmlns:a16="http://schemas.microsoft.com/office/drawing/2014/main" id="{A93A6A0B-E8FF-E0A7-EDFE-4AE79025412B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87" name="Groeperen 38">
              <a:extLst>
                <a:ext uri="{FF2B5EF4-FFF2-40B4-BE49-F238E27FC236}">
                  <a16:creationId xmlns:a16="http://schemas.microsoft.com/office/drawing/2014/main" id="{777CAD30-3BD1-9965-72C4-C494C27C2123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101" name="Rechthoek 24">
                <a:extLst>
                  <a:ext uri="{FF2B5EF4-FFF2-40B4-BE49-F238E27FC236}">
                    <a16:creationId xmlns:a16="http://schemas.microsoft.com/office/drawing/2014/main" id="{C88F3E56-733B-5BB0-1DDD-3BA40DA31B9A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2" name="Rechthoek 25">
                <a:extLst>
                  <a:ext uri="{FF2B5EF4-FFF2-40B4-BE49-F238E27FC236}">
                    <a16:creationId xmlns:a16="http://schemas.microsoft.com/office/drawing/2014/main" id="{28AE9A66-3B8D-5E8D-413E-750F900DCB2B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3" name="Rechthoek 26">
                <a:extLst>
                  <a:ext uri="{FF2B5EF4-FFF2-40B4-BE49-F238E27FC236}">
                    <a16:creationId xmlns:a16="http://schemas.microsoft.com/office/drawing/2014/main" id="{68E6B83B-23BC-56ED-92BD-995A22039639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4" name="Rechthoek 27">
                <a:extLst>
                  <a:ext uri="{FF2B5EF4-FFF2-40B4-BE49-F238E27FC236}">
                    <a16:creationId xmlns:a16="http://schemas.microsoft.com/office/drawing/2014/main" id="{C1722A37-92AA-F204-21A4-C2CBBC6219B1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5" name="Rechthoek 32">
                <a:extLst>
                  <a:ext uri="{FF2B5EF4-FFF2-40B4-BE49-F238E27FC236}">
                    <a16:creationId xmlns:a16="http://schemas.microsoft.com/office/drawing/2014/main" id="{65539F12-F074-2CD0-672E-E596998AFAE8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6" name="Rechthoek 36">
                <a:extLst>
                  <a:ext uri="{FF2B5EF4-FFF2-40B4-BE49-F238E27FC236}">
                    <a16:creationId xmlns:a16="http://schemas.microsoft.com/office/drawing/2014/main" id="{3F50B0CC-3D9D-0135-603E-49190C8800D5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A7EDBFC4-975B-8E27-3D3D-A2A363F9E85B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95" name="Rechthoek 33">
                <a:extLst>
                  <a:ext uri="{FF2B5EF4-FFF2-40B4-BE49-F238E27FC236}">
                    <a16:creationId xmlns:a16="http://schemas.microsoft.com/office/drawing/2014/main" id="{09FF9289-442A-DA28-810A-75F27AF651EB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6" name="Rechthoek 28">
                <a:extLst>
                  <a:ext uri="{FF2B5EF4-FFF2-40B4-BE49-F238E27FC236}">
                    <a16:creationId xmlns:a16="http://schemas.microsoft.com/office/drawing/2014/main" id="{0C2A6C5B-013D-DB9A-A496-129619AEFBB3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7" name="Rechthoek 29">
                <a:extLst>
                  <a:ext uri="{FF2B5EF4-FFF2-40B4-BE49-F238E27FC236}">
                    <a16:creationId xmlns:a16="http://schemas.microsoft.com/office/drawing/2014/main" id="{0D3A3964-108D-285D-295F-74EF06B16F78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8" name="Rechthoek 30">
                <a:extLst>
                  <a:ext uri="{FF2B5EF4-FFF2-40B4-BE49-F238E27FC236}">
                    <a16:creationId xmlns:a16="http://schemas.microsoft.com/office/drawing/2014/main" id="{8A9AB2AE-2AF6-0707-7FBD-A9E416B91A45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9" name="Rechthoek 35">
                <a:extLst>
                  <a:ext uri="{FF2B5EF4-FFF2-40B4-BE49-F238E27FC236}">
                    <a16:creationId xmlns:a16="http://schemas.microsoft.com/office/drawing/2014/main" id="{A56358AA-3A89-FE38-FE5F-964D8D9CFEC7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0" name="Rechthoek 37">
                <a:extLst>
                  <a:ext uri="{FF2B5EF4-FFF2-40B4-BE49-F238E27FC236}">
                    <a16:creationId xmlns:a16="http://schemas.microsoft.com/office/drawing/2014/main" id="{0BCA7A6A-006E-6DBD-6DF9-EFD5199CF20B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89" name="Tijdelijke aanduiding voor tekst 10">
              <a:extLst>
                <a:ext uri="{FF2B5EF4-FFF2-40B4-BE49-F238E27FC236}">
                  <a16:creationId xmlns:a16="http://schemas.microsoft.com/office/drawing/2014/main" id="{5527E3B5-478C-DD74-134F-58FD5D528C6D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90" name="Tijdelijke aanduiding voor tekst 10">
              <a:extLst>
                <a:ext uri="{FF2B5EF4-FFF2-40B4-BE49-F238E27FC236}">
                  <a16:creationId xmlns:a16="http://schemas.microsoft.com/office/drawing/2014/main" id="{B01C8CE2-3E49-A8FC-B2A4-A293118FE300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91" name="Rectangle">
              <a:extLst>
                <a:ext uri="{FF2B5EF4-FFF2-40B4-BE49-F238E27FC236}">
                  <a16:creationId xmlns:a16="http://schemas.microsoft.com/office/drawing/2014/main" id="{C93933C1-DE7B-8172-F5BB-625D9F5ABCB9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2" name="Afbeelding invoegen/veranderen">
              <a:extLst>
                <a:ext uri="{FF2B5EF4-FFF2-40B4-BE49-F238E27FC236}">
                  <a16:creationId xmlns:a16="http://schemas.microsoft.com/office/drawing/2014/main" id="{7EA7719B-44FF-4DC8-A6C0-67A704DAAC2F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93" name="Tijdelijke aanduiding voor inhoud 4">
              <a:extLst>
                <a:ext uri="{FF2B5EF4-FFF2-40B4-BE49-F238E27FC236}">
                  <a16:creationId xmlns:a16="http://schemas.microsoft.com/office/drawing/2014/main" id="{045EA03A-FD59-26DF-12FC-022E46F2C458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94" name="Picture 93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D84B667C-01E2-A815-001E-552549AE8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D69D497C-8485-E67B-9833-64C05CBEC10B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C5A67F22-C6BC-E61B-C281-4A66156A40BB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115" name="Rechthoek 339">
                <a:extLst>
                  <a:ext uri="{FF2B5EF4-FFF2-40B4-BE49-F238E27FC236}">
                    <a16:creationId xmlns:a16="http://schemas.microsoft.com/office/drawing/2014/main" id="{BBD0961A-C261-707D-8806-B380CF3CD633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116" name="Rectangle">
                <a:extLst>
                  <a:ext uri="{FF2B5EF4-FFF2-40B4-BE49-F238E27FC236}">
                    <a16:creationId xmlns:a16="http://schemas.microsoft.com/office/drawing/2014/main" id="{BB12A196-B5E1-B301-0D00-28ADFFECB281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17" name="Afbeelding invoegen/veranderen">
                <a:extLst>
                  <a:ext uri="{FF2B5EF4-FFF2-40B4-BE49-F238E27FC236}">
                    <a16:creationId xmlns:a16="http://schemas.microsoft.com/office/drawing/2014/main" id="{EC27EA5B-07C8-36AF-7FB4-4E759B9118C4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109" name="Titel 21">
              <a:extLst>
                <a:ext uri="{FF2B5EF4-FFF2-40B4-BE49-F238E27FC236}">
                  <a16:creationId xmlns:a16="http://schemas.microsoft.com/office/drawing/2014/main" id="{2BCEBE91-B670-12D2-286C-56D756C44C39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110" name="Tijdelijke aanduiding voor inhoud 4">
              <a:extLst>
                <a:ext uri="{FF2B5EF4-FFF2-40B4-BE49-F238E27FC236}">
                  <a16:creationId xmlns:a16="http://schemas.microsoft.com/office/drawing/2014/main" id="{80BEBE39-B723-9FF1-95A0-BFC0CD1F7E64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111" name="Rechthoek 3">
              <a:extLst>
                <a:ext uri="{FF2B5EF4-FFF2-40B4-BE49-F238E27FC236}">
                  <a16:creationId xmlns:a16="http://schemas.microsoft.com/office/drawing/2014/main" id="{72BC0CF7-2A54-D305-2FB3-47F62BD48443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12" name="Rechthoek 31">
              <a:extLst>
                <a:ext uri="{FF2B5EF4-FFF2-40B4-BE49-F238E27FC236}">
                  <a16:creationId xmlns:a16="http://schemas.microsoft.com/office/drawing/2014/main" id="{B429B821-993C-154D-6E5C-D8A0E264A809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13" name="Tijdelijke aanduiding voor tekst 10">
              <a:extLst>
                <a:ext uri="{FF2B5EF4-FFF2-40B4-BE49-F238E27FC236}">
                  <a16:creationId xmlns:a16="http://schemas.microsoft.com/office/drawing/2014/main" id="{BD627A41-EBAE-50F5-B033-11D8339AC94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114" name="Tijdelijke aanduiding voor tekst 10">
              <a:extLst>
                <a:ext uri="{FF2B5EF4-FFF2-40B4-BE49-F238E27FC236}">
                  <a16:creationId xmlns:a16="http://schemas.microsoft.com/office/drawing/2014/main" id="{F4672A86-0B42-0EEE-F29C-FB56F00B1034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54981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3">
            <a:extLst>
              <a:ext uri="{FF2B5EF4-FFF2-40B4-BE49-F238E27FC236}">
                <a16:creationId xmlns:a16="http://schemas.microsoft.com/office/drawing/2014/main" id="{9140659A-7D01-DB50-CF87-050305F03C4E}"/>
              </a:ext>
            </a:extLst>
          </p:cNvPr>
          <p:cNvSpPr/>
          <p:nvPr/>
        </p:nvSpPr>
        <p:spPr>
          <a:xfrm>
            <a:off x="2312272" y="469819"/>
            <a:ext cx="1639992" cy="1621594"/>
          </a:xfrm>
          <a:prstGeom prst="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4">
            <a:extLst>
              <a:ext uri="{FF2B5EF4-FFF2-40B4-BE49-F238E27FC236}">
                <a16:creationId xmlns:a16="http://schemas.microsoft.com/office/drawing/2014/main" id="{4522B4D1-9C5F-9186-459A-7DADE2ED7A53}"/>
              </a:ext>
            </a:extLst>
          </p:cNvPr>
          <p:cNvSpPr/>
          <p:nvPr/>
        </p:nvSpPr>
        <p:spPr>
          <a:xfrm>
            <a:off x="1614363" y="2319442"/>
            <a:ext cx="3031402" cy="969492"/>
          </a:xfrm>
          <a:custGeom>
            <a:avLst/>
            <a:gdLst>
              <a:gd name="connsiteX0" fmla="*/ 309634 w 1897206"/>
              <a:gd name="connsiteY0" fmla="*/ 0 h 508722"/>
              <a:gd name="connsiteX1" fmla="*/ 948604 w 1897206"/>
              <a:gd name="connsiteY1" fmla="*/ 0 h 508722"/>
              <a:gd name="connsiteX2" fmla="*/ 1587572 w 1897206"/>
              <a:gd name="connsiteY2" fmla="*/ 0 h 508722"/>
              <a:gd name="connsiteX3" fmla="*/ 1587572 w 1897206"/>
              <a:gd name="connsiteY3" fmla="*/ 4667 h 508722"/>
              <a:gd name="connsiteX4" fmla="*/ 1590386 w 1897206"/>
              <a:gd name="connsiteY4" fmla="*/ 1 h 508722"/>
              <a:gd name="connsiteX5" fmla="*/ 1897206 w 1897206"/>
              <a:gd name="connsiteY5" fmla="*/ 508722 h 508722"/>
              <a:gd name="connsiteX6" fmla="*/ 1587572 w 1897206"/>
              <a:gd name="connsiteY6" fmla="*/ 508722 h 508722"/>
              <a:gd name="connsiteX7" fmla="*/ 1283566 w 1897206"/>
              <a:gd name="connsiteY7" fmla="*/ 508722 h 508722"/>
              <a:gd name="connsiteX8" fmla="*/ 948604 w 1897206"/>
              <a:gd name="connsiteY8" fmla="*/ 508722 h 508722"/>
              <a:gd name="connsiteX9" fmla="*/ 613642 w 1897206"/>
              <a:gd name="connsiteY9" fmla="*/ 508722 h 508722"/>
              <a:gd name="connsiteX10" fmla="*/ 309634 w 1897206"/>
              <a:gd name="connsiteY10" fmla="*/ 508722 h 508722"/>
              <a:gd name="connsiteX11" fmla="*/ 0 w 1897206"/>
              <a:gd name="connsiteY11" fmla="*/ 508722 h 508722"/>
              <a:gd name="connsiteX12" fmla="*/ 306822 w 1897206"/>
              <a:gd name="connsiteY12" fmla="*/ 1 h 508722"/>
              <a:gd name="connsiteX13" fmla="*/ 309634 w 1897206"/>
              <a:gd name="connsiteY13" fmla="*/ 4664 h 508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97206" h="508722">
                <a:moveTo>
                  <a:pt x="309634" y="0"/>
                </a:moveTo>
                <a:lnTo>
                  <a:pt x="948604" y="0"/>
                </a:lnTo>
                <a:lnTo>
                  <a:pt x="1587572" y="0"/>
                </a:lnTo>
                <a:lnTo>
                  <a:pt x="1587572" y="4667"/>
                </a:lnTo>
                <a:lnTo>
                  <a:pt x="1590386" y="1"/>
                </a:lnTo>
                <a:lnTo>
                  <a:pt x="1897206" y="508722"/>
                </a:lnTo>
                <a:lnTo>
                  <a:pt x="1587572" y="508722"/>
                </a:lnTo>
                <a:lnTo>
                  <a:pt x="1283566" y="508722"/>
                </a:lnTo>
                <a:lnTo>
                  <a:pt x="948604" y="508722"/>
                </a:lnTo>
                <a:lnTo>
                  <a:pt x="613642" y="508722"/>
                </a:lnTo>
                <a:lnTo>
                  <a:pt x="309634" y="508722"/>
                </a:lnTo>
                <a:lnTo>
                  <a:pt x="0" y="508722"/>
                </a:lnTo>
                <a:lnTo>
                  <a:pt x="306822" y="1"/>
                </a:lnTo>
                <a:lnTo>
                  <a:pt x="309634" y="4664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Freeform: Shape 5">
            <a:extLst>
              <a:ext uri="{FF2B5EF4-FFF2-40B4-BE49-F238E27FC236}">
                <a16:creationId xmlns:a16="http://schemas.microsoft.com/office/drawing/2014/main" id="{C493BE3E-8733-F98A-8CF6-6331B0F6C6C4}"/>
              </a:ext>
            </a:extLst>
          </p:cNvPr>
          <p:cNvSpPr/>
          <p:nvPr/>
        </p:nvSpPr>
        <p:spPr>
          <a:xfrm>
            <a:off x="878766" y="3516963"/>
            <a:ext cx="4502590" cy="969492"/>
          </a:xfrm>
          <a:custGeom>
            <a:avLst/>
            <a:gdLst>
              <a:gd name="connsiteX0" fmla="*/ 304080 w 2817952"/>
              <a:gd name="connsiteY0" fmla="*/ 0 h 508722"/>
              <a:gd name="connsiteX1" fmla="*/ 1408976 w 2817952"/>
              <a:gd name="connsiteY1" fmla="*/ 0 h 508722"/>
              <a:gd name="connsiteX2" fmla="*/ 1408980 w 2817952"/>
              <a:gd name="connsiteY2" fmla="*/ 0 h 508722"/>
              <a:gd name="connsiteX3" fmla="*/ 2513876 w 2817952"/>
              <a:gd name="connsiteY3" fmla="*/ 0 h 508722"/>
              <a:gd name="connsiteX4" fmla="*/ 2513876 w 2817952"/>
              <a:gd name="connsiteY4" fmla="*/ 4551 h 508722"/>
              <a:gd name="connsiteX5" fmla="*/ 2817952 w 2817952"/>
              <a:gd name="connsiteY5" fmla="*/ 508722 h 508722"/>
              <a:gd name="connsiteX6" fmla="*/ 2513876 w 2817952"/>
              <a:gd name="connsiteY6" fmla="*/ 508722 h 508722"/>
              <a:gd name="connsiteX7" fmla="*/ 2204312 w 2817952"/>
              <a:gd name="connsiteY7" fmla="*/ 508722 h 508722"/>
              <a:gd name="connsiteX8" fmla="*/ 1408980 w 2817952"/>
              <a:gd name="connsiteY8" fmla="*/ 508722 h 508722"/>
              <a:gd name="connsiteX9" fmla="*/ 1408976 w 2817952"/>
              <a:gd name="connsiteY9" fmla="*/ 508722 h 508722"/>
              <a:gd name="connsiteX10" fmla="*/ 613640 w 2817952"/>
              <a:gd name="connsiteY10" fmla="*/ 508722 h 508722"/>
              <a:gd name="connsiteX11" fmla="*/ 304080 w 2817952"/>
              <a:gd name="connsiteY11" fmla="*/ 508722 h 508722"/>
              <a:gd name="connsiteX12" fmla="*/ 0 w 2817952"/>
              <a:gd name="connsiteY12" fmla="*/ 508722 h 508722"/>
              <a:gd name="connsiteX13" fmla="*/ 304080 w 2817952"/>
              <a:gd name="connsiteY13" fmla="*/ 4544 h 508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17952" h="508722">
                <a:moveTo>
                  <a:pt x="304080" y="0"/>
                </a:moveTo>
                <a:lnTo>
                  <a:pt x="1408976" y="0"/>
                </a:lnTo>
                <a:lnTo>
                  <a:pt x="1408980" y="0"/>
                </a:lnTo>
                <a:lnTo>
                  <a:pt x="2513876" y="0"/>
                </a:lnTo>
                <a:lnTo>
                  <a:pt x="2513876" y="4551"/>
                </a:lnTo>
                <a:lnTo>
                  <a:pt x="2817952" y="508722"/>
                </a:lnTo>
                <a:lnTo>
                  <a:pt x="2513876" y="508722"/>
                </a:lnTo>
                <a:lnTo>
                  <a:pt x="2204312" y="508722"/>
                </a:lnTo>
                <a:lnTo>
                  <a:pt x="1408980" y="508722"/>
                </a:lnTo>
                <a:lnTo>
                  <a:pt x="1408976" y="508722"/>
                </a:lnTo>
                <a:lnTo>
                  <a:pt x="613640" y="508722"/>
                </a:lnTo>
                <a:lnTo>
                  <a:pt x="304080" y="508722"/>
                </a:lnTo>
                <a:lnTo>
                  <a:pt x="0" y="508722"/>
                </a:lnTo>
                <a:lnTo>
                  <a:pt x="304080" y="454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80258F-671C-47F9-9F66-3FFED4B2805B}"/>
              </a:ext>
            </a:extLst>
          </p:cNvPr>
          <p:cNvSpPr txBox="1"/>
          <p:nvPr/>
        </p:nvSpPr>
        <p:spPr>
          <a:xfrm>
            <a:off x="2746814" y="1426482"/>
            <a:ext cx="7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1</a:t>
            </a:r>
            <a:endParaRPr lang="en-ID" sz="20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F329592-8AD5-0DE4-6D30-340A09071152}"/>
              </a:ext>
            </a:extLst>
          </p:cNvPr>
          <p:cNvSpPr txBox="1"/>
          <p:nvPr/>
        </p:nvSpPr>
        <p:spPr>
          <a:xfrm>
            <a:off x="2746814" y="2604133"/>
            <a:ext cx="7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2</a:t>
            </a:r>
            <a:endParaRPr lang="en-ID" sz="20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B10156-3B5C-07E9-C682-90F891256FC7}"/>
              </a:ext>
            </a:extLst>
          </p:cNvPr>
          <p:cNvSpPr txBox="1"/>
          <p:nvPr/>
        </p:nvSpPr>
        <p:spPr>
          <a:xfrm>
            <a:off x="2746814" y="3829712"/>
            <a:ext cx="7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3</a:t>
            </a:r>
            <a:endParaRPr lang="en-ID" sz="20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F746545-058D-3A1D-2F12-22EF78339BDE}"/>
              </a:ext>
            </a:extLst>
          </p:cNvPr>
          <p:cNvSpPr txBox="1">
            <a:spLocks/>
          </p:cNvSpPr>
          <p:nvPr/>
        </p:nvSpPr>
        <p:spPr>
          <a:xfrm>
            <a:off x="5522034" y="2004681"/>
            <a:ext cx="2743200" cy="1284253"/>
          </a:xfrm>
          <a:prstGeom prst="rect">
            <a:avLst/>
          </a:prstGeom>
          <a:noFill/>
        </p:spPr>
        <p:txBody>
          <a:bodyPr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0075" indent="-2571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2975" indent="-257175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43013" indent="-2143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85913" indent="-21431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Put some text here</a:t>
            </a:r>
            <a:endParaRPr lang="en-NL" b="1" dirty="0"/>
          </a:p>
        </p:txBody>
      </p:sp>
      <p:grpSp>
        <p:nvGrpSpPr>
          <p:cNvPr id="9" name="Instructie">
            <a:extLst>
              <a:ext uri="{FF2B5EF4-FFF2-40B4-BE49-F238E27FC236}">
                <a16:creationId xmlns:a16="http://schemas.microsoft.com/office/drawing/2014/main" id="{15CA24E1-8091-3403-EBC5-52FC7E27A95E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0" name="Rechthoek 339">
              <a:extLst>
                <a:ext uri="{FF2B5EF4-FFF2-40B4-BE49-F238E27FC236}">
                  <a16:creationId xmlns:a16="http://schemas.microsoft.com/office/drawing/2014/main" id="{707DC0FC-4F02-C7F6-A359-C97305DF6DED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1" name="Graphic 163">
              <a:extLst>
                <a:ext uri="{FF2B5EF4-FFF2-40B4-BE49-F238E27FC236}">
                  <a16:creationId xmlns:a16="http://schemas.microsoft.com/office/drawing/2014/main" id="{C642FC69-D3A2-9A4F-0D57-C507DB18604E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2" name="Rechthoek 342">
              <a:extLst>
                <a:ext uri="{FF2B5EF4-FFF2-40B4-BE49-F238E27FC236}">
                  <a16:creationId xmlns:a16="http://schemas.microsoft.com/office/drawing/2014/main" id="{51B156A6-F7B2-0BA2-5454-322DB895D39E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3" name="INSTRUCTIE">
              <a:extLst>
                <a:ext uri="{FF2B5EF4-FFF2-40B4-BE49-F238E27FC236}">
                  <a16:creationId xmlns:a16="http://schemas.microsoft.com/office/drawing/2014/main" id="{FEB89004-B13F-73D8-8F2C-C4E15E9A2D88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4" name="Rechthoek 299">
                <a:extLst>
                  <a:ext uri="{FF2B5EF4-FFF2-40B4-BE49-F238E27FC236}">
                    <a16:creationId xmlns:a16="http://schemas.microsoft.com/office/drawing/2014/main" id="{30E8DB8C-5821-6AD4-9BDD-2E893A8BAD6C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7" name="Rectangle">
                  <a:extLst>
                    <a:ext uri="{FF2B5EF4-FFF2-40B4-BE49-F238E27FC236}">
                      <a16:creationId xmlns:a16="http://schemas.microsoft.com/office/drawing/2014/main" id="{1FDE41F1-BE50-9865-AF82-F7176A496D07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8" name="Afbeelding invoegen/veranderen">
                  <a:extLst>
                    <a:ext uri="{FF2B5EF4-FFF2-40B4-BE49-F238E27FC236}">
                      <a16:creationId xmlns:a16="http://schemas.microsoft.com/office/drawing/2014/main" id="{150E4806-4091-2FF0-2851-A550A382D80D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5" name="Ovaal 301">
                <a:extLst>
                  <a:ext uri="{FF2B5EF4-FFF2-40B4-BE49-F238E27FC236}">
                    <a16:creationId xmlns:a16="http://schemas.microsoft.com/office/drawing/2014/main" id="{D1318F2E-E160-1A80-4884-36939A96FFA5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5" name="Oval">
                  <a:extLst>
                    <a:ext uri="{FF2B5EF4-FFF2-40B4-BE49-F238E27FC236}">
                      <a16:creationId xmlns:a16="http://schemas.microsoft.com/office/drawing/2014/main" id="{A7818EF3-EFD4-2F69-AC66-70D25966E1B0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6" name="1">
                  <a:extLst>
                    <a:ext uri="{FF2B5EF4-FFF2-40B4-BE49-F238E27FC236}">
                      <a16:creationId xmlns:a16="http://schemas.microsoft.com/office/drawing/2014/main" id="{918FDE23-EDAB-1154-D7B0-43D080AFD55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6" name="Rechthoek 302">
                <a:extLst>
                  <a:ext uri="{FF2B5EF4-FFF2-40B4-BE49-F238E27FC236}">
                    <a16:creationId xmlns:a16="http://schemas.microsoft.com/office/drawing/2014/main" id="{0F676E83-47B3-4023-113F-44C19DFBDE06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7" name="Ovaal 303">
                <a:extLst>
                  <a:ext uri="{FF2B5EF4-FFF2-40B4-BE49-F238E27FC236}">
                    <a16:creationId xmlns:a16="http://schemas.microsoft.com/office/drawing/2014/main" id="{5AED9DB0-0960-DA7E-F23C-549DC7C8DE96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3" name="Oval">
                  <a:extLst>
                    <a:ext uri="{FF2B5EF4-FFF2-40B4-BE49-F238E27FC236}">
                      <a16:creationId xmlns:a16="http://schemas.microsoft.com/office/drawing/2014/main" id="{D3A08890-F8F3-75F5-1ECD-051A35C746B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4" name="2">
                  <a:extLst>
                    <a:ext uri="{FF2B5EF4-FFF2-40B4-BE49-F238E27FC236}">
                      <a16:creationId xmlns:a16="http://schemas.microsoft.com/office/drawing/2014/main" id="{673D0DD0-B226-7130-95C9-B99749AF9E7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8" name="Rechthoek 304">
                <a:extLst>
                  <a:ext uri="{FF2B5EF4-FFF2-40B4-BE49-F238E27FC236}">
                    <a16:creationId xmlns:a16="http://schemas.microsoft.com/office/drawing/2014/main" id="{4CA27C90-1C71-E982-9928-4953D526E8AA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9" name="Groep 305">
                <a:extLst>
                  <a:ext uri="{FF2B5EF4-FFF2-40B4-BE49-F238E27FC236}">
                    <a16:creationId xmlns:a16="http://schemas.microsoft.com/office/drawing/2014/main" id="{B3DD5AE8-88C7-6AA1-134E-15848D502BB2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8" name="Rechthoek 332">
                  <a:extLst>
                    <a:ext uri="{FF2B5EF4-FFF2-40B4-BE49-F238E27FC236}">
                      <a16:creationId xmlns:a16="http://schemas.microsoft.com/office/drawing/2014/main" id="{E0403715-F927-E4D5-8B67-5A59D03E7525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1" name="Rectangle">
                    <a:extLst>
                      <a:ext uri="{FF2B5EF4-FFF2-40B4-BE49-F238E27FC236}">
                        <a16:creationId xmlns:a16="http://schemas.microsoft.com/office/drawing/2014/main" id="{B8AD03F8-80B0-6BE5-9477-C51FF47DF040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2" name="Invoegen">
                    <a:extLst>
                      <a:ext uri="{FF2B5EF4-FFF2-40B4-BE49-F238E27FC236}">
                        <a16:creationId xmlns:a16="http://schemas.microsoft.com/office/drawing/2014/main" id="{2576C4CF-C622-8394-911B-9158005F81F1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9" name="Rechte verbindingslijn 333">
                  <a:extLst>
                    <a:ext uri="{FF2B5EF4-FFF2-40B4-BE49-F238E27FC236}">
                      <a16:creationId xmlns:a16="http://schemas.microsoft.com/office/drawing/2014/main" id="{8868860F-8D6F-721D-8E20-EAB048A3BE80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0" name="Gelijkbenige driehoek 334">
                  <a:extLst>
                    <a:ext uri="{FF2B5EF4-FFF2-40B4-BE49-F238E27FC236}">
                      <a16:creationId xmlns:a16="http://schemas.microsoft.com/office/drawing/2014/main" id="{89C4DFEB-9280-68EF-C4EA-268D5D65A8E6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0" name="Groep 306">
                <a:extLst>
                  <a:ext uri="{FF2B5EF4-FFF2-40B4-BE49-F238E27FC236}">
                    <a16:creationId xmlns:a16="http://schemas.microsoft.com/office/drawing/2014/main" id="{A9A6B1AA-7224-AD94-7E92-254E617A63FB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2" name="Rechthoek 326">
                  <a:extLst>
                    <a:ext uri="{FF2B5EF4-FFF2-40B4-BE49-F238E27FC236}">
                      <a16:creationId xmlns:a16="http://schemas.microsoft.com/office/drawing/2014/main" id="{580716AF-5E8D-FA81-A260-3E740E5D89C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Ovaal 327">
                  <a:extLst>
                    <a:ext uri="{FF2B5EF4-FFF2-40B4-BE49-F238E27FC236}">
                      <a16:creationId xmlns:a16="http://schemas.microsoft.com/office/drawing/2014/main" id="{522D365B-AA11-3738-2C13-4523E220B384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4" name="Vrije vorm: vorm 328">
                  <a:extLst>
                    <a:ext uri="{FF2B5EF4-FFF2-40B4-BE49-F238E27FC236}">
                      <a16:creationId xmlns:a16="http://schemas.microsoft.com/office/drawing/2014/main" id="{E427D6C5-8BB6-6CC2-EABD-C5D3931A3BCE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" name="Rechthoek: afgeronde hoeken 329">
                  <a:extLst>
                    <a:ext uri="{FF2B5EF4-FFF2-40B4-BE49-F238E27FC236}">
                      <a16:creationId xmlns:a16="http://schemas.microsoft.com/office/drawing/2014/main" id="{FDBA7E5E-2E3C-A87F-2E2A-BB5A8B5F69AC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6" name="Rechte verbindingslijn 330">
                  <a:extLst>
                    <a:ext uri="{FF2B5EF4-FFF2-40B4-BE49-F238E27FC236}">
                      <a16:creationId xmlns:a16="http://schemas.microsoft.com/office/drawing/2014/main" id="{E8A24BD9-A2BA-5BF8-BDFC-EE27C3A788B5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" name="Rechte verbindingslijn 331">
                  <a:extLst>
                    <a:ext uri="{FF2B5EF4-FFF2-40B4-BE49-F238E27FC236}">
                      <a16:creationId xmlns:a16="http://schemas.microsoft.com/office/drawing/2014/main" id="{34523EE0-38A4-17A4-3A75-0B5C4C8C9071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1" name="Ovaal 307">
                <a:extLst>
                  <a:ext uri="{FF2B5EF4-FFF2-40B4-BE49-F238E27FC236}">
                    <a16:creationId xmlns:a16="http://schemas.microsoft.com/office/drawing/2014/main" id="{1FAAE8BC-D1BE-91B0-35C7-928BF17D292E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0" name="Oval">
                  <a:extLst>
                    <a:ext uri="{FF2B5EF4-FFF2-40B4-BE49-F238E27FC236}">
                      <a16:creationId xmlns:a16="http://schemas.microsoft.com/office/drawing/2014/main" id="{849FB1B1-8AF5-47D1-8534-6F2DA14866F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1" name="3">
                  <a:extLst>
                    <a:ext uri="{FF2B5EF4-FFF2-40B4-BE49-F238E27FC236}">
                      <a16:creationId xmlns:a16="http://schemas.microsoft.com/office/drawing/2014/main" id="{F04AE174-5AC0-DFB5-C85D-6E78B196F7C9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2" name="Rechthoek 308">
                <a:extLst>
                  <a:ext uri="{FF2B5EF4-FFF2-40B4-BE49-F238E27FC236}">
                    <a16:creationId xmlns:a16="http://schemas.microsoft.com/office/drawing/2014/main" id="{FC5B59AB-6820-1335-41C0-D4D6871479E1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3" name="Groep 309">
                <a:extLst>
                  <a:ext uri="{FF2B5EF4-FFF2-40B4-BE49-F238E27FC236}">
                    <a16:creationId xmlns:a16="http://schemas.microsoft.com/office/drawing/2014/main" id="{48129DFB-21D0-E0A3-8F6A-890634F44014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4" name="Groep 310">
                  <a:extLst>
                    <a:ext uri="{FF2B5EF4-FFF2-40B4-BE49-F238E27FC236}">
                      <a16:creationId xmlns:a16="http://schemas.microsoft.com/office/drawing/2014/main" id="{C7DC9FBC-521C-BF3E-6A4D-8622C3A2B24C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7" name="Groep 313">
                    <a:extLst>
                      <a:ext uri="{FF2B5EF4-FFF2-40B4-BE49-F238E27FC236}">
                        <a16:creationId xmlns:a16="http://schemas.microsoft.com/office/drawing/2014/main" id="{32B37386-E9D7-CD67-F17A-8E182BAA9E7F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4" name="Groep 320">
                      <a:extLst>
                        <a:ext uri="{FF2B5EF4-FFF2-40B4-BE49-F238E27FC236}">
                          <a16:creationId xmlns:a16="http://schemas.microsoft.com/office/drawing/2014/main" id="{90AFD914-7D8E-78E6-C117-E3BF75E500C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7" name="Rechthoek 323">
                        <a:extLst>
                          <a:ext uri="{FF2B5EF4-FFF2-40B4-BE49-F238E27FC236}">
                            <a16:creationId xmlns:a16="http://schemas.microsoft.com/office/drawing/2014/main" id="{8876B41F-623C-6C81-1561-A0B9F47B44E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8" name="Rechthoek 324">
                        <a:extLst>
                          <a:ext uri="{FF2B5EF4-FFF2-40B4-BE49-F238E27FC236}">
                            <a16:creationId xmlns:a16="http://schemas.microsoft.com/office/drawing/2014/main" id="{EB6110B6-18FF-BC66-2A22-D0731D2DC6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9" name="Ovaal 325">
                        <a:extLst>
                          <a:ext uri="{FF2B5EF4-FFF2-40B4-BE49-F238E27FC236}">
                            <a16:creationId xmlns:a16="http://schemas.microsoft.com/office/drawing/2014/main" id="{957E2597-2909-EDE3-706E-E29A9ADBFF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5" name="Afbeelding 321" descr="Afbeelding 321">
                      <a:extLst>
                        <a:ext uri="{FF2B5EF4-FFF2-40B4-BE49-F238E27FC236}">
                          <a16:creationId xmlns:a16="http://schemas.microsoft.com/office/drawing/2014/main" id="{3BF39EAB-7E59-05CB-F6BD-A96CB64CEEC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6" name="Afbeelding 322" descr="Afbeelding 322">
                      <a:extLst>
                        <a:ext uri="{FF2B5EF4-FFF2-40B4-BE49-F238E27FC236}">
                          <a16:creationId xmlns:a16="http://schemas.microsoft.com/office/drawing/2014/main" id="{48186E6A-EA85-A46A-1CC9-7B9A48382D4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8" name="Groep 314">
                    <a:extLst>
                      <a:ext uri="{FF2B5EF4-FFF2-40B4-BE49-F238E27FC236}">
                        <a16:creationId xmlns:a16="http://schemas.microsoft.com/office/drawing/2014/main" id="{C79BD49E-3D3B-2338-B13A-880AAB09C032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2" name="Rechthoek 318">
                      <a:extLst>
                        <a:ext uri="{FF2B5EF4-FFF2-40B4-BE49-F238E27FC236}">
                          <a16:creationId xmlns:a16="http://schemas.microsoft.com/office/drawing/2014/main" id="{22DAF59C-AD0D-3FB6-4F98-F1913517CDA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3" name="Rechthoek 319">
                      <a:extLst>
                        <a:ext uri="{FF2B5EF4-FFF2-40B4-BE49-F238E27FC236}">
                          <a16:creationId xmlns:a16="http://schemas.microsoft.com/office/drawing/2014/main" id="{045A25D3-7277-F0CC-DE1C-6AE457B273EC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9" name="Groep 315">
                    <a:extLst>
                      <a:ext uri="{FF2B5EF4-FFF2-40B4-BE49-F238E27FC236}">
                        <a16:creationId xmlns:a16="http://schemas.microsoft.com/office/drawing/2014/main" id="{FD3EDBB2-218F-4AE6-18E5-14DBD0BAAFC4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0" name="Rechthoek 316">
                      <a:extLst>
                        <a:ext uri="{FF2B5EF4-FFF2-40B4-BE49-F238E27FC236}">
                          <a16:creationId xmlns:a16="http://schemas.microsoft.com/office/drawing/2014/main" id="{493FEFB8-8DB3-21B8-97D2-E41F9D7C5EBF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1" name="Rechthoek 317">
                      <a:extLst>
                        <a:ext uri="{FF2B5EF4-FFF2-40B4-BE49-F238E27FC236}">
                          <a16:creationId xmlns:a16="http://schemas.microsoft.com/office/drawing/2014/main" id="{3B5678BA-CE45-A715-E5EF-FF14EC9E81F2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5" name="Rechthoek 311">
                  <a:extLst>
                    <a:ext uri="{FF2B5EF4-FFF2-40B4-BE49-F238E27FC236}">
                      <a16:creationId xmlns:a16="http://schemas.microsoft.com/office/drawing/2014/main" id="{A0B9A152-BD7D-CAB7-2B28-DEAA76BA8955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6" name="Gelijkbenige driehoek 312">
                  <a:extLst>
                    <a:ext uri="{FF2B5EF4-FFF2-40B4-BE49-F238E27FC236}">
                      <a16:creationId xmlns:a16="http://schemas.microsoft.com/office/drawing/2014/main" id="{7C9531DB-F020-49E0-80DC-7A8D304B7B16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533DF4E-7DE5-8631-9DF5-7B4AA25CD8D0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0" name="Rechthoek 339">
              <a:extLst>
                <a:ext uri="{FF2B5EF4-FFF2-40B4-BE49-F238E27FC236}">
                  <a16:creationId xmlns:a16="http://schemas.microsoft.com/office/drawing/2014/main" id="{DE3C6A22-B067-51F2-D9A6-8BEBF915C37D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1" name="Groeperen 38">
              <a:extLst>
                <a:ext uri="{FF2B5EF4-FFF2-40B4-BE49-F238E27FC236}">
                  <a16:creationId xmlns:a16="http://schemas.microsoft.com/office/drawing/2014/main" id="{0D94DD2E-0E41-3F36-DAC6-7B10DB275432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5" name="Rechthoek 24">
                <a:extLst>
                  <a:ext uri="{FF2B5EF4-FFF2-40B4-BE49-F238E27FC236}">
                    <a16:creationId xmlns:a16="http://schemas.microsoft.com/office/drawing/2014/main" id="{25D672E5-C776-920C-EA00-EE3B366C7D38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5">
                <a:extLst>
                  <a:ext uri="{FF2B5EF4-FFF2-40B4-BE49-F238E27FC236}">
                    <a16:creationId xmlns:a16="http://schemas.microsoft.com/office/drawing/2014/main" id="{D34AB1EB-BB4E-8F79-850E-D7A2C7FBA9EF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6">
                <a:extLst>
                  <a:ext uri="{FF2B5EF4-FFF2-40B4-BE49-F238E27FC236}">
                    <a16:creationId xmlns:a16="http://schemas.microsoft.com/office/drawing/2014/main" id="{53D2BB38-050D-F55E-2542-A779E5E9838A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7">
                <a:extLst>
                  <a:ext uri="{FF2B5EF4-FFF2-40B4-BE49-F238E27FC236}">
                    <a16:creationId xmlns:a16="http://schemas.microsoft.com/office/drawing/2014/main" id="{64358270-C182-DC7A-1E0E-2B7789615F0D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2">
                <a:extLst>
                  <a:ext uri="{FF2B5EF4-FFF2-40B4-BE49-F238E27FC236}">
                    <a16:creationId xmlns:a16="http://schemas.microsoft.com/office/drawing/2014/main" id="{2E3627F7-DD11-179C-4C79-B41244BACCCD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6">
                <a:extLst>
                  <a:ext uri="{FF2B5EF4-FFF2-40B4-BE49-F238E27FC236}">
                    <a16:creationId xmlns:a16="http://schemas.microsoft.com/office/drawing/2014/main" id="{38DFC42D-B234-1A44-EE3C-368394F1BB16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6F0C0049-5D43-CD11-99F2-8BB47547E6A3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9" name="Rechthoek 33">
                <a:extLst>
                  <a:ext uri="{FF2B5EF4-FFF2-40B4-BE49-F238E27FC236}">
                    <a16:creationId xmlns:a16="http://schemas.microsoft.com/office/drawing/2014/main" id="{A6ACECB7-01C0-1A12-9552-144A240E5575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28">
                <a:extLst>
                  <a:ext uri="{FF2B5EF4-FFF2-40B4-BE49-F238E27FC236}">
                    <a16:creationId xmlns:a16="http://schemas.microsoft.com/office/drawing/2014/main" id="{410A0ACF-EC92-098D-B454-C2AC34D25F0D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29">
                <a:extLst>
                  <a:ext uri="{FF2B5EF4-FFF2-40B4-BE49-F238E27FC236}">
                    <a16:creationId xmlns:a16="http://schemas.microsoft.com/office/drawing/2014/main" id="{A96AC3FB-E8A5-2983-5507-AE757D456568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30">
                <a:extLst>
                  <a:ext uri="{FF2B5EF4-FFF2-40B4-BE49-F238E27FC236}">
                    <a16:creationId xmlns:a16="http://schemas.microsoft.com/office/drawing/2014/main" id="{DBC19297-4C61-7C9C-C225-8C2A12E6D5A8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35">
                <a:extLst>
                  <a:ext uri="{FF2B5EF4-FFF2-40B4-BE49-F238E27FC236}">
                    <a16:creationId xmlns:a16="http://schemas.microsoft.com/office/drawing/2014/main" id="{3936BFF1-D11C-5229-04A0-3583119CF251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7">
                <a:extLst>
                  <a:ext uri="{FF2B5EF4-FFF2-40B4-BE49-F238E27FC236}">
                    <a16:creationId xmlns:a16="http://schemas.microsoft.com/office/drawing/2014/main" id="{1BA8C32B-E549-4DFE-43E3-165A74C6DAF2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3" name="Tijdelijke aanduiding voor tekst 10">
              <a:extLst>
                <a:ext uri="{FF2B5EF4-FFF2-40B4-BE49-F238E27FC236}">
                  <a16:creationId xmlns:a16="http://schemas.microsoft.com/office/drawing/2014/main" id="{548807A7-8E44-EE3F-F4AA-FDB055A166D9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4" name="Tijdelijke aanduiding voor tekst 10">
              <a:extLst>
                <a:ext uri="{FF2B5EF4-FFF2-40B4-BE49-F238E27FC236}">
                  <a16:creationId xmlns:a16="http://schemas.microsoft.com/office/drawing/2014/main" id="{907F34F9-FA8F-1B73-477E-D527A1F1E38B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5" name="Rectangle">
              <a:extLst>
                <a:ext uri="{FF2B5EF4-FFF2-40B4-BE49-F238E27FC236}">
                  <a16:creationId xmlns:a16="http://schemas.microsoft.com/office/drawing/2014/main" id="{10DAAE2D-6373-3DC1-C3A2-F4C8349020EB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6" name="Afbeelding invoegen/veranderen">
              <a:extLst>
                <a:ext uri="{FF2B5EF4-FFF2-40B4-BE49-F238E27FC236}">
                  <a16:creationId xmlns:a16="http://schemas.microsoft.com/office/drawing/2014/main" id="{85456534-CC4F-2D60-E95C-0C32E993C7C3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7" name="Tijdelijke aanduiding voor inhoud 4">
              <a:extLst>
                <a:ext uri="{FF2B5EF4-FFF2-40B4-BE49-F238E27FC236}">
                  <a16:creationId xmlns:a16="http://schemas.microsoft.com/office/drawing/2014/main" id="{8D43F766-2F0F-C023-6401-AE00E972858A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8" name="Picture 67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DB30121B-AEA9-32E7-F421-B6DAC9C82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CD97178D-A2D8-7AFB-8366-EC1C14CE5933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37CAC5E4-635F-D449-5FA3-4BCABC4F8526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9" name="Rechthoek 339">
                <a:extLst>
                  <a:ext uri="{FF2B5EF4-FFF2-40B4-BE49-F238E27FC236}">
                    <a16:creationId xmlns:a16="http://schemas.microsoft.com/office/drawing/2014/main" id="{8AA882DB-FA8E-8D91-BEAB-6B7181D1B003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0" name="Rectangle">
                <a:extLst>
                  <a:ext uri="{FF2B5EF4-FFF2-40B4-BE49-F238E27FC236}">
                    <a16:creationId xmlns:a16="http://schemas.microsoft.com/office/drawing/2014/main" id="{957BAB4E-01D6-6907-273E-0BB5F51CD75E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1" name="Afbeelding invoegen/veranderen">
                <a:extLst>
                  <a:ext uri="{FF2B5EF4-FFF2-40B4-BE49-F238E27FC236}">
                    <a16:creationId xmlns:a16="http://schemas.microsoft.com/office/drawing/2014/main" id="{E2DDA51D-1F0B-13CA-AC57-BCD986AD71A3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3" name="Titel 21">
              <a:extLst>
                <a:ext uri="{FF2B5EF4-FFF2-40B4-BE49-F238E27FC236}">
                  <a16:creationId xmlns:a16="http://schemas.microsoft.com/office/drawing/2014/main" id="{87D50DD9-74F1-32D6-6B16-6BFDE633D191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4" name="Tijdelijke aanduiding voor inhoud 4">
              <a:extLst>
                <a:ext uri="{FF2B5EF4-FFF2-40B4-BE49-F238E27FC236}">
                  <a16:creationId xmlns:a16="http://schemas.microsoft.com/office/drawing/2014/main" id="{10DE767D-64BF-2F34-9B73-620929821163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5" name="Rechthoek 3">
              <a:extLst>
                <a:ext uri="{FF2B5EF4-FFF2-40B4-BE49-F238E27FC236}">
                  <a16:creationId xmlns:a16="http://schemas.microsoft.com/office/drawing/2014/main" id="{ECDD9FE1-0871-C443-B797-CF33BBE4BD60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6" name="Rechthoek 31">
              <a:extLst>
                <a:ext uri="{FF2B5EF4-FFF2-40B4-BE49-F238E27FC236}">
                  <a16:creationId xmlns:a16="http://schemas.microsoft.com/office/drawing/2014/main" id="{76E1D3C4-35D3-20CA-AB40-7C9C794407FF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7" name="Tijdelijke aanduiding voor tekst 10">
              <a:extLst>
                <a:ext uri="{FF2B5EF4-FFF2-40B4-BE49-F238E27FC236}">
                  <a16:creationId xmlns:a16="http://schemas.microsoft.com/office/drawing/2014/main" id="{2AD25127-3E85-64FD-8D62-0E224EA714C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8" name="Tijdelijke aanduiding voor tekst 10">
              <a:extLst>
                <a:ext uri="{FF2B5EF4-FFF2-40B4-BE49-F238E27FC236}">
                  <a16:creationId xmlns:a16="http://schemas.microsoft.com/office/drawing/2014/main" id="{BC9412E5-54D9-29FE-D2CF-B5959279F8D1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7108936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osceles Triangle 3">
            <a:extLst>
              <a:ext uri="{FF2B5EF4-FFF2-40B4-BE49-F238E27FC236}">
                <a16:creationId xmlns:a16="http://schemas.microsoft.com/office/drawing/2014/main" id="{4AABDC76-99EA-C1FF-0BEA-86A62D9281B2}"/>
              </a:ext>
            </a:extLst>
          </p:cNvPr>
          <p:cNvSpPr/>
          <p:nvPr/>
        </p:nvSpPr>
        <p:spPr>
          <a:xfrm>
            <a:off x="2312272" y="469819"/>
            <a:ext cx="1639992" cy="1621594"/>
          </a:xfrm>
          <a:prstGeom prst="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: Shape 4">
            <a:extLst>
              <a:ext uri="{FF2B5EF4-FFF2-40B4-BE49-F238E27FC236}">
                <a16:creationId xmlns:a16="http://schemas.microsoft.com/office/drawing/2014/main" id="{27EA0B67-E9D4-709D-3A87-824B18DD7348}"/>
              </a:ext>
            </a:extLst>
          </p:cNvPr>
          <p:cNvSpPr/>
          <p:nvPr/>
        </p:nvSpPr>
        <p:spPr>
          <a:xfrm>
            <a:off x="1614363" y="2319442"/>
            <a:ext cx="3031402" cy="969492"/>
          </a:xfrm>
          <a:custGeom>
            <a:avLst/>
            <a:gdLst>
              <a:gd name="connsiteX0" fmla="*/ 309634 w 1897206"/>
              <a:gd name="connsiteY0" fmla="*/ 0 h 508722"/>
              <a:gd name="connsiteX1" fmla="*/ 948604 w 1897206"/>
              <a:gd name="connsiteY1" fmla="*/ 0 h 508722"/>
              <a:gd name="connsiteX2" fmla="*/ 1587572 w 1897206"/>
              <a:gd name="connsiteY2" fmla="*/ 0 h 508722"/>
              <a:gd name="connsiteX3" fmla="*/ 1587572 w 1897206"/>
              <a:gd name="connsiteY3" fmla="*/ 4667 h 508722"/>
              <a:gd name="connsiteX4" fmla="*/ 1590386 w 1897206"/>
              <a:gd name="connsiteY4" fmla="*/ 1 h 508722"/>
              <a:gd name="connsiteX5" fmla="*/ 1897206 w 1897206"/>
              <a:gd name="connsiteY5" fmla="*/ 508722 h 508722"/>
              <a:gd name="connsiteX6" fmla="*/ 1587572 w 1897206"/>
              <a:gd name="connsiteY6" fmla="*/ 508722 h 508722"/>
              <a:gd name="connsiteX7" fmla="*/ 1283566 w 1897206"/>
              <a:gd name="connsiteY7" fmla="*/ 508722 h 508722"/>
              <a:gd name="connsiteX8" fmla="*/ 948604 w 1897206"/>
              <a:gd name="connsiteY8" fmla="*/ 508722 h 508722"/>
              <a:gd name="connsiteX9" fmla="*/ 613642 w 1897206"/>
              <a:gd name="connsiteY9" fmla="*/ 508722 h 508722"/>
              <a:gd name="connsiteX10" fmla="*/ 309634 w 1897206"/>
              <a:gd name="connsiteY10" fmla="*/ 508722 h 508722"/>
              <a:gd name="connsiteX11" fmla="*/ 0 w 1897206"/>
              <a:gd name="connsiteY11" fmla="*/ 508722 h 508722"/>
              <a:gd name="connsiteX12" fmla="*/ 306822 w 1897206"/>
              <a:gd name="connsiteY12" fmla="*/ 1 h 508722"/>
              <a:gd name="connsiteX13" fmla="*/ 309634 w 1897206"/>
              <a:gd name="connsiteY13" fmla="*/ 4664 h 508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97206" h="508722">
                <a:moveTo>
                  <a:pt x="309634" y="0"/>
                </a:moveTo>
                <a:lnTo>
                  <a:pt x="948604" y="0"/>
                </a:lnTo>
                <a:lnTo>
                  <a:pt x="1587572" y="0"/>
                </a:lnTo>
                <a:lnTo>
                  <a:pt x="1587572" y="4667"/>
                </a:lnTo>
                <a:lnTo>
                  <a:pt x="1590386" y="1"/>
                </a:lnTo>
                <a:lnTo>
                  <a:pt x="1897206" y="508722"/>
                </a:lnTo>
                <a:lnTo>
                  <a:pt x="1587572" y="508722"/>
                </a:lnTo>
                <a:lnTo>
                  <a:pt x="1283566" y="508722"/>
                </a:lnTo>
                <a:lnTo>
                  <a:pt x="948604" y="508722"/>
                </a:lnTo>
                <a:lnTo>
                  <a:pt x="613642" y="508722"/>
                </a:lnTo>
                <a:lnTo>
                  <a:pt x="309634" y="508722"/>
                </a:lnTo>
                <a:lnTo>
                  <a:pt x="0" y="508722"/>
                </a:lnTo>
                <a:lnTo>
                  <a:pt x="306822" y="1"/>
                </a:lnTo>
                <a:lnTo>
                  <a:pt x="309634" y="4664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Freeform: Shape 5">
            <a:extLst>
              <a:ext uri="{FF2B5EF4-FFF2-40B4-BE49-F238E27FC236}">
                <a16:creationId xmlns:a16="http://schemas.microsoft.com/office/drawing/2014/main" id="{C0188D88-8DC3-A3A0-DD13-9C0C9358E9F3}"/>
              </a:ext>
            </a:extLst>
          </p:cNvPr>
          <p:cNvSpPr/>
          <p:nvPr/>
        </p:nvSpPr>
        <p:spPr>
          <a:xfrm>
            <a:off x="878766" y="3516963"/>
            <a:ext cx="4502590" cy="969492"/>
          </a:xfrm>
          <a:custGeom>
            <a:avLst/>
            <a:gdLst>
              <a:gd name="connsiteX0" fmla="*/ 304080 w 2817952"/>
              <a:gd name="connsiteY0" fmla="*/ 0 h 508722"/>
              <a:gd name="connsiteX1" fmla="*/ 1408976 w 2817952"/>
              <a:gd name="connsiteY1" fmla="*/ 0 h 508722"/>
              <a:gd name="connsiteX2" fmla="*/ 1408980 w 2817952"/>
              <a:gd name="connsiteY2" fmla="*/ 0 h 508722"/>
              <a:gd name="connsiteX3" fmla="*/ 2513876 w 2817952"/>
              <a:gd name="connsiteY3" fmla="*/ 0 h 508722"/>
              <a:gd name="connsiteX4" fmla="*/ 2513876 w 2817952"/>
              <a:gd name="connsiteY4" fmla="*/ 4551 h 508722"/>
              <a:gd name="connsiteX5" fmla="*/ 2817952 w 2817952"/>
              <a:gd name="connsiteY5" fmla="*/ 508722 h 508722"/>
              <a:gd name="connsiteX6" fmla="*/ 2513876 w 2817952"/>
              <a:gd name="connsiteY6" fmla="*/ 508722 h 508722"/>
              <a:gd name="connsiteX7" fmla="*/ 2204312 w 2817952"/>
              <a:gd name="connsiteY7" fmla="*/ 508722 h 508722"/>
              <a:gd name="connsiteX8" fmla="*/ 1408980 w 2817952"/>
              <a:gd name="connsiteY8" fmla="*/ 508722 h 508722"/>
              <a:gd name="connsiteX9" fmla="*/ 1408976 w 2817952"/>
              <a:gd name="connsiteY9" fmla="*/ 508722 h 508722"/>
              <a:gd name="connsiteX10" fmla="*/ 613640 w 2817952"/>
              <a:gd name="connsiteY10" fmla="*/ 508722 h 508722"/>
              <a:gd name="connsiteX11" fmla="*/ 304080 w 2817952"/>
              <a:gd name="connsiteY11" fmla="*/ 508722 h 508722"/>
              <a:gd name="connsiteX12" fmla="*/ 0 w 2817952"/>
              <a:gd name="connsiteY12" fmla="*/ 508722 h 508722"/>
              <a:gd name="connsiteX13" fmla="*/ 304080 w 2817952"/>
              <a:gd name="connsiteY13" fmla="*/ 4544 h 508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817952" h="508722">
                <a:moveTo>
                  <a:pt x="304080" y="0"/>
                </a:moveTo>
                <a:lnTo>
                  <a:pt x="1408976" y="0"/>
                </a:lnTo>
                <a:lnTo>
                  <a:pt x="1408980" y="0"/>
                </a:lnTo>
                <a:lnTo>
                  <a:pt x="2513876" y="0"/>
                </a:lnTo>
                <a:lnTo>
                  <a:pt x="2513876" y="4551"/>
                </a:lnTo>
                <a:lnTo>
                  <a:pt x="2817952" y="508722"/>
                </a:lnTo>
                <a:lnTo>
                  <a:pt x="2513876" y="508722"/>
                </a:lnTo>
                <a:lnTo>
                  <a:pt x="2204312" y="508722"/>
                </a:lnTo>
                <a:lnTo>
                  <a:pt x="1408980" y="508722"/>
                </a:lnTo>
                <a:lnTo>
                  <a:pt x="1408976" y="508722"/>
                </a:lnTo>
                <a:lnTo>
                  <a:pt x="613640" y="508722"/>
                </a:lnTo>
                <a:lnTo>
                  <a:pt x="304080" y="508722"/>
                </a:lnTo>
                <a:lnTo>
                  <a:pt x="0" y="508722"/>
                </a:lnTo>
                <a:lnTo>
                  <a:pt x="304080" y="454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F7C8ED-315B-B367-FB1E-DDAFAFF39C5F}"/>
              </a:ext>
            </a:extLst>
          </p:cNvPr>
          <p:cNvSpPr txBox="1"/>
          <p:nvPr/>
        </p:nvSpPr>
        <p:spPr>
          <a:xfrm>
            <a:off x="2746814" y="1426482"/>
            <a:ext cx="7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1</a:t>
            </a:r>
            <a:endParaRPr lang="en-ID" sz="20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292673-7567-DF43-E029-08C6E4DF9779}"/>
              </a:ext>
            </a:extLst>
          </p:cNvPr>
          <p:cNvSpPr txBox="1"/>
          <p:nvPr/>
        </p:nvSpPr>
        <p:spPr>
          <a:xfrm>
            <a:off x="2746814" y="2604133"/>
            <a:ext cx="7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2</a:t>
            </a:r>
            <a:endParaRPr lang="en-ID" sz="20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8DEC67-5D10-9E57-CA52-1AAE6C0682A4}"/>
              </a:ext>
            </a:extLst>
          </p:cNvPr>
          <p:cNvSpPr txBox="1"/>
          <p:nvPr/>
        </p:nvSpPr>
        <p:spPr>
          <a:xfrm>
            <a:off x="2746814" y="3829712"/>
            <a:ext cx="766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3</a:t>
            </a:r>
            <a:endParaRPr lang="en-ID" sz="2000" b="1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ADD3D7-E3A0-4383-8D29-7B893008400B}"/>
              </a:ext>
            </a:extLst>
          </p:cNvPr>
          <p:cNvSpPr txBox="1"/>
          <p:nvPr/>
        </p:nvSpPr>
        <p:spPr>
          <a:xfrm>
            <a:off x="5509772" y="1426482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14D1AB-863A-BCB1-5369-32443FA0E112}"/>
              </a:ext>
            </a:extLst>
          </p:cNvPr>
          <p:cNvSpPr txBox="1"/>
          <p:nvPr/>
        </p:nvSpPr>
        <p:spPr>
          <a:xfrm>
            <a:off x="5509772" y="2571750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It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10410A-8DA1-AF70-06F0-1E790D17EE5D}"/>
              </a:ext>
            </a:extLst>
          </p:cNvPr>
          <p:cNvSpPr txBox="1"/>
          <p:nvPr/>
        </p:nvSpPr>
        <p:spPr>
          <a:xfrm>
            <a:off x="5509772" y="3801654"/>
            <a:ext cx="3168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Short</a:t>
            </a:r>
            <a:endParaRPr lang="en-ID" sz="20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grpSp>
        <p:nvGrpSpPr>
          <p:cNvPr id="11" name="Instructie">
            <a:extLst>
              <a:ext uri="{FF2B5EF4-FFF2-40B4-BE49-F238E27FC236}">
                <a16:creationId xmlns:a16="http://schemas.microsoft.com/office/drawing/2014/main" id="{38B24976-A7CD-AB8B-BE49-341382C9ED48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2" name="Rechthoek 339">
              <a:extLst>
                <a:ext uri="{FF2B5EF4-FFF2-40B4-BE49-F238E27FC236}">
                  <a16:creationId xmlns:a16="http://schemas.microsoft.com/office/drawing/2014/main" id="{AF9608F4-8FDE-9D55-7974-347DE5F7E2BB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3" name="Graphic 163">
              <a:extLst>
                <a:ext uri="{FF2B5EF4-FFF2-40B4-BE49-F238E27FC236}">
                  <a16:creationId xmlns:a16="http://schemas.microsoft.com/office/drawing/2014/main" id="{ED0F4BB1-9269-69BD-AA6A-3F61A35A86B2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4" name="Rechthoek 342">
              <a:extLst>
                <a:ext uri="{FF2B5EF4-FFF2-40B4-BE49-F238E27FC236}">
                  <a16:creationId xmlns:a16="http://schemas.microsoft.com/office/drawing/2014/main" id="{CB0D335D-3397-E483-9675-9077D66B5579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5" name="INSTRUCTIE">
              <a:extLst>
                <a:ext uri="{FF2B5EF4-FFF2-40B4-BE49-F238E27FC236}">
                  <a16:creationId xmlns:a16="http://schemas.microsoft.com/office/drawing/2014/main" id="{30344EA7-E67D-C6D6-A0B8-135251C7E71C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6" name="Rechthoek 299">
                <a:extLst>
                  <a:ext uri="{FF2B5EF4-FFF2-40B4-BE49-F238E27FC236}">
                    <a16:creationId xmlns:a16="http://schemas.microsoft.com/office/drawing/2014/main" id="{C2DBBA1F-F847-5CA2-8F6D-EEA01CA9C7A7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9" name="Rectangle">
                  <a:extLst>
                    <a:ext uri="{FF2B5EF4-FFF2-40B4-BE49-F238E27FC236}">
                      <a16:creationId xmlns:a16="http://schemas.microsoft.com/office/drawing/2014/main" id="{3884EB1B-083B-E3AD-E6A8-0F33E3C5F16D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0" name="Afbeelding invoegen/veranderen">
                  <a:extLst>
                    <a:ext uri="{FF2B5EF4-FFF2-40B4-BE49-F238E27FC236}">
                      <a16:creationId xmlns:a16="http://schemas.microsoft.com/office/drawing/2014/main" id="{3E538E39-233D-6E6A-EC65-C2C1991855A4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7" name="Ovaal 301">
                <a:extLst>
                  <a:ext uri="{FF2B5EF4-FFF2-40B4-BE49-F238E27FC236}">
                    <a16:creationId xmlns:a16="http://schemas.microsoft.com/office/drawing/2014/main" id="{6D50812A-BF1B-6846-F79A-61576A9EE68E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7" name="Oval">
                  <a:extLst>
                    <a:ext uri="{FF2B5EF4-FFF2-40B4-BE49-F238E27FC236}">
                      <a16:creationId xmlns:a16="http://schemas.microsoft.com/office/drawing/2014/main" id="{8F9556DF-C8BE-2B40-B8A3-031FFCC72CE4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8" name="1">
                  <a:extLst>
                    <a:ext uri="{FF2B5EF4-FFF2-40B4-BE49-F238E27FC236}">
                      <a16:creationId xmlns:a16="http://schemas.microsoft.com/office/drawing/2014/main" id="{1C2ECB60-23E1-89FB-E899-7388E213448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8" name="Rechthoek 302">
                <a:extLst>
                  <a:ext uri="{FF2B5EF4-FFF2-40B4-BE49-F238E27FC236}">
                    <a16:creationId xmlns:a16="http://schemas.microsoft.com/office/drawing/2014/main" id="{8465410D-053E-7CE0-AB89-4FAC88847075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9" name="Ovaal 303">
                <a:extLst>
                  <a:ext uri="{FF2B5EF4-FFF2-40B4-BE49-F238E27FC236}">
                    <a16:creationId xmlns:a16="http://schemas.microsoft.com/office/drawing/2014/main" id="{23BF9EA1-7946-A01A-4E6D-622881BB177B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5" name="Oval">
                  <a:extLst>
                    <a:ext uri="{FF2B5EF4-FFF2-40B4-BE49-F238E27FC236}">
                      <a16:creationId xmlns:a16="http://schemas.microsoft.com/office/drawing/2014/main" id="{72B69350-B106-D15B-FE52-FB96600200F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6" name="2">
                  <a:extLst>
                    <a:ext uri="{FF2B5EF4-FFF2-40B4-BE49-F238E27FC236}">
                      <a16:creationId xmlns:a16="http://schemas.microsoft.com/office/drawing/2014/main" id="{40986415-E9B9-0EF0-9B99-501CE22DE65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0" name="Rechthoek 304">
                <a:extLst>
                  <a:ext uri="{FF2B5EF4-FFF2-40B4-BE49-F238E27FC236}">
                    <a16:creationId xmlns:a16="http://schemas.microsoft.com/office/drawing/2014/main" id="{3E52AD32-5A63-1966-A949-085610E409ED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1" name="Groep 305">
                <a:extLst>
                  <a:ext uri="{FF2B5EF4-FFF2-40B4-BE49-F238E27FC236}">
                    <a16:creationId xmlns:a16="http://schemas.microsoft.com/office/drawing/2014/main" id="{96CE1963-C1CA-5E3D-8630-806CC07C1701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0" name="Rechthoek 332">
                  <a:extLst>
                    <a:ext uri="{FF2B5EF4-FFF2-40B4-BE49-F238E27FC236}">
                      <a16:creationId xmlns:a16="http://schemas.microsoft.com/office/drawing/2014/main" id="{1F33D5CB-69F2-1A78-B4D5-29578C4CCA77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3" name="Rectangle">
                    <a:extLst>
                      <a:ext uri="{FF2B5EF4-FFF2-40B4-BE49-F238E27FC236}">
                        <a16:creationId xmlns:a16="http://schemas.microsoft.com/office/drawing/2014/main" id="{A8FB721F-C688-77FC-4486-8D92D08AF87D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4" name="Invoegen">
                    <a:extLst>
                      <a:ext uri="{FF2B5EF4-FFF2-40B4-BE49-F238E27FC236}">
                        <a16:creationId xmlns:a16="http://schemas.microsoft.com/office/drawing/2014/main" id="{01BA1F23-A1AE-8AEC-5371-CA559395706C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1" name="Rechte verbindingslijn 333">
                  <a:extLst>
                    <a:ext uri="{FF2B5EF4-FFF2-40B4-BE49-F238E27FC236}">
                      <a16:creationId xmlns:a16="http://schemas.microsoft.com/office/drawing/2014/main" id="{11A2864E-0617-9247-841C-453C71CCDB1B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2" name="Gelijkbenige driehoek 334">
                  <a:extLst>
                    <a:ext uri="{FF2B5EF4-FFF2-40B4-BE49-F238E27FC236}">
                      <a16:creationId xmlns:a16="http://schemas.microsoft.com/office/drawing/2014/main" id="{370C9534-FEF1-C284-F322-D13642AB102A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2" name="Groep 306">
                <a:extLst>
                  <a:ext uri="{FF2B5EF4-FFF2-40B4-BE49-F238E27FC236}">
                    <a16:creationId xmlns:a16="http://schemas.microsoft.com/office/drawing/2014/main" id="{2F0E2C3A-0AEB-644C-71D9-820E392A065B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4" name="Rechthoek 326">
                  <a:extLst>
                    <a:ext uri="{FF2B5EF4-FFF2-40B4-BE49-F238E27FC236}">
                      <a16:creationId xmlns:a16="http://schemas.microsoft.com/office/drawing/2014/main" id="{EA61BC9D-CDC3-2BE9-AE6F-E77311C7EED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5" name="Ovaal 327">
                  <a:extLst>
                    <a:ext uri="{FF2B5EF4-FFF2-40B4-BE49-F238E27FC236}">
                      <a16:creationId xmlns:a16="http://schemas.microsoft.com/office/drawing/2014/main" id="{8BF2A716-0BA0-55F0-9848-D51E000BE3B8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6" name="Vrije vorm: vorm 328">
                  <a:extLst>
                    <a:ext uri="{FF2B5EF4-FFF2-40B4-BE49-F238E27FC236}">
                      <a16:creationId xmlns:a16="http://schemas.microsoft.com/office/drawing/2014/main" id="{A18C201E-2EFB-8840-4A88-03104D31F6DA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7" name="Rechthoek: afgeronde hoeken 329">
                  <a:extLst>
                    <a:ext uri="{FF2B5EF4-FFF2-40B4-BE49-F238E27FC236}">
                      <a16:creationId xmlns:a16="http://schemas.microsoft.com/office/drawing/2014/main" id="{435F2B23-2477-07D7-D76D-7BB0CD9CFA7B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" name="Rechte verbindingslijn 330">
                  <a:extLst>
                    <a:ext uri="{FF2B5EF4-FFF2-40B4-BE49-F238E27FC236}">
                      <a16:creationId xmlns:a16="http://schemas.microsoft.com/office/drawing/2014/main" id="{689CEE00-F6F7-1FE4-335A-C3592F3340CA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9" name="Rechte verbindingslijn 331">
                  <a:extLst>
                    <a:ext uri="{FF2B5EF4-FFF2-40B4-BE49-F238E27FC236}">
                      <a16:creationId xmlns:a16="http://schemas.microsoft.com/office/drawing/2014/main" id="{1962B659-24AF-0D8C-A399-931F4A7A9158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3" name="Ovaal 307">
                <a:extLst>
                  <a:ext uri="{FF2B5EF4-FFF2-40B4-BE49-F238E27FC236}">
                    <a16:creationId xmlns:a16="http://schemas.microsoft.com/office/drawing/2014/main" id="{DFDBD57D-9DBD-0394-C777-EA84D93E14B9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2" name="Oval">
                  <a:extLst>
                    <a:ext uri="{FF2B5EF4-FFF2-40B4-BE49-F238E27FC236}">
                      <a16:creationId xmlns:a16="http://schemas.microsoft.com/office/drawing/2014/main" id="{FCD7C2C0-8814-FA84-5373-6DDE719E8915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3" name="3">
                  <a:extLst>
                    <a:ext uri="{FF2B5EF4-FFF2-40B4-BE49-F238E27FC236}">
                      <a16:creationId xmlns:a16="http://schemas.microsoft.com/office/drawing/2014/main" id="{6B9AEBC8-1001-D24F-5DAC-3E82ECC31B3D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4" name="Rechthoek 308">
                <a:extLst>
                  <a:ext uri="{FF2B5EF4-FFF2-40B4-BE49-F238E27FC236}">
                    <a16:creationId xmlns:a16="http://schemas.microsoft.com/office/drawing/2014/main" id="{D74EFA46-7CC7-54E1-CF1A-6F1FC9DF973A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5" name="Groep 309">
                <a:extLst>
                  <a:ext uri="{FF2B5EF4-FFF2-40B4-BE49-F238E27FC236}">
                    <a16:creationId xmlns:a16="http://schemas.microsoft.com/office/drawing/2014/main" id="{6FD5705D-0713-8A3F-9C1C-01647D2E4A42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6" name="Groep 310">
                  <a:extLst>
                    <a:ext uri="{FF2B5EF4-FFF2-40B4-BE49-F238E27FC236}">
                      <a16:creationId xmlns:a16="http://schemas.microsoft.com/office/drawing/2014/main" id="{54EAA84A-9CEA-84CA-EC96-946002D1BF1D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9" name="Groep 313">
                    <a:extLst>
                      <a:ext uri="{FF2B5EF4-FFF2-40B4-BE49-F238E27FC236}">
                        <a16:creationId xmlns:a16="http://schemas.microsoft.com/office/drawing/2014/main" id="{A923D85E-8E17-899C-03F5-DD0E903B7262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6" name="Groep 320">
                      <a:extLst>
                        <a:ext uri="{FF2B5EF4-FFF2-40B4-BE49-F238E27FC236}">
                          <a16:creationId xmlns:a16="http://schemas.microsoft.com/office/drawing/2014/main" id="{B403F913-C09E-A922-D390-46911554F2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9" name="Rechthoek 323">
                        <a:extLst>
                          <a:ext uri="{FF2B5EF4-FFF2-40B4-BE49-F238E27FC236}">
                            <a16:creationId xmlns:a16="http://schemas.microsoft.com/office/drawing/2014/main" id="{11C085DA-5CFC-7230-8C36-CA4AB19EFC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0" name="Rechthoek 324">
                        <a:extLst>
                          <a:ext uri="{FF2B5EF4-FFF2-40B4-BE49-F238E27FC236}">
                            <a16:creationId xmlns:a16="http://schemas.microsoft.com/office/drawing/2014/main" id="{322AE5B5-CAC6-89BB-E72D-67AD95A5AD8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1" name="Ovaal 325">
                        <a:extLst>
                          <a:ext uri="{FF2B5EF4-FFF2-40B4-BE49-F238E27FC236}">
                            <a16:creationId xmlns:a16="http://schemas.microsoft.com/office/drawing/2014/main" id="{8CAA565D-E3D6-29DB-D431-FCAC38D07D6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7" name="Afbeelding 321" descr="Afbeelding 321">
                      <a:extLst>
                        <a:ext uri="{FF2B5EF4-FFF2-40B4-BE49-F238E27FC236}">
                          <a16:creationId xmlns:a16="http://schemas.microsoft.com/office/drawing/2014/main" id="{43BD6F98-0EED-4086-491F-7EC6D7D1701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8" name="Afbeelding 322" descr="Afbeelding 322">
                      <a:extLst>
                        <a:ext uri="{FF2B5EF4-FFF2-40B4-BE49-F238E27FC236}">
                          <a16:creationId xmlns:a16="http://schemas.microsoft.com/office/drawing/2014/main" id="{CA402161-2B37-DD29-5044-16EDD61FA18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0" name="Groep 314">
                    <a:extLst>
                      <a:ext uri="{FF2B5EF4-FFF2-40B4-BE49-F238E27FC236}">
                        <a16:creationId xmlns:a16="http://schemas.microsoft.com/office/drawing/2014/main" id="{8E80D679-A77D-BD70-1B42-502EF1276156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4" name="Rechthoek 318">
                      <a:extLst>
                        <a:ext uri="{FF2B5EF4-FFF2-40B4-BE49-F238E27FC236}">
                          <a16:creationId xmlns:a16="http://schemas.microsoft.com/office/drawing/2014/main" id="{7C486E07-2D70-3C58-1031-C553C5D7F00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5" name="Rechthoek 319">
                      <a:extLst>
                        <a:ext uri="{FF2B5EF4-FFF2-40B4-BE49-F238E27FC236}">
                          <a16:creationId xmlns:a16="http://schemas.microsoft.com/office/drawing/2014/main" id="{513C0C27-9614-D0AE-1BAB-78759E48E9A2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1" name="Groep 315">
                    <a:extLst>
                      <a:ext uri="{FF2B5EF4-FFF2-40B4-BE49-F238E27FC236}">
                        <a16:creationId xmlns:a16="http://schemas.microsoft.com/office/drawing/2014/main" id="{48F41173-953F-8B6F-1B05-43E0EBA38419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2" name="Rechthoek 316">
                      <a:extLst>
                        <a:ext uri="{FF2B5EF4-FFF2-40B4-BE49-F238E27FC236}">
                          <a16:creationId xmlns:a16="http://schemas.microsoft.com/office/drawing/2014/main" id="{60D96901-F714-BEE3-07A9-BCE9F226A32D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3" name="Rechthoek 317">
                      <a:extLst>
                        <a:ext uri="{FF2B5EF4-FFF2-40B4-BE49-F238E27FC236}">
                          <a16:creationId xmlns:a16="http://schemas.microsoft.com/office/drawing/2014/main" id="{8F4321A6-4C68-9443-CBD0-E842D5183BA2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7" name="Rechthoek 311">
                  <a:extLst>
                    <a:ext uri="{FF2B5EF4-FFF2-40B4-BE49-F238E27FC236}">
                      <a16:creationId xmlns:a16="http://schemas.microsoft.com/office/drawing/2014/main" id="{D3C1759C-DBE0-DD81-BC88-B3F6E62CF188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8" name="Gelijkbenige driehoek 312">
                  <a:extLst>
                    <a:ext uri="{FF2B5EF4-FFF2-40B4-BE49-F238E27FC236}">
                      <a16:creationId xmlns:a16="http://schemas.microsoft.com/office/drawing/2014/main" id="{6F803D23-4B8E-BB48-7D6A-79390E9B7AED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BB43ABDF-B104-37CA-1DFF-B2F505C08261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2" name="Rechthoek 339">
              <a:extLst>
                <a:ext uri="{FF2B5EF4-FFF2-40B4-BE49-F238E27FC236}">
                  <a16:creationId xmlns:a16="http://schemas.microsoft.com/office/drawing/2014/main" id="{E82FB476-DB33-8D88-274C-A97C316A57BB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3" name="Groeperen 38">
              <a:extLst>
                <a:ext uri="{FF2B5EF4-FFF2-40B4-BE49-F238E27FC236}">
                  <a16:creationId xmlns:a16="http://schemas.microsoft.com/office/drawing/2014/main" id="{F372C16A-C3F9-B855-3EA9-DD45F0826F65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7" name="Rechthoek 24">
                <a:extLst>
                  <a:ext uri="{FF2B5EF4-FFF2-40B4-BE49-F238E27FC236}">
                    <a16:creationId xmlns:a16="http://schemas.microsoft.com/office/drawing/2014/main" id="{D7350CF3-E0B7-9FDD-8C32-E0160F92D176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5">
                <a:extLst>
                  <a:ext uri="{FF2B5EF4-FFF2-40B4-BE49-F238E27FC236}">
                    <a16:creationId xmlns:a16="http://schemas.microsoft.com/office/drawing/2014/main" id="{B2A0C94A-D980-29C6-DB70-6A262CC0CF1D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26">
                <a:extLst>
                  <a:ext uri="{FF2B5EF4-FFF2-40B4-BE49-F238E27FC236}">
                    <a16:creationId xmlns:a16="http://schemas.microsoft.com/office/drawing/2014/main" id="{E8B9AC98-C253-FA34-E7D6-BDA5BCE88A6A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27">
                <a:extLst>
                  <a:ext uri="{FF2B5EF4-FFF2-40B4-BE49-F238E27FC236}">
                    <a16:creationId xmlns:a16="http://schemas.microsoft.com/office/drawing/2014/main" id="{A2B282D3-7E3E-BC8B-05DC-553EA17DB41B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2">
                <a:extLst>
                  <a:ext uri="{FF2B5EF4-FFF2-40B4-BE49-F238E27FC236}">
                    <a16:creationId xmlns:a16="http://schemas.microsoft.com/office/drawing/2014/main" id="{AFEDE756-0D02-4C73-E5FE-5656B83CEAAD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36">
                <a:extLst>
                  <a:ext uri="{FF2B5EF4-FFF2-40B4-BE49-F238E27FC236}">
                    <a16:creationId xmlns:a16="http://schemas.microsoft.com/office/drawing/2014/main" id="{25ED6884-7E33-A4F7-9B4C-9D4DC000BF53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C7997A7C-81AE-8A14-3542-42440FA278AC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1" name="Rechthoek 33">
                <a:extLst>
                  <a:ext uri="{FF2B5EF4-FFF2-40B4-BE49-F238E27FC236}">
                    <a16:creationId xmlns:a16="http://schemas.microsoft.com/office/drawing/2014/main" id="{BCE28060-1EAC-7E55-F09A-71D2E9DCB686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8">
                <a:extLst>
                  <a:ext uri="{FF2B5EF4-FFF2-40B4-BE49-F238E27FC236}">
                    <a16:creationId xmlns:a16="http://schemas.microsoft.com/office/drawing/2014/main" id="{DA9B55F1-2395-E722-5B51-59648576ADF4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9">
                <a:extLst>
                  <a:ext uri="{FF2B5EF4-FFF2-40B4-BE49-F238E27FC236}">
                    <a16:creationId xmlns:a16="http://schemas.microsoft.com/office/drawing/2014/main" id="{B87F1654-7126-1789-129E-08DB5B8875E0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30">
                <a:extLst>
                  <a:ext uri="{FF2B5EF4-FFF2-40B4-BE49-F238E27FC236}">
                    <a16:creationId xmlns:a16="http://schemas.microsoft.com/office/drawing/2014/main" id="{EDC545FA-FC5C-FFC2-65BD-9E87225E0FBE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5">
                <a:extLst>
                  <a:ext uri="{FF2B5EF4-FFF2-40B4-BE49-F238E27FC236}">
                    <a16:creationId xmlns:a16="http://schemas.microsoft.com/office/drawing/2014/main" id="{1C325DD4-0B9A-CDAA-77AE-7098BC0D9486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7">
                <a:extLst>
                  <a:ext uri="{FF2B5EF4-FFF2-40B4-BE49-F238E27FC236}">
                    <a16:creationId xmlns:a16="http://schemas.microsoft.com/office/drawing/2014/main" id="{5FA97A74-06AD-1D21-F62D-3E02EFE545C9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5" name="Tijdelijke aanduiding voor tekst 10">
              <a:extLst>
                <a:ext uri="{FF2B5EF4-FFF2-40B4-BE49-F238E27FC236}">
                  <a16:creationId xmlns:a16="http://schemas.microsoft.com/office/drawing/2014/main" id="{68FCD585-E498-7341-9EA4-B81020BCD11A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6" name="Tijdelijke aanduiding voor tekst 10">
              <a:extLst>
                <a:ext uri="{FF2B5EF4-FFF2-40B4-BE49-F238E27FC236}">
                  <a16:creationId xmlns:a16="http://schemas.microsoft.com/office/drawing/2014/main" id="{89CD52D7-E458-DE99-8FEC-84EF9EF629B3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7" name="Rectangle">
              <a:extLst>
                <a:ext uri="{FF2B5EF4-FFF2-40B4-BE49-F238E27FC236}">
                  <a16:creationId xmlns:a16="http://schemas.microsoft.com/office/drawing/2014/main" id="{3C4D53B8-BA3D-0F9A-FCF4-639EB710CC34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8" name="Afbeelding invoegen/veranderen">
              <a:extLst>
                <a:ext uri="{FF2B5EF4-FFF2-40B4-BE49-F238E27FC236}">
                  <a16:creationId xmlns:a16="http://schemas.microsoft.com/office/drawing/2014/main" id="{7D071A73-B768-4B26-D4D8-D39CB2D837CE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9" name="Tijdelijke aanduiding voor inhoud 4">
              <a:extLst>
                <a:ext uri="{FF2B5EF4-FFF2-40B4-BE49-F238E27FC236}">
                  <a16:creationId xmlns:a16="http://schemas.microsoft.com/office/drawing/2014/main" id="{CA0094DA-7ECB-00F7-1955-31235E41DFCB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0" name="Picture 69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A9D9A7C6-ADE7-2176-0FCB-7C96D8B8E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E296C6D6-78F3-F608-3194-C94254B1602E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7A1BABCE-8A4F-3F46-E334-DDD2570FAB3D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1" name="Rechthoek 339">
                <a:extLst>
                  <a:ext uri="{FF2B5EF4-FFF2-40B4-BE49-F238E27FC236}">
                    <a16:creationId xmlns:a16="http://schemas.microsoft.com/office/drawing/2014/main" id="{CA16968D-DF56-C082-0F48-1FA6228AF318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2" name="Rectangle">
                <a:extLst>
                  <a:ext uri="{FF2B5EF4-FFF2-40B4-BE49-F238E27FC236}">
                    <a16:creationId xmlns:a16="http://schemas.microsoft.com/office/drawing/2014/main" id="{4C8699D7-C90A-7479-C761-C8F1A5117CD2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3" name="Afbeelding invoegen/veranderen">
                <a:extLst>
                  <a:ext uri="{FF2B5EF4-FFF2-40B4-BE49-F238E27FC236}">
                    <a16:creationId xmlns:a16="http://schemas.microsoft.com/office/drawing/2014/main" id="{0046D858-396A-E810-B817-050AC8960D31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5" name="Titel 21">
              <a:extLst>
                <a:ext uri="{FF2B5EF4-FFF2-40B4-BE49-F238E27FC236}">
                  <a16:creationId xmlns:a16="http://schemas.microsoft.com/office/drawing/2014/main" id="{CC148EE0-E9D5-313C-9151-999FA3B8FC5A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6" name="Tijdelijke aanduiding voor inhoud 4">
              <a:extLst>
                <a:ext uri="{FF2B5EF4-FFF2-40B4-BE49-F238E27FC236}">
                  <a16:creationId xmlns:a16="http://schemas.microsoft.com/office/drawing/2014/main" id="{37B8BFD5-AC22-2B9B-2C62-4820816BDFA9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7" name="Rechthoek 3">
              <a:extLst>
                <a:ext uri="{FF2B5EF4-FFF2-40B4-BE49-F238E27FC236}">
                  <a16:creationId xmlns:a16="http://schemas.microsoft.com/office/drawing/2014/main" id="{0607E248-B06D-7436-372F-1E7FA37EB2FF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8" name="Rechthoek 31">
              <a:extLst>
                <a:ext uri="{FF2B5EF4-FFF2-40B4-BE49-F238E27FC236}">
                  <a16:creationId xmlns:a16="http://schemas.microsoft.com/office/drawing/2014/main" id="{5086E11E-9B7E-194D-0494-EAE56BF7F6D0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9" name="Tijdelijke aanduiding voor tekst 10">
              <a:extLst>
                <a:ext uri="{FF2B5EF4-FFF2-40B4-BE49-F238E27FC236}">
                  <a16:creationId xmlns:a16="http://schemas.microsoft.com/office/drawing/2014/main" id="{EDE9C9E3-B31E-31DE-3565-D3B1059F6858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0" name="Tijdelijke aanduiding voor tekst 10">
              <a:extLst>
                <a:ext uri="{FF2B5EF4-FFF2-40B4-BE49-F238E27FC236}">
                  <a16:creationId xmlns:a16="http://schemas.microsoft.com/office/drawing/2014/main" id="{38B629C6-2E9F-81E8-45B7-B7D54ABEDD7C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764588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19A0E62-8AD2-2EFF-876B-9045A915DDDF}"/>
              </a:ext>
            </a:extLst>
          </p:cNvPr>
          <p:cNvSpPr txBox="1">
            <a:spLocks/>
          </p:cNvSpPr>
          <p:nvPr/>
        </p:nvSpPr>
        <p:spPr>
          <a:xfrm>
            <a:off x="4351096" y="1024958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AFC3024-CA5E-E2FA-91D3-83DA3A81E1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56" t="2502" r="63652" b="865"/>
          <a:stretch/>
        </p:blipFill>
        <p:spPr>
          <a:xfrm>
            <a:off x="294208" y="365259"/>
            <a:ext cx="1630703" cy="441298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45764D7-5BDA-A9F8-4D8E-09A7AE3ED0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56" t="2502" r="63652" b="865"/>
          <a:stretch/>
        </p:blipFill>
        <p:spPr>
          <a:xfrm>
            <a:off x="1946363" y="365259"/>
            <a:ext cx="1630703" cy="441298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B80458D4-C61D-07E1-9A96-6B1CB34CFE04}"/>
              </a:ext>
            </a:extLst>
          </p:cNvPr>
          <p:cNvSpPr txBox="1"/>
          <p:nvPr/>
        </p:nvSpPr>
        <p:spPr>
          <a:xfrm>
            <a:off x="4845900" y="2673211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633BD76-4C1C-6B18-09A8-F9F7B460E939}"/>
              </a:ext>
            </a:extLst>
          </p:cNvPr>
          <p:cNvSpPr txBox="1"/>
          <p:nvPr/>
        </p:nvSpPr>
        <p:spPr>
          <a:xfrm>
            <a:off x="4845900" y="1813767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263BD2B-BC60-42D3-D883-599D9C31542D}"/>
              </a:ext>
            </a:extLst>
          </p:cNvPr>
          <p:cNvSpPr txBox="1"/>
          <p:nvPr/>
        </p:nvSpPr>
        <p:spPr>
          <a:xfrm>
            <a:off x="4845900" y="3532655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grpSp>
        <p:nvGrpSpPr>
          <p:cNvPr id="29" name="Group">
            <a:extLst>
              <a:ext uri="{FF2B5EF4-FFF2-40B4-BE49-F238E27FC236}">
                <a16:creationId xmlns:a16="http://schemas.microsoft.com/office/drawing/2014/main" id="{332FB3F2-1BE1-1B66-5DE3-535D52852129}"/>
              </a:ext>
            </a:extLst>
          </p:cNvPr>
          <p:cNvGrpSpPr/>
          <p:nvPr/>
        </p:nvGrpSpPr>
        <p:grpSpPr>
          <a:xfrm>
            <a:off x="4437080" y="1874997"/>
            <a:ext cx="347988" cy="347988"/>
            <a:chOff x="0" y="0"/>
            <a:chExt cx="1711877" cy="1711877"/>
          </a:xfrm>
        </p:grpSpPr>
        <p:sp>
          <p:nvSpPr>
            <p:cNvPr id="30" name="Circle">
              <a:extLst>
                <a:ext uri="{FF2B5EF4-FFF2-40B4-BE49-F238E27FC236}">
                  <a16:creationId xmlns:a16="http://schemas.microsoft.com/office/drawing/2014/main" id="{BDCCC8B9-C044-E7AF-9A88-4F4886B1DCF8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1" name="Shape">
              <a:extLst>
                <a:ext uri="{FF2B5EF4-FFF2-40B4-BE49-F238E27FC236}">
                  <a16:creationId xmlns:a16="http://schemas.microsoft.com/office/drawing/2014/main" id="{DA1445CA-3865-5DE6-B67E-94796EF05225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2" name="Shape">
              <a:extLst>
                <a:ext uri="{FF2B5EF4-FFF2-40B4-BE49-F238E27FC236}">
                  <a16:creationId xmlns:a16="http://schemas.microsoft.com/office/drawing/2014/main" id="{3C21FB2E-574C-7483-840B-4D0B2F8CAE68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chemeClr val="bg2">
                <a:lumMod val="1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3" name="Group">
            <a:extLst>
              <a:ext uri="{FF2B5EF4-FFF2-40B4-BE49-F238E27FC236}">
                <a16:creationId xmlns:a16="http://schemas.microsoft.com/office/drawing/2014/main" id="{60704A66-4414-3F7B-6B29-92833FF5AA3A}"/>
              </a:ext>
            </a:extLst>
          </p:cNvPr>
          <p:cNvGrpSpPr/>
          <p:nvPr/>
        </p:nvGrpSpPr>
        <p:grpSpPr>
          <a:xfrm>
            <a:off x="4437080" y="2729679"/>
            <a:ext cx="347988" cy="347988"/>
            <a:chOff x="0" y="0"/>
            <a:chExt cx="1711877" cy="1711877"/>
          </a:xfrm>
        </p:grpSpPr>
        <p:sp>
          <p:nvSpPr>
            <p:cNvPr id="34" name="Circle">
              <a:extLst>
                <a:ext uri="{FF2B5EF4-FFF2-40B4-BE49-F238E27FC236}">
                  <a16:creationId xmlns:a16="http://schemas.microsoft.com/office/drawing/2014/main" id="{D33066C9-EF7B-8FE1-9CDA-BC606087CD80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5" name="Shape">
              <a:extLst>
                <a:ext uri="{FF2B5EF4-FFF2-40B4-BE49-F238E27FC236}">
                  <a16:creationId xmlns:a16="http://schemas.microsoft.com/office/drawing/2014/main" id="{6767510F-036F-B952-C4B2-712FDB1012D4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chemeClr val="bg2">
                <a:lumMod val="10000"/>
                <a:alpha val="2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6" name="Shape">
              <a:extLst>
                <a:ext uri="{FF2B5EF4-FFF2-40B4-BE49-F238E27FC236}">
                  <a16:creationId xmlns:a16="http://schemas.microsoft.com/office/drawing/2014/main" id="{A02E9B49-9086-1806-3D45-C207EE75D813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chemeClr val="bg2">
                <a:lumMod val="1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7" name="Group">
            <a:extLst>
              <a:ext uri="{FF2B5EF4-FFF2-40B4-BE49-F238E27FC236}">
                <a16:creationId xmlns:a16="http://schemas.microsoft.com/office/drawing/2014/main" id="{3DA14D96-3ADF-64C1-6ADD-ED7D647A359A}"/>
              </a:ext>
            </a:extLst>
          </p:cNvPr>
          <p:cNvGrpSpPr/>
          <p:nvPr/>
        </p:nvGrpSpPr>
        <p:grpSpPr>
          <a:xfrm>
            <a:off x="4445938" y="3596105"/>
            <a:ext cx="347988" cy="347988"/>
            <a:chOff x="0" y="0"/>
            <a:chExt cx="1711877" cy="1711877"/>
          </a:xfrm>
        </p:grpSpPr>
        <p:sp>
          <p:nvSpPr>
            <p:cNvPr id="38" name="Circle">
              <a:extLst>
                <a:ext uri="{FF2B5EF4-FFF2-40B4-BE49-F238E27FC236}">
                  <a16:creationId xmlns:a16="http://schemas.microsoft.com/office/drawing/2014/main" id="{CBE3437D-2603-DB2A-9D2A-C2CA184F6FE5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9" name="Shape">
              <a:extLst>
                <a:ext uri="{FF2B5EF4-FFF2-40B4-BE49-F238E27FC236}">
                  <a16:creationId xmlns:a16="http://schemas.microsoft.com/office/drawing/2014/main" id="{AA70D106-61A2-6A8C-E7C8-F7FB6E705648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40" name="Shape">
              <a:extLst>
                <a:ext uri="{FF2B5EF4-FFF2-40B4-BE49-F238E27FC236}">
                  <a16:creationId xmlns:a16="http://schemas.microsoft.com/office/drawing/2014/main" id="{7E58AE61-9376-9FAC-63C7-DF1157F62977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chemeClr val="bg2">
                <a:lumMod val="1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41" name="Instructie">
            <a:extLst>
              <a:ext uri="{FF2B5EF4-FFF2-40B4-BE49-F238E27FC236}">
                <a16:creationId xmlns:a16="http://schemas.microsoft.com/office/drawing/2014/main" id="{CC9DAFBA-90A1-7993-199E-F022F51C3EC8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42" name="Rechthoek 339">
              <a:extLst>
                <a:ext uri="{FF2B5EF4-FFF2-40B4-BE49-F238E27FC236}">
                  <a16:creationId xmlns:a16="http://schemas.microsoft.com/office/drawing/2014/main" id="{FBEA7BEF-FB2D-5F3A-A105-51AFF06005C2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43" name="Graphic 163">
              <a:extLst>
                <a:ext uri="{FF2B5EF4-FFF2-40B4-BE49-F238E27FC236}">
                  <a16:creationId xmlns:a16="http://schemas.microsoft.com/office/drawing/2014/main" id="{320ED96E-0234-27DE-3DC2-303F2FF5C4E4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44" name="Rechthoek 342">
              <a:extLst>
                <a:ext uri="{FF2B5EF4-FFF2-40B4-BE49-F238E27FC236}">
                  <a16:creationId xmlns:a16="http://schemas.microsoft.com/office/drawing/2014/main" id="{770148C7-D4B8-3EA9-5C7A-DD719F82C371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45" name="INSTRUCTIE">
              <a:extLst>
                <a:ext uri="{FF2B5EF4-FFF2-40B4-BE49-F238E27FC236}">
                  <a16:creationId xmlns:a16="http://schemas.microsoft.com/office/drawing/2014/main" id="{544A643A-92DB-948F-7E18-24DC014CCE73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46" name="Rechthoek 299">
                <a:extLst>
                  <a:ext uri="{FF2B5EF4-FFF2-40B4-BE49-F238E27FC236}">
                    <a16:creationId xmlns:a16="http://schemas.microsoft.com/office/drawing/2014/main" id="{C5E26225-5D2C-C0E2-87A1-E050EC027E9B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89" name="Rectangle">
                  <a:extLst>
                    <a:ext uri="{FF2B5EF4-FFF2-40B4-BE49-F238E27FC236}">
                      <a16:creationId xmlns:a16="http://schemas.microsoft.com/office/drawing/2014/main" id="{3F42D63A-A15C-D1A2-C630-81753EDC8690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90" name="Afbeelding invoegen/veranderen">
                  <a:extLst>
                    <a:ext uri="{FF2B5EF4-FFF2-40B4-BE49-F238E27FC236}">
                      <a16:creationId xmlns:a16="http://schemas.microsoft.com/office/drawing/2014/main" id="{54C72B6C-9204-BEE5-A154-0F4FF28B147F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47" name="Ovaal 301">
                <a:extLst>
                  <a:ext uri="{FF2B5EF4-FFF2-40B4-BE49-F238E27FC236}">
                    <a16:creationId xmlns:a16="http://schemas.microsoft.com/office/drawing/2014/main" id="{DA96D1E5-5ECF-5EF7-8B67-5B788A13305D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87" name="Oval">
                  <a:extLst>
                    <a:ext uri="{FF2B5EF4-FFF2-40B4-BE49-F238E27FC236}">
                      <a16:creationId xmlns:a16="http://schemas.microsoft.com/office/drawing/2014/main" id="{30696293-4711-32F1-A285-32ED4D67061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88" name="1">
                  <a:extLst>
                    <a:ext uri="{FF2B5EF4-FFF2-40B4-BE49-F238E27FC236}">
                      <a16:creationId xmlns:a16="http://schemas.microsoft.com/office/drawing/2014/main" id="{4ABE91EC-05AA-D367-993C-ADDFFBC25784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48" name="Rechthoek 302">
                <a:extLst>
                  <a:ext uri="{FF2B5EF4-FFF2-40B4-BE49-F238E27FC236}">
                    <a16:creationId xmlns:a16="http://schemas.microsoft.com/office/drawing/2014/main" id="{BFA17C59-4786-2E6B-6DB0-976C1EC37FF9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49" name="Ovaal 303">
                <a:extLst>
                  <a:ext uri="{FF2B5EF4-FFF2-40B4-BE49-F238E27FC236}">
                    <a16:creationId xmlns:a16="http://schemas.microsoft.com/office/drawing/2014/main" id="{DA8B284E-613F-27BE-1B60-140E71BBC660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85" name="Oval">
                  <a:extLst>
                    <a:ext uri="{FF2B5EF4-FFF2-40B4-BE49-F238E27FC236}">
                      <a16:creationId xmlns:a16="http://schemas.microsoft.com/office/drawing/2014/main" id="{5C8F48EB-EB0E-9506-B31E-C1762A69BAF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86" name="2">
                  <a:extLst>
                    <a:ext uri="{FF2B5EF4-FFF2-40B4-BE49-F238E27FC236}">
                      <a16:creationId xmlns:a16="http://schemas.microsoft.com/office/drawing/2014/main" id="{2AED5C2A-5A38-F20C-0A23-CB4B9836F69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50" name="Rechthoek 304">
                <a:extLst>
                  <a:ext uri="{FF2B5EF4-FFF2-40B4-BE49-F238E27FC236}">
                    <a16:creationId xmlns:a16="http://schemas.microsoft.com/office/drawing/2014/main" id="{D312FD5C-D6EF-3B88-7D07-1B8D8A65951D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51" name="Groep 305">
                <a:extLst>
                  <a:ext uri="{FF2B5EF4-FFF2-40B4-BE49-F238E27FC236}">
                    <a16:creationId xmlns:a16="http://schemas.microsoft.com/office/drawing/2014/main" id="{95F28C14-0769-B307-1B70-02DE73285608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80" name="Rechthoek 332">
                  <a:extLst>
                    <a:ext uri="{FF2B5EF4-FFF2-40B4-BE49-F238E27FC236}">
                      <a16:creationId xmlns:a16="http://schemas.microsoft.com/office/drawing/2014/main" id="{D10CB686-D07A-2447-D836-D07DF31E1C7E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83" name="Rectangle">
                    <a:extLst>
                      <a:ext uri="{FF2B5EF4-FFF2-40B4-BE49-F238E27FC236}">
                        <a16:creationId xmlns:a16="http://schemas.microsoft.com/office/drawing/2014/main" id="{510E914C-2245-8B34-AE4A-CF342F592C2D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84" name="Invoegen">
                    <a:extLst>
                      <a:ext uri="{FF2B5EF4-FFF2-40B4-BE49-F238E27FC236}">
                        <a16:creationId xmlns:a16="http://schemas.microsoft.com/office/drawing/2014/main" id="{5D01E828-728C-E62A-A6CC-E0A28F553F7D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81" name="Rechte verbindingslijn 333">
                  <a:extLst>
                    <a:ext uri="{FF2B5EF4-FFF2-40B4-BE49-F238E27FC236}">
                      <a16:creationId xmlns:a16="http://schemas.microsoft.com/office/drawing/2014/main" id="{ED3BBC90-59F9-3929-B7F7-7A16D9FB5BA2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82" name="Gelijkbenige driehoek 334">
                  <a:extLst>
                    <a:ext uri="{FF2B5EF4-FFF2-40B4-BE49-F238E27FC236}">
                      <a16:creationId xmlns:a16="http://schemas.microsoft.com/office/drawing/2014/main" id="{2D4D4948-FD4E-6A03-5EAB-1AAA3EC99571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52" name="Groep 306">
                <a:extLst>
                  <a:ext uri="{FF2B5EF4-FFF2-40B4-BE49-F238E27FC236}">
                    <a16:creationId xmlns:a16="http://schemas.microsoft.com/office/drawing/2014/main" id="{D9C22B2E-FDC6-FE73-9573-89C1A4E15255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74" name="Rechthoek 326">
                  <a:extLst>
                    <a:ext uri="{FF2B5EF4-FFF2-40B4-BE49-F238E27FC236}">
                      <a16:creationId xmlns:a16="http://schemas.microsoft.com/office/drawing/2014/main" id="{0195882C-46F3-52D7-9A42-DC00EB55D12B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75" name="Ovaal 327">
                  <a:extLst>
                    <a:ext uri="{FF2B5EF4-FFF2-40B4-BE49-F238E27FC236}">
                      <a16:creationId xmlns:a16="http://schemas.microsoft.com/office/drawing/2014/main" id="{69AB0223-BC48-F240-A3A0-BF6AA12DAE86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76" name="Vrije vorm: vorm 328">
                  <a:extLst>
                    <a:ext uri="{FF2B5EF4-FFF2-40B4-BE49-F238E27FC236}">
                      <a16:creationId xmlns:a16="http://schemas.microsoft.com/office/drawing/2014/main" id="{4D049652-FF0D-2B9A-9C6F-2CA73C14DDE9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77" name="Rechthoek: afgeronde hoeken 329">
                  <a:extLst>
                    <a:ext uri="{FF2B5EF4-FFF2-40B4-BE49-F238E27FC236}">
                      <a16:creationId xmlns:a16="http://schemas.microsoft.com/office/drawing/2014/main" id="{55C4273D-5885-FD1A-9D36-A4F762CFD1B4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78" name="Rechte verbindingslijn 330">
                  <a:extLst>
                    <a:ext uri="{FF2B5EF4-FFF2-40B4-BE49-F238E27FC236}">
                      <a16:creationId xmlns:a16="http://schemas.microsoft.com/office/drawing/2014/main" id="{A5F0BC2F-85EC-7D6C-0A95-E6697AA7D6F0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9" name="Rechte verbindingslijn 331">
                  <a:extLst>
                    <a:ext uri="{FF2B5EF4-FFF2-40B4-BE49-F238E27FC236}">
                      <a16:creationId xmlns:a16="http://schemas.microsoft.com/office/drawing/2014/main" id="{96658A5C-9B1D-6714-340C-4D9DB1FDBF6C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53" name="Ovaal 307">
                <a:extLst>
                  <a:ext uri="{FF2B5EF4-FFF2-40B4-BE49-F238E27FC236}">
                    <a16:creationId xmlns:a16="http://schemas.microsoft.com/office/drawing/2014/main" id="{31F2B5DA-4FCC-2074-9BC0-AAB109D484EE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72" name="Oval">
                  <a:extLst>
                    <a:ext uri="{FF2B5EF4-FFF2-40B4-BE49-F238E27FC236}">
                      <a16:creationId xmlns:a16="http://schemas.microsoft.com/office/drawing/2014/main" id="{FFF107DC-310F-355D-38D6-61F63A6C820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73" name="3">
                  <a:extLst>
                    <a:ext uri="{FF2B5EF4-FFF2-40B4-BE49-F238E27FC236}">
                      <a16:creationId xmlns:a16="http://schemas.microsoft.com/office/drawing/2014/main" id="{0D5EF078-A5B5-BBE9-E5CA-5B37D3B17A1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54" name="Rechthoek 308">
                <a:extLst>
                  <a:ext uri="{FF2B5EF4-FFF2-40B4-BE49-F238E27FC236}">
                    <a16:creationId xmlns:a16="http://schemas.microsoft.com/office/drawing/2014/main" id="{6403E180-A078-A398-4E52-5B0AA9D8ECCC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55" name="Groep 309">
                <a:extLst>
                  <a:ext uri="{FF2B5EF4-FFF2-40B4-BE49-F238E27FC236}">
                    <a16:creationId xmlns:a16="http://schemas.microsoft.com/office/drawing/2014/main" id="{B2B9CF33-8151-BA5B-A74B-7E708AABD242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56" name="Groep 310">
                  <a:extLst>
                    <a:ext uri="{FF2B5EF4-FFF2-40B4-BE49-F238E27FC236}">
                      <a16:creationId xmlns:a16="http://schemas.microsoft.com/office/drawing/2014/main" id="{E11EC569-06B1-FBA7-EAAD-73228C823A7A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59" name="Groep 313">
                    <a:extLst>
                      <a:ext uri="{FF2B5EF4-FFF2-40B4-BE49-F238E27FC236}">
                        <a16:creationId xmlns:a16="http://schemas.microsoft.com/office/drawing/2014/main" id="{5F68C0CF-E111-A720-959F-DA9EE85E018A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66" name="Groep 320">
                      <a:extLst>
                        <a:ext uri="{FF2B5EF4-FFF2-40B4-BE49-F238E27FC236}">
                          <a16:creationId xmlns:a16="http://schemas.microsoft.com/office/drawing/2014/main" id="{E54E1275-0425-9CCA-CFC8-EA6BBF1C6C3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69" name="Rechthoek 323">
                        <a:extLst>
                          <a:ext uri="{FF2B5EF4-FFF2-40B4-BE49-F238E27FC236}">
                            <a16:creationId xmlns:a16="http://schemas.microsoft.com/office/drawing/2014/main" id="{38AEF319-E682-E25A-5F56-F4C6006AE03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70" name="Rechthoek 324">
                        <a:extLst>
                          <a:ext uri="{FF2B5EF4-FFF2-40B4-BE49-F238E27FC236}">
                            <a16:creationId xmlns:a16="http://schemas.microsoft.com/office/drawing/2014/main" id="{BBD1F880-1383-ABC6-D789-0914A8C3B81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71" name="Ovaal 325">
                        <a:extLst>
                          <a:ext uri="{FF2B5EF4-FFF2-40B4-BE49-F238E27FC236}">
                            <a16:creationId xmlns:a16="http://schemas.microsoft.com/office/drawing/2014/main" id="{A6816B56-1A65-699C-D107-FFD6D795E4C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67" name="Afbeelding 321" descr="Afbeelding 321">
                      <a:extLst>
                        <a:ext uri="{FF2B5EF4-FFF2-40B4-BE49-F238E27FC236}">
                          <a16:creationId xmlns:a16="http://schemas.microsoft.com/office/drawing/2014/main" id="{3579FE4B-21CA-727E-F858-828583077F5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68" name="Afbeelding 322" descr="Afbeelding 322">
                      <a:extLst>
                        <a:ext uri="{FF2B5EF4-FFF2-40B4-BE49-F238E27FC236}">
                          <a16:creationId xmlns:a16="http://schemas.microsoft.com/office/drawing/2014/main" id="{D66AD4C4-94D5-9C0E-ABE3-F4E03C61BBF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60" name="Groep 314">
                    <a:extLst>
                      <a:ext uri="{FF2B5EF4-FFF2-40B4-BE49-F238E27FC236}">
                        <a16:creationId xmlns:a16="http://schemas.microsoft.com/office/drawing/2014/main" id="{0B25A92F-0358-C2FA-647A-D37581852733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64" name="Rechthoek 318">
                      <a:extLst>
                        <a:ext uri="{FF2B5EF4-FFF2-40B4-BE49-F238E27FC236}">
                          <a16:creationId xmlns:a16="http://schemas.microsoft.com/office/drawing/2014/main" id="{BAB8A268-30FB-ADB5-E54A-9D95F5BEC0F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65" name="Rechthoek 319">
                      <a:extLst>
                        <a:ext uri="{FF2B5EF4-FFF2-40B4-BE49-F238E27FC236}">
                          <a16:creationId xmlns:a16="http://schemas.microsoft.com/office/drawing/2014/main" id="{F9A11F12-2584-FC86-D627-E7D81CA5EE2C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61" name="Groep 315">
                    <a:extLst>
                      <a:ext uri="{FF2B5EF4-FFF2-40B4-BE49-F238E27FC236}">
                        <a16:creationId xmlns:a16="http://schemas.microsoft.com/office/drawing/2014/main" id="{DD1CBAB4-8A11-DB52-33E3-638CAAC94917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62" name="Rechthoek 316">
                      <a:extLst>
                        <a:ext uri="{FF2B5EF4-FFF2-40B4-BE49-F238E27FC236}">
                          <a16:creationId xmlns:a16="http://schemas.microsoft.com/office/drawing/2014/main" id="{26E4922E-706C-B546-902D-FF9E5B4C9236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63" name="Rechthoek 317">
                      <a:extLst>
                        <a:ext uri="{FF2B5EF4-FFF2-40B4-BE49-F238E27FC236}">
                          <a16:creationId xmlns:a16="http://schemas.microsoft.com/office/drawing/2014/main" id="{AE06CF2C-1AA8-A24A-08B2-A3B897FD0B27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57" name="Rechthoek 311">
                  <a:extLst>
                    <a:ext uri="{FF2B5EF4-FFF2-40B4-BE49-F238E27FC236}">
                      <a16:creationId xmlns:a16="http://schemas.microsoft.com/office/drawing/2014/main" id="{3148D3C0-A672-8DF3-39A7-FBF27D19A470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58" name="Gelijkbenige driehoek 312">
                  <a:extLst>
                    <a:ext uri="{FF2B5EF4-FFF2-40B4-BE49-F238E27FC236}">
                      <a16:creationId xmlns:a16="http://schemas.microsoft.com/office/drawing/2014/main" id="{E84A2CCD-906A-19B4-7374-FFF6E3A6326E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55915BED-9C39-D718-2709-98758F9AF369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92" name="Rechthoek 339">
              <a:extLst>
                <a:ext uri="{FF2B5EF4-FFF2-40B4-BE49-F238E27FC236}">
                  <a16:creationId xmlns:a16="http://schemas.microsoft.com/office/drawing/2014/main" id="{6C6273D4-29CF-953E-5D50-40DC32F7C485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93" name="Groeperen 38">
              <a:extLst>
                <a:ext uri="{FF2B5EF4-FFF2-40B4-BE49-F238E27FC236}">
                  <a16:creationId xmlns:a16="http://schemas.microsoft.com/office/drawing/2014/main" id="{044E867E-B5A9-36C8-E569-5A09F5C833C9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107" name="Rechthoek 24">
                <a:extLst>
                  <a:ext uri="{FF2B5EF4-FFF2-40B4-BE49-F238E27FC236}">
                    <a16:creationId xmlns:a16="http://schemas.microsoft.com/office/drawing/2014/main" id="{98D0A52D-BCCC-C20F-E0F2-43A7D5746CFD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8" name="Rechthoek 25">
                <a:extLst>
                  <a:ext uri="{FF2B5EF4-FFF2-40B4-BE49-F238E27FC236}">
                    <a16:creationId xmlns:a16="http://schemas.microsoft.com/office/drawing/2014/main" id="{7C8CCA9A-4216-C12D-85CA-D008DB3E2D2A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9" name="Rechthoek 26">
                <a:extLst>
                  <a:ext uri="{FF2B5EF4-FFF2-40B4-BE49-F238E27FC236}">
                    <a16:creationId xmlns:a16="http://schemas.microsoft.com/office/drawing/2014/main" id="{4F18924E-9575-E238-F8C8-943B7E033F24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0" name="Rechthoek 27">
                <a:extLst>
                  <a:ext uri="{FF2B5EF4-FFF2-40B4-BE49-F238E27FC236}">
                    <a16:creationId xmlns:a16="http://schemas.microsoft.com/office/drawing/2014/main" id="{E4C26F2D-6C30-CD99-C6CC-524004F38434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1" name="Rechthoek 32">
                <a:extLst>
                  <a:ext uri="{FF2B5EF4-FFF2-40B4-BE49-F238E27FC236}">
                    <a16:creationId xmlns:a16="http://schemas.microsoft.com/office/drawing/2014/main" id="{BEA36EFE-50C5-1BC5-10A4-030A58EB7D10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12" name="Rechthoek 36">
                <a:extLst>
                  <a:ext uri="{FF2B5EF4-FFF2-40B4-BE49-F238E27FC236}">
                    <a16:creationId xmlns:a16="http://schemas.microsoft.com/office/drawing/2014/main" id="{7693B59E-68D3-5087-FA38-07326C2A187F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72C97452-D2A5-0291-63A8-8E2D7F1C8B8D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101" name="Rechthoek 33">
                <a:extLst>
                  <a:ext uri="{FF2B5EF4-FFF2-40B4-BE49-F238E27FC236}">
                    <a16:creationId xmlns:a16="http://schemas.microsoft.com/office/drawing/2014/main" id="{A38280BB-A354-E5F8-0BC5-48B8625837C6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2" name="Rechthoek 28">
                <a:extLst>
                  <a:ext uri="{FF2B5EF4-FFF2-40B4-BE49-F238E27FC236}">
                    <a16:creationId xmlns:a16="http://schemas.microsoft.com/office/drawing/2014/main" id="{05F3BA21-724A-F58B-CAD5-6210E9E7DF5A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3" name="Rechthoek 29">
                <a:extLst>
                  <a:ext uri="{FF2B5EF4-FFF2-40B4-BE49-F238E27FC236}">
                    <a16:creationId xmlns:a16="http://schemas.microsoft.com/office/drawing/2014/main" id="{FA0AAA02-CF57-E013-C953-8456017D3C49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4" name="Rechthoek 30">
                <a:extLst>
                  <a:ext uri="{FF2B5EF4-FFF2-40B4-BE49-F238E27FC236}">
                    <a16:creationId xmlns:a16="http://schemas.microsoft.com/office/drawing/2014/main" id="{C24427F7-1CA7-BDB5-D81C-9191705AC1A1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5" name="Rechthoek 35">
                <a:extLst>
                  <a:ext uri="{FF2B5EF4-FFF2-40B4-BE49-F238E27FC236}">
                    <a16:creationId xmlns:a16="http://schemas.microsoft.com/office/drawing/2014/main" id="{B8AB53F7-3D6C-3EF4-1E16-6A3B0EB67004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6" name="Rechthoek 37">
                <a:extLst>
                  <a:ext uri="{FF2B5EF4-FFF2-40B4-BE49-F238E27FC236}">
                    <a16:creationId xmlns:a16="http://schemas.microsoft.com/office/drawing/2014/main" id="{D9B0370F-CEDA-B958-2047-30FF2F11E3EB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95" name="Tijdelijke aanduiding voor tekst 10">
              <a:extLst>
                <a:ext uri="{FF2B5EF4-FFF2-40B4-BE49-F238E27FC236}">
                  <a16:creationId xmlns:a16="http://schemas.microsoft.com/office/drawing/2014/main" id="{2C232673-1076-FB7A-8969-0DEA4E20D687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96" name="Tijdelijke aanduiding voor tekst 10">
              <a:extLst>
                <a:ext uri="{FF2B5EF4-FFF2-40B4-BE49-F238E27FC236}">
                  <a16:creationId xmlns:a16="http://schemas.microsoft.com/office/drawing/2014/main" id="{B8F036F9-23D8-DED9-50DB-815D3DF87571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97" name="Rectangle">
              <a:extLst>
                <a:ext uri="{FF2B5EF4-FFF2-40B4-BE49-F238E27FC236}">
                  <a16:creationId xmlns:a16="http://schemas.microsoft.com/office/drawing/2014/main" id="{FA11B95C-0099-DC57-D330-31C7A4C10376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8" name="Afbeelding invoegen/veranderen">
              <a:extLst>
                <a:ext uri="{FF2B5EF4-FFF2-40B4-BE49-F238E27FC236}">
                  <a16:creationId xmlns:a16="http://schemas.microsoft.com/office/drawing/2014/main" id="{66B6CA5E-5614-9464-A8CB-FAAA2EF2B8D8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99" name="Tijdelijke aanduiding voor inhoud 4">
              <a:extLst>
                <a:ext uri="{FF2B5EF4-FFF2-40B4-BE49-F238E27FC236}">
                  <a16:creationId xmlns:a16="http://schemas.microsoft.com/office/drawing/2014/main" id="{672C3BD9-12C3-B8D3-8D22-AFB1B70D4961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100" name="Picture 99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2C5E8DCC-8095-76D3-480E-08E8EB954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E482511-1AE5-F7AE-1227-427250C3B999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3C78C9C-22D7-2D78-4E28-6B2503BEBB2E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11" name="Rechthoek 339">
                <a:extLst>
                  <a:ext uri="{FF2B5EF4-FFF2-40B4-BE49-F238E27FC236}">
                    <a16:creationId xmlns:a16="http://schemas.microsoft.com/office/drawing/2014/main" id="{251E4443-5C0B-401B-CB20-7A5C81BF2C98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12" name="Rectangle">
                <a:extLst>
                  <a:ext uri="{FF2B5EF4-FFF2-40B4-BE49-F238E27FC236}">
                    <a16:creationId xmlns:a16="http://schemas.microsoft.com/office/drawing/2014/main" id="{AB81C170-74DE-E605-6FE5-7616FBDD08F7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3" name="Afbeelding invoegen/veranderen">
                <a:extLst>
                  <a:ext uri="{FF2B5EF4-FFF2-40B4-BE49-F238E27FC236}">
                    <a16:creationId xmlns:a16="http://schemas.microsoft.com/office/drawing/2014/main" id="{386333E9-9DED-4BB3-14F6-B89DBBB305CD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4" name="Titel 21">
              <a:extLst>
                <a:ext uri="{FF2B5EF4-FFF2-40B4-BE49-F238E27FC236}">
                  <a16:creationId xmlns:a16="http://schemas.microsoft.com/office/drawing/2014/main" id="{32B02D3F-15E0-73E3-7843-9BA28B23489C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5" name="Tijdelijke aanduiding voor inhoud 4">
              <a:extLst>
                <a:ext uri="{FF2B5EF4-FFF2-40B4-BE49-F238E27FC236}">
                  <a16:creationId xmlns:a16="http://schemas.microsoft.com/office/drawing/2014/main" id="{5EBDC130-23A2-B405-881E-0481A925D688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7" name="Rechthoek 3">
              <a:extLst>
                <a:ext uri="{FF2B5EF4-FFF2-40B4-BE49-F238E27FC236}">
                  <a16:creationId xmlns:a16="http://schemas.microsoft.com/office/drawing/2014/main" id="{0C8569E0-9CE1-5625-5C9A-48B6E781942C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" name="Rechthoek 31">
              <a:extLst>
                <a:ext uri="{FF2B5EF4-FFF2-40B4-BE49-F238E27FC236}">
                  <a16:creationId xmlns:a16="http://schemas.microsoft.com/office/drawing/2014/main" id="{34C8E536-360B-007C-2176-60D04E93EFE7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" name="Tijdelijke aanduiding voor tekst 10">
              <a:extLst>
                <a:ext uri="{FF2B5EF4-FFF2-40B4-BE49-F238E27FC236}">
                  <a16:creationId xmlns:a16="http://schemas.microsoft.com/office/drawing/2014/main" id="{5D62C8CB-0788-A745-3F94-048A003821E7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10" name="Tijdelijke aanduiding voor tekst 10">
              <a:extLst>
                <a:ext uri="{FF2B5EF4-FFF2-40B4-BE49-F238E27FC236}">
                  <a16:creationId xmlns:a16="http://schemas.microsoft.com/office/drawing/2014/main" id="{A073A77E-BB12-36CF-9A73-81DAB4A6CE87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0996463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E533B3-21F4-E8E1-103D-873676FFB3A1}"/>
              </a:ext>
            </a:extLst>
          </p:cNvPr>
          <p:cNvSpPr txBox="1"/>
          <p:nvPr/>
        </p:nvSpPr>
        <p:spPr>
          <a:xfrm>
            <a:off x="999664" y="3105100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E28709-1D76-6A7E-C1A1-75062CAD430F}"/>
              </a:ext>
            </a:extLst>
          </p:cNvPr>
          <p:cNvSpPr txBox="1"/>
          <p:nvPr/>
        </p:nvSpPr>
        <p:spPr>
          <a:xfrm>
            <a:off x="999664" y="2245656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4B9DB8C-FDCC-168F-E3A3-49AD1527A8C6}"/>
              </a:ext>
            </a:extLst>
          </p:cNvPr>
          <p:cNvSpPr txBox="1">
            <a:spLocks/>
          </p:cNvSpPr>
          <p:nvPr/>
        </p:nvSpPr>
        <p:spPr>
          <a:xfrm>
            <a:off x="590844" y="1376208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  <p:grpSp>
        <p:nvGrpSpPr>
          <p:cNvPr id="7" name="Group">
            <a:extLst>
              <a:ext uri="{FF2B5EF4-FFF2-40B4-BE49-F238E27FC236}">
                <a16:creationId xmlns:a16="http://schemas.microsoft.com/office/drawing/2014/main" id="{98DF6627-D10B-663F-075C-8F634FD4C570}"/>
              </a:ext>
            </a:extLst>
          </p:cNvPr>
          <p:cNvGrpSpPr/>
          <p:nvPr/>
        </p:nvGrpSpPr>
        <p:grpSpPr>
          <a:xfrm>
            <a:off x="590844" y="2306886"/>
            <a:ext cx="347988" cy="347988"/>
            <a:chOff x="0" y="0"/>
            <a:chExt cx="1711877" cy="1711877"/>
          </a:xfrm>
        </p:grpSpPr>
        <p:sp>
          <p:nvSpPr>
            <p:cNvPr id="8" name="Circle">
              <a:extLst>
                <a:ext uri="{FF2B5EF4-FFF2-40B4-BE49-F238E27FC236}">
                  <a16:creationId xmlns:a16="http://schemas.microsoft.com/office/drawing/2014/main" id="{70AC8757-C135-50F6-CC41-7630DFBC3E30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F283DD74-D1E1-EFD6-255E-B6747608D870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084056AE-034D-FE96-2842-F290FFEE4D4D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1" name="Group">
            <a:extLst>
              <a:ext uri="{FF2B5EF4-FFF2-40B4-BE49-F238E27FC236}">
                <a16:creationId xmlns:a16="http://schemas.microsoft.com/office/drawing/2014/main" id="{F55B293E-F922-C4E3-7B7D-3ADFF18906CB}"/>
              </a:ext>
            </a:extLst>
          </p:cNvPr>
          <p:cNvGrpSpPr/>
          <p:nvPr/>
        </p:nvGrpSpPr>
        <p:grpSpPr>
          <a:xfrm>
            <a:off x="590844" y="3161568"/>
            <a:ext cx="347988" cy="347988"/>
            <a:chOff x="0" y="0"/>
            <a:chExt cx="1711877" cy="1711877"/>
          </a:xfrm>
        </p:grpSpPr>
        <p:sp>
          <p:nvSpPr>
            <p:cNvPr id="12" name="Circle">
              <a:extLst>
                <a:ext uri="{FF2B5EF4-FFF2-40B4-BE49-F238E27FC236}">
                  <a16:creationId xmlns:a16="http://schemas.microsoft.com/office/drawing/2014/main" id="{168E9988-677A-1850-8CB8-668F8467ACB6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3" name="Shape">
              <a:extLst>
                <a:ext uri="{FF2B5EF4-FFF2-40B4-BE49-F238E27FC236}">
                  <a16:creationId xmlns:a16="http://schemas.microsoft.com/office/drawing/2014/main" id="{3C44E170-2635-2A8C-2042-0C918CBBB2C0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05A2730B-0B1F-8894-B4DA-D8FD0E186C50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8127DE1D-C408-58C8-A425-89422F569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56" t="2502" r="63652" b="865"/>
          <a:stretch/>
        </p:blipFill>
        <p:spPr>
          <a:xfrm>
            <a:off x="7513297" y="365259"/>
            <a:ext cx="1630703" cy="441298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6E24DE4-0CC1-93D9-5103-53E6FFB49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56" t="2502" r="63652" b="865"/>
          <a:stretch/>
        </p:blipFill>
        <p:spPr>
          <a:xfrm>
            <a:off x="5736451" y="365259"/>
            <a:ext cx="1630703" cy="441298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D1761189-E942-0A39-1AC1-037CE73FB3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456" t="2502" r="63652" b="865"/>
          <a:stretch/>
        </p:blipFill>
        <p:spPr>
          <a:xfrm>
            <a:off x="3959606" y="365259"/>
            <a:ext cx="1630703" cy="4412982"/>
          </a:xfrm>
          <a:prstGeom prst="rect">
            <a:avLst/>
          </a:prstGeom>
        </p:spPr>
      </p:pic>
      <p:grpSp>
        <p:nvGrpSpPr>
          <p:cNvPr id="32" name="Instructie">
            <a:extLst>
              <a:ext uri="{FF2B5EF4-FFF2-40B4-BE49-F238E27FC236}">
                <a16:creationId xmlns:a16="http://schemas.microsoft.com/office/drawing/2014/main" id="{8D4514C0-29C6-7563-7F4A-015B9AD88050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33" name="Rechthoek 339">
              <a:extLst>
                <a:ext uri="{FF2B5EF4-FFF2-40B4-BE49-F238E27FC236}">
                  <a16:creationId xmlns:a16="http://schemas.microsoft.com/office/drawing/2014/main" id="{23EE770B-F288-B714-AD7E-ACC40B3CD2CF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34" name="Graphic 163">
              <a:extLst>
                <a:ext uri="{FF2B5EF4-FFF2-40B4-BE49-F238E27FC236}">
                  <a16:creationId xmlns:a16="http://schemas.microsoft.com/office/drawing/2014/main" id="{D5A3DAC4-A7B2-C6C7-7A41-AB9AABCB583D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35" name="Rechthoek 342">
              <a:extLst>
                <a:ext uri="{FF2B5EF4-FFF2-40B4-BE49-F238E27FC236}">
                  <a16:creationId xmlns:a16="http://schemas.microsoft.com/office/drawing/2014/main" id="{7857B23A-BE9C-88FE-BB41-80DCEF6246CD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36" name="INSTRUCTIE">
              <a:extLst>
                <a:ext uri="{FF2B5EF4-FFF2-40B4-BE49-F238E27FC236}">
                  <a16:creationId xmlns:a16="http://schemas.microsoft.com/office/drawing/2014/main" id="{BD1FB8CA-2DDE-737A-761D-5B1419650BA2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37" name="Rechthoek 299">
                <a:extLst>
                  <a:ext uri="{FF2B5EF4-FFF2-40B4-BE49-F238E27FC236}">
                    <a16:creationId xmlns:a16="http://schemas.microsoft.com/office/drawing/2014/main" id="{B0DC1D90-4250-6098-B8F3-1B200A5974A4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80" name="Rectangle">
                  <a:extLst>
                    <a:ext uri="{FF2B5EF4-FFF2-40B4-BE49-F238E27FC236}">
                      <a16:creationId xmlns:a16="http://schemas.microsoft.com/office/drawing/2014/main" id="{8EF04CB8-64EC-E0EE-3295-E87F166B24B0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81" name="Afbeelding invoegen/veranderen">
                  <a:extLst>
                    <a:ext uri="{FF2B5EF4-FFF2-40B4-BE49-F238E27FC236}">
                      <a16:creationId xmlns:a16="http://schemas.microsoft.com/office/drawing/2014/main" id="{4CF8EED1-3146-F684-7F63-BD5C066B5B6F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38" name="Ovaal 301">
                <a:extLst>
                  <a:ext uri="{FF2B5EF4-FFF2-40B4-BE49-F238E27FC236}">
                    <a16:creationId xmlns:a16="http://schemas.microsoft.com/office/drawing/2014/main" id="{1DE08E7F-7FD6-5287-EF08-46CC5999EB7B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78" name="Oval">
                  <a:extLst>
                    <a:ext uri="{FF2B5EF4-FFF2-40B4-BE49-F238E27FC236}">
                      <a16:creationId xmlns:a16="http://schemas.microsoft.com/office/drawing/2014/main" id="{A0D2CF05-831A-D1FE-B8F6-5704379CE92F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79" name="1">
                  <a:extLst>
                    <a:ext uri="{FF2B5EF4-FFF2-40B4-BE49-F238E27FC236}">
                      <a16:creationId xmlns:a16="http://schemas.microsoft.com/office/drawing/2014/main" id="{79007618-FC0B-4306-D273-B0FBEBF94AC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39" name="Rechthoek 302">
                <a:extLst>
                  <a:ext uri="{FF2B5EF4-FFF2-40B4-BE49-F238E27FC236}">
                    <a16:creationId xmlns:a16="http://schemas.microsoft.com/office/drawing/2014/main" id="{2C7B063F-C682-E661-0D20-9B2EC7E8976A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40" name="Ovaal 303">
                <a:extLst>
                  <a:ext uri="{FF2B5EF4-FFF2-40B4-BE49-F238E27FC236}">
                    <a16:creationId xmlns:a16="http://schemas.microsoft.com/office/drawing/2014/main" id="{2E6C4A53-39BB-7CAA-3DA4-122C1F61563A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76" name="Oval">
                  <a:extLst>
                    <a:ext uri="{FF2B5EF4-FFF2-40B4-BE49-F238E27FC236}">
                      <a16:creationId xmlns:a16="http://schemas.microsoft.com/office/drawing/2014/main" id="{09158786-97A8-5B29-A92F-132CB4ECB05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77" name="2">
                  <a:extLst>
                    <a:ext uri="{FF2B5EF4-FFF2-40B4-BE49-F238E27FC236}">
                      <a16:creationId xmlns:a16="http://schemas.microsoft.com/office/drawing/2014/main" id="{5DCCE2BE-E051-99F7-029B-FCEF0BB2332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41" name="Rechthoek 304">
                <a:extLst>
                  <a:ext uri="{FF2B5EF4-FFF2-40B4-BE49-F238E27FC236}">
                    <a16:creationId xmlns:a16="http://schemas.microsoft.com/office/drawing/2014/main" id="{521A2665-4264-1A59-9D5F-CBF2CED5B4DD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42" name="Groep 305">
                <a:extLst>
                  <a:ext uri="{FF2B5EF4-FFF2-40B4-BE49-F238E27FC236}">
                    <a16:creationId xmlns:a16="http://schemas.microsoft.com/office/drawing/2014/main" id="{23A9EC98-A91A-5D69-4733-E6ACDCF0B378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71" name="Rechthoek 332">
                  <a:extLst>
                    <a:ext uri="{FF2B5EF4-FFF2-40B4-BE49-F238E27FC236}">
                      <a16:creationId xmlns:a16="http://schemas.microsoft.com/office/drawing/2014/main" id="{654F0452-42D2-F6D3-EC23-94591F0BEF0C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74" name="Rectangle">
                    <a:extLst>
                      <a:ext uri="{FF2B5EF4-FFF2-40B4-BE49-F238E27FC236}">
                        <a16:creationId xmlns:a16="http://schemas.microsoft.com/office/drawing/2014/main" id="{CE051C78-33F4-9E66-B3FB-4A85F63B0890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75" name="Invoegen">
                    <a:extLst>
                      <a:ext uri="{FF2B5EF4-FFF2-40B4-BE49-F238E27FC236}">
                        <a16:creationId xmlns:a16="http://schemas.microsoft.com/office/drawing/2014/main" id="{E4DF975A-2DB2-CA37-866F-B96F59C2570F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72" name="Rechte verbindingslijn 333">
                  <a:extLst>
                    <a:ext uri="{FF2B5EF4-FFF2-40B4-BE49-F238E27FC236}">
                      <a16:creationId xmlns:a16="http://schemas.microsoft.com/office/drawing/2014/main" id="{DB71B65B-CE18-4578-52F8-165D17C7B4BA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3" name="Gelijkbenige driehoek 334">
                  <a:extLst>
                    <a:ext uri="{FF2B5EF4-FFF2-40B4-BE49-F238E27FC236}">
                      <a16:creationId xmlns:a16="http://schemas.microsoft.com/office/drawing/2014/main" id="{7C93E201-A8FD-19A0-4CEB-3BC2AEE0D894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43" name="Groep 306">
                <a:extLst>
                  <a:ext uri="{FF2B5EF4-FFF2-40B4-BE49-F238E27FC236}">
                    <a16:creationId xmlns:a16="http://schemas.microsoft.com/office/drawing/2014/main" id="{EF3A6999-CEED-B69B-0230-FF30B9B1A5A3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65" name="Rechthoek 326">
                  <a:extLst>
                    <a:ext uri="{FF2B5EF4-FFF2-40B4-BE49-F238E27FC236}">
                      <a16:creationId xmlns:a16="http://schemas.microsoft.com/office/drawing/2014/main" id="{7CD4DC00-2110-CE02-972A-B22DD14BDFCE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6" name="Ovaal 327">
                  <a:extLst>
                    <a:ext uri="{FF2B5EF4-FFF2-40B4-BE49-F238E27FC236}">
                      <a16:creationId xmlns:a16="http://schemas.microsoft.com/office/drawing/2014/main" id="{ACAA1B0A-F276-8A02-F200-CDA35DAEF5BE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7" name="Vrije vorm: vorm 328">
                  <a:extLst>
                    <a:ext uri="{FF2B5EF4-FFF2-40B4-BE49-F238E27FC236}">
                      <a16:creationId xmlns:a16="http://schemas.microsoft.com/office/drawing/2014/main" id="{825A00C7-B986-8F53-D7E2-5852FA47EA8F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8" name="Rechthoek: afgeronde hoeken 329">
                  <a:extLst>
                    <a:ext uri="{FF2B5EF4-FFF2-40B4-BE49-F238E27FC236}">
                      <a16:creationId xmlns:a16="http://schemas.microsoft.com/office/drawing/2014/main" id="{B50A4162-B3CB-6F5C-DB41-942DC8301EAD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9" name="Rechte verbindingslijn 330">
                  <a:extLst>
                    <a:ext uri="{FF2B5EF4-FFF2-40B4-BE49-F238E27FC236}">
                      <a16:creationId xmlns:a16="http://schemas.microsoft.com/office/drawing/2014/main" id="{6D1A49C5-FD2B-EC48-8179-1108FB3713DB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70" name="Rechte verbindingslijn 331">
                  <a:extLst>
                    <a:ext uri="{FF2B5EF4-FFF2-40B4-BE49-F238E27FC236}">
                      <a16:creationId xmlns:a16="http://schemas.microsoft.com/office/drawing/2014/main" id="{0840C81C-056C-A8C7-7F9A-EAED79D63C57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44" name="Ovaal 307">
                <a:extLst>
                  <a:ext uri="{FF2B5EF4-FFF2-40B4-BE49-F238E27FC236}">
                    <a16:creationId xmlns:a16="http://schemas.microsoft.com/office/drawing/2014/main" id="{2A181ABA-AC3F-CD1D-F360-87F6F9E05036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63" name="Oval">
                  <a:extLst>
                    <a:ext uri="{FF2B5EF4-FFF2-40B4-BE49-F238E27FC236}">
                      <a16:creationId xmlns:a16="http://schemas.microsoft.com/office/drawing/2014/main" id="{FF7398C8-BF48-9FE8-50E5-C04AEF497C8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4" name="3">
                  <a:extLst>
                    <a:ext uri="{FF2B5EF4-FFF2-40B4-BE49-F238E27FC236}">
                      <a16:creationId xmlns:a16="http://schemas.microsoft.com/office/drawing/2014/main" id="{18F92346-B146-46F4-F29A-A7ABE04EAE99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45" name="Rechthoek 308">
                <a:extLst>
                  <a:ext uri="{FF2B5EF4-FFF2-40B4-BE49-F238E27FC236}">
                    <a16:creationId xmlns:a16="http://schemas.microsoft.com/office/drawing/2014/main" id="{8DEAFD5E-AC5B-5969-4DC4-4CEC35AC5DA1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46" name="Groep 309">
                <a:extLst>
                  <a:ext uri="{FF2B5EF4-FFF2-40B4-BE49-F238E27FC236}">
                    <a16:creationId xmlns:a16="http://schemas.microsoft.com/office/drawing/2014/main" id="{3634AA12-B994-FD5C-D17E-086C5BC33E47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47" name="Groep 310">
                  <a:extLst>
                    <a:ext uri="{FF2B5EF4-FFF2-40B4-BE49-F238E27FC236}">
                      <a16:creationId xmlns:a16="http://schemas.microsoft.com/office/drawing/2014/main" id="{47B970E6-F510-7523-C683-552D48FF0BA5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50" name="Groep 313">
                    <a:extLst>
                      <a:ext uri="{FF2B5EF4-FFF2-40B4-BE49-F238E27FC236}">
                        <a16:creationId xmlns:a16="http://schemas.microsoft.com/office/drawing/2014/main" id="{41FB4742-619A-D96C-2464-D1F8AAEE0A42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57" name="Groep 320">
                      <a:extLst>
                        <a:ext uri="{FF2B5EF4-FFF2-40B4-BE49-F238E27FC236}">
                          <a16:creationId xmlns:a16="http://schemas.microsoft.com/office/drawing/2014/main" id="{F10D932B-B7D5-478F-3660-E393EE4EFA9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60" name="Rechthoek 323">
                        <a:extLst>
                          <a:ext uri="{FF2B5EF4-FFF2-40B4-BE49-F238E27FC236}">
                            <a16:creationId xmlns:a16="http://schemas.microsoft.com/office/drawing/2014/main" id="{0A0673D7-2881-007B-030F-BF273AA595F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61" name="Rechthoek 324">
                        <a:extLst>
                          <a:ext uri="{FF2B5EF4-FFF2-40B4-BE49-F238E27FC236}">
                            <a16:creationId xmlns:a16="http://schemas.microsoft.com/office/drawing/2014/main" id="{3E480B79-7D69-9275-2932-6777B501533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62" name="Ovaal 325">
                        <a:extLst>
                          <a:ext uri="{FF2B5EF4-FFF2-40B4-BE49-F238E27FC236}">
                            <a16:creationId xmlns:a16="http://schemas.microsoft.com/office/drawing/2014/main" id="{2BC1F1F5-25B1-8B43-589E-FEB69987064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58" name="Afbeelding 321" descr="Afbeelding 321">
                      <a:extLst>
                        <a:ext uri="{FF2B5EF4-FFF2-40B4-BE49-F238E27FC236}">
                          <a16:creationId xmlns:a16="http://schemas.microsoft.com/office/drawing/2014/main" id="{F9D43A00-DCDC-6E2D-E643-ADDE41A60A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59" name="Afbeelding 322" descr="Afbeelding 322">
                      <a:extLst>
                        <a:ext uri="{FF2B5EF4-FFF2-40B4-BE49-F238E27FC236}">
                          <a16:creationId xmlns:a16="http://schemas.microsoft.com/office/drawing/2014/main" id="{907D88E9-0BCB-27B7-06B2-32B2C083697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51" name="Groep 314">
                    <a:extLst>
                      <a:ext uri="{FF2B5EF4-FFF2-40B4-BE49-F238E27FC236}">
                        <a16:creationId xmlns:a16="http://schemas.microsoft.com/office/drawing/2014/main" id="{E79DC7AD-67F1-00CD-54E1-57D7C728A3D6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55" name="Rechthoek 318">
                      <a:extLst>
                        <a:ext uri="{FF2B5EF4-FFF2-40B4-BE49-F238E27FC236}">
                          <a16:creationId xmlns:a16="http://schemas.microsoft.com/office/drawing/2014/main" id="{CEB579DE-7CF9-EB1A-002C-ACBB2468C7A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56" name="Rechthoek 319">
                      <a:extLst>
                        <a:ext uri="{FF2B5EF4-FFF2-40B4-BE49-F238E27FC236}">
                          <a16:creationId xmlns:a16="http://schemas.microsoft.com/office/drawing/2014/main" id="{24009297-54E8-7B6A-CAC1-AFF138474C39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52" name="Groep 315">
                    <a:extLst>
                      <a:ext uri="{FF2B5EF4-FFF2-40B4-BE49-F238E27FC236}">
                        <a16:creationId xmlns:a16="http://schemas.microsoft.com/office/drawing/2014/main" id="{02FE12E6-4B5C-4CBB-F04B-41EC8D7EBCD6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53" name="Rechthoek 316">
                      <a:extLst>
                        <a:ext uri="{FF2B5EF4-FFF2-40B4-BE49-F238E27FC236}">
                          <a16:creationId xmlns:a16="http://schemas.microsoft.com/office/drawing/2014/main" id="{D1340053-DE81-6C85-7F49-48CF73C46553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54" name="Rechthoek 317">
                      <a:extLst>
                        <a:ext uri="{FF2B5EF4-FFF2-40B4-BE49-F238E27FC236}">
                          <a16:creationId xmlns:a16="http://schemas.microsoft.com/office/drawing/2014/main" id="{B1EC86CE-5AE6-0E8D-B60E-5F9222CF61AF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48" name="Rechthoek 311">
                  <a:extLst>
                    <a:ext uri="{FF2B5EF4-FFF2-40B4-BE49-F238E27FC236}">
                      <a16:creationId xmlns:a16="http://schemas.microsoft.com/office/drawing/2014/main" id="{B87D8C6E-8BCF-02DC-59AB-A45805B5F8C8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49" name="Gelijkbenige driehoek 312">
                  <a:extLst>
                    <a:ext uri="{FF2B5EF4-FFF2-40B4-BE49-F238E27FC236}">
                      <a16:creationId xmlns:a16="http://schemas.microsoft.com/office/drawing/2014/main" id="{DB98ADF5-187C-3027-D17A-4BEA3DA14490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5DCBE9BA-645A-AB7C-30A1-DB8B89FF2548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83" name="Rechthoek 339">
              <a:extLst>
                <a:ext uri="{FF2B5EF4-FFF2-40B4-BE49-F238E27FC236}">
                  <a16:creationId xmlns:a16="http://schemas.microsoft.com/office/drawing/2014/main" id="{A63A352F-C14C-E9A0-BD37-DBD59600F4EC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84" name="Groeperen 38">
              <a:extLst>
                <a:ext uri="{FF2B5EF4-FFF2-40B4-BE49-F238E27FC236}">
                  <a16:creationId xmlns:a16="http://schemas.microsoft.com/office/drawing/2014/main" id="{8E35E99F-6889-EC31-CA1A-6A381A1E9496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98" name="Rechthoek 24">
                <a:extLst>
                  <a:ext uri="{FF2B5EF4-FFF2-40B4-BE49-F238E27FC236}">
                    <a16:creationId xmlns:a16="http://schemas.microsoft.com/office/drawing/2014/main" id="{56679A2F-ACA1-97D3-61CF-043E1EAE2A50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9" name="Rechthoek 25">
                <a:extLst>
                  <a:ext uri="{FF2B5EF4-FFF2-40B4-BE49-F238E27FC236}">
                    <a16:creationId xmlns:a16="http://schemas.microsoft.com/office/drawing/2014/main" id="{F45D92AA-425A-8054-EAE8-648D0C23DD1F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0" name="Rechthoek 26">
                <a:extLst>
                  <a:ext uri="{FF2B5EF4-FFF2-40B4-BE49-F238E27FC236}">
                    <a16:creationId xmlns:a16="http://schemas.microsoft.com/office/drawing/2014/main" id="{C4CC5CE3-23D5-E2E7-6663-762E27C08EBA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1" name="Rechthoek 27">
                <a:extLst>
                  <a:ext uri="{FF2B5EF4-FFF2-40B4-BE49-F238E27FC236}">
                    <a16:creationId xmlns:a16="http://schemas.microsoft.com/office/drawing/2014/main" id="{5909E02C-9587-932A-F72A-E8D0AC03998F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2" name="Rechthoek 32">
                <a:extLst>
                  <a:ext uri="{FF2B5EF4-FFF2-40B4-BE49-F238E27FC236}">
                    <a16:creationId xmlns:a16="http://schemas.microsoft.com/office/drawing/2014/main" id="{5FCF311A-F0C8-DAE6-E9E3-DDFEC541BBB2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03" name="Rechthoek 36">
                <a:extLst>
                  <a:ext uri="{FF2B5EF4-FFF2-40B4-BE49-F238E27FC236}">
                    <a16:creationId xmlns:a16="http://schemas.microsoft.com/office/drawing/2014/main" id="{442ADAB7-0398-EF7B-35F3-FFB8ACE87AB4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05F67D39-7662-EF3A-3B57-C77B35B9D707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92" name="Rechthoek 33">
                <a:extLst>
                  <a:ext uri="{FF2B5EF4-FFF2-40B4-BE49-F238E27FC236}">
                    <a16:creationId xmlns:a16="http://schemas.microsoft.com/office/drawing/2014/main" id="{F7931027-8A93-86C0-1891-C844136BAF9D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3" name="Rechthoek 28">
                <a:extLst>
                  <a:ext uri="{FF2B5EF4-FFF2-40B4-BE49-F238E27FC236}">
                    <a16:creationId xmlns:a16="http://schemas.microsoft.com/office/drawing/2014/main" id="{41380C5D-B08A-FD2C-6123-B02026A5AF63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4" name="Rechthoek 29">
                <a:extLst>
                  <a:ext uri="{FF2B5EF4-FFF2-40B4-BE49-F238E27FC236}">
                    <a16:creationId xmlns:a16="http://schemas.microsoft.com/office/drawing/2014/main" id="{AA7D18D7-AAF3-8BA0-D344-7C97C64DAEF4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5" name="Rechthoek 30">
                <a:extLst>
                  <a:ext uri="{FF2B5EF4-FFF2-40B4-BE49-F238E27FC236}">
                    <a16:creationId xmlns:a16="http://schemas.microsoft.com/office/drawing/2014/main" id="{34D51AE4-7AEA-86B1-A4C4-D0BC81F94C7B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6" name="Rechthoek 35">
                <a:extLst>
                  <a:ext uri="{FF2B5EF4-FFF2-40B4-BE49-F238E27FC236}">
                    <a16:creationId xmlns:a16="http://schemas.microsoft.com/office/drawing/2014/main" id="{33CB1B81-E77E-B51E-D73F-3552E8B51393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7" name="Rechthoek 37">
                <a:extLst>
                  <a:ext uri="{FF2B5EF4-FFF2-40B4-BE49-F238E27FC236}">
                    <a16:creationId xmlns:a16="http://schemas.microsoft.com/office/drawing/2014/main" id="{FCC9F364-639E-D332-B2E3-01D75E477E8D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86" name="Tijdelijke aanduiding voor tekst 10">
              <a:extLst>
                <a:ext uri="{FF2B5EF4-FFF2-40B4-BE49-F238E27FC236}">
                  <a16:creationId xmlns:a16="http://schemas.microsoft.com/office/drawing/2014/main" id="{E438D9B2-5CFD-FBF0-064D-D71810106412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87" name="Tijdelijke aanduiding voor tekst 10">
              <a:extLst>
                <a:ext uri="{FF2B5EF4-FFF2-40B4-BE49-F238E27FC236}">
                  <a16:creationId xmlns:a16="http://schemas.microsoft.com/office/drawing/2014/main" id="{13F4D076-B69D-3B2B-C301-F04ED1863138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88" name="Rectangle">
              <a:extLst>
                <a:ext uri="{FF2B5EF4-FFF2-40B4-BE49-F238E27FC236}">
                  <a16:creationId xmlns:a16="http://schemas.microsoft.com/office/drawing/2014/main" id="{1155C88D-978E-7952-07C0-864DCFEDA160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9" name="Afbeelding invoegen/veranderen">
              <a:extLst>
                <a:ext uri="{FF2B5EF4-FFF2-40B4-BE49-F238E27FC236}">
                  <a16:creationId xmlns:a16="http://schemas.microsoft.com/office/drawing/2014/main" id="{0643F2AB-9B6E-5B62-7AB8-21856065F66B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90" name="Tijdelijke aanduiding voor inhoud 4">
              <a:extLst>
                <a:ext uri="{FF2B5EF4-FFF2-40B4-BE49-F238E27FC236}">
                  <a16:creationId xmlns:a16="http://schemas.microsoft.com/office/drawing/2014/main" id="{9DF75DDD-3AA6-4F29-05D8-5612DB741505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91" name="Picture 90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178818F9-E91B-41F4-E40F-58515D131C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99AED0D0-B780-3D50-6322-8865E8AF94C8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43A14F0-2748-2F2A-7DA2-D92D24F29E36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21" name="Rechthoek 339">
                <a:extLst>
                  <a:ext uri="{FF2B5EF4-FFF2-40B4-BE49-F238E27FC236}">
                    <a16:creationId xmlns:a16="http://schemas.microsoft.com/office/drawing/2014/main" id="{18E0699A-D09D-0E36-5A06-50BD96858441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22" name="Rectangle">
                <a:extLst>
                  <a:ext uri="{FF2B5EF4-FFF2-40B4-BE49-F238E27FC236}">
                    <a16:creationId xmlns:a16="http://schemas.microsoft.com/office/drawing/2014/main" id="{36CD9E77-BCB7-9424-2C48-FF474BCE43D2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23" name="Afbeelding invoegen/veranderen">
                <a:extLst>
                  <a:ext uri="{FF2B5EF4-FFF2-40B4-BE49-F238E27FC236}">
                    <a16:creationId xmlns:a16="http://schemas.microsoft.com/office/drawing/2014/main" id="{6B18600E-2E3A-D020-0F56-7EFA436DF80A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15" name="Titel 21">
              <a:extLst>
                <a:ext uri="{FF2B5EF4-FFF2-40B4-BE49-F238E27FC236}">
                  <a16:creationId xmlns:a16="http://schemas.microsoft.com/office/drawing/2014/main" id="{EDC5065F-ABC6-20C0-6771-C8CDCC6FB6C3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16" name="Tijdelijke aanduiding voor inhoud 4">
              <a:extLst>
                <a:ext uri="{FF2B5EF4-FFF2-40B4-BE49-F238E27FC236}">
                  <a16:creationId xmlns:a16="http://schemas.microsoft.com/office/drawing/2014/main" id="{B4180DC0-BF23-B283-7FE4-B409B0746B61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17" name="Rechthoek 3">
              <a:extLst>
                <a:ext uri="{FF2B5EF4-FFF2-40B4-BE49-F238E27FC236}">
                  <a16:creationId xmlns:a16="http://schemas.microsoft.com/office/drawing/2014/main" id="{67E8927D-6C7F-7B38-97AA-BFBBB6A99DAB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8" name="Rechthoek 31">
              <a:extLst>
                <a:ext uri="{FF2B5EF4-FFF2-40B4-BE49-F238E27FC236}">
                  <a16:creationId xmlns:a16="http://schemas.microsoft.com/office/drawing/2014/main" id="{FED2C79B-9054-00A1-309E-935C9D9CD9B7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9" name="Tijdelijke aanduiding voor tekst 10">
              <a:extLst>
                <a:ext uri="{FF2B5EF4-FFF2-40B4-BE49-F238E27FC236}">
                  <a16:creationId xmlns:a16="http://schemas.microsoft.com/office/drawing/2014/main" id="{7678DBFC-A52F-39D3-00EE-F76648F5A42F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20" name="Tijdelijke aanduiding voor tekst 10">
              <a:extLst>
                <a:ext uri="{FF2B5EF4-FFF2-40B4-BE49-F238E27FC236}">
                  <a16:creationId xmlns:a16="http://schemas.microsoft.com/office/drawing/2014/main" id="{ACE1D98C-14BC-03EA-F70F-D6D024009093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852131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E533B3-21F4-E8E1-103D-873676FFB3A1}"/>
              </a:ext>
            </a:extLst>
          </p:cNvPr>
          <p:cNvSpPr txBox="1"/>
          <p:nvPr/>
        </p:nvSpPr>
        <p:spPr>
          <a:xfrm>
            <a:off x="968491" y="3139674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E28709-1D76-6A7E-C1A1-75062CAD430F}"/>
              </a:ext>
            </a:extLst>
          </p:cNvPr>
          <p:cNvSpPr txBox="1"/>
          <p:nvPr/>
        </p:nvSpPr>
        <p:spPr>
          <a:xfrm>
            <a:off x="968491" y="2571750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4B9DB8C-FDCC-168F-E3A3-49AD1527A8C6}"/>
              </a:ext>
            </a:extLst>
          </p:cNvPr>
          <p:cNvSpPr txBox="1">
            <a:spLocks/>
          </p:cNvSpPr>
          <p:nvPr/>
        </p:nvSpPr>
        <p:spPr>
          <a:xfrm>
            <a:off x="559671" y="1702302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l"/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  <p:grpSp>
        <p:nvGrpSpPr>
          <p:cNvPr id="7" name="Group">
            <a:extLst>
              <a:ext uri="{FF2B5EF4-FFF2-40B4-BE49-F238E27FC236}">
                <a16:creationId xmlns:a16="http://schemas.microsoft.com/office/drawing/2014/main" id="{98DF6627-D10B-663F-075C-8F634FD4C570}"/>
              </a:ext>
            </a:extLst>
          </p:cNvPr>
          <p:cNvGrpSpPr/>
          <p:nvPr/>
        </p:nvGrpSpPr>
        <p:grpSpPr>
          <a:xfrm>
            <a:off x="559671" y="2632980"/>
            <a:ext cx="347988" cy="347988"/>
            <a:chOff x="0" y="0"/>
            <a:chExt cx="1711877" cy="1711877"/>
          </a:xfrm>
        </p:grpSpPr>
        <p:sp>
          <p:nvSpPr>
            <p:cNvPr id="8" name="Circle">
              <a:extLst>
                <a:ext uri="{FF2B5EF4-FFF2-40B4-BE49-F238E27FC236}">
                  <a16:creationId xmlns:a16="http://schemas.microsoft.com/office/drawing/2014/main" id="{70AC8757-C135-50F6-CC41-7630DFBC3E30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F283DD74-D1E1-EFD6-255E-B6747608D870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084056AE-034D-FE96-2842-F290FFEE4D4D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1" name="Group">
            <a:extLst>
              <a:ext uri="{FF2B5EF4-FFF2-40B4-BE49-F238E27FC236}">
                <a16:creationId xmlns:a16="http://schemas.microsoft.com/office/drawing/2014/main" id="{F55B293E-F922-C4E3-7B7D-3ADFF18906CB}"/>
              </a:ext>
            </a:extLst>
          </p:cNvPr>
          <p:cNvGrpSpPr/>
          <p:nvPr/>
        </p:nvGrpSpPr>
        <p:grpSpPr>
          <a:xfrm>
            <a:off x="559671" y="3196142"/>
            <a:ext cx="347988" cy="347988"/>
            <a:chOff x="0" y="0"/>
            <a:chExt cx="1711877" cy="1711877"/>
          </a:xfrm>
        </p:grpSpPr>
        <p:sp>
          <p:nvSpPr>
            <p:cNvPr id="12" name="Circle">
              <a:extLst>
                <a:ext uri="{FF2B5EF4-FFF2-40B4-BE49-F238E27FC236}">
                  <a16:creationId xmlns:a16="http://schemas.microsoft.com/office/drawing/2014/main" id="{168E9988-677A-1850-8CB8-668F8467ACB6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3" name="Shape">
              <a:extLst>
                <a:ext uri="{FF2B5EF4-FFF2-40B4-BE49-F238E27FC236}">
                  <a16:creationId xmlns:a16="http://schemas.microsoft.com/office/drawing/2014/main" id="{3C44E170-2635-2A8C-2042-0C918CBBB2C0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05A2730B-0B1F-8894-B4DA-D8FD0E186C50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8127DE1D-C408-58C8-A425-89422F569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5" t="1934" r="67023" b="12207"/>
          <a:stretch/>
        </p:blipFill>
        <p:spPr>
          <a:xfrm>
            <a:off x="6244937" y="204228"/>
            <a:ext cx="2535383" cy="39209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94F36A-29CB-A171-48FC-0D2013DBC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5" t="1934" r="67023" b="12207"/>
          <a:stretch/>
        </p:blipFill>
        <p:spPr>
          <a:xfrm>
            <a:off x="3602182" y="969691"/>
            <a:ext cx="2535383" cy="3920963"/>
          </a:xfrm>
          <a:prstGeom prst="rect">
            <a:avLst/>
          </a:prstGeom>
        </p:spPr>
      </p:pic>
      <p:grpSp>
        <p:nvGrpSpPr>
          <p:cNvPr id="5" name="Instructie">
            <a:extLst>
              <a:ext uri="{FF2B5EF4-FFF2-40B4-BE49-F238E27FC236}">
                <a16:creationId xmlns:a16="http://schemas.microsoft.com/office/drawing/2014/main" id="{FE5624C8-3E6A-5653-7D6D-C0B0BB31C95C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5" name="Rechthoek 339">
              <a:extLst>
                <a:ext uri="{FF2B5EF4-FFF2-40B4-BE49-F238E27FC236}">
                  <a16:creationId xmlns:a16="http://schemas.microsoft.com/office/drawing/2014/main" id="{310450BA-13C4-4E77-766E-8F882F741BE7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6" name="Graphic 163">
              <a:extLst>
                <a:ext uri="{FF2B5EF4-FFF2-40B4-BE49-F238E27FC236}">
                  <a16:creationId xmlns:a16="http://schemas.microsoft.com/office/drawing/2014/main" id="{BBD80DCD-8004-6D6D-21CA-AA9BC1E96661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" name="Rechthoek 342">
              <a:extLst>
                <a:ext uri="{FF2B5EF4-FFF2-40B4-BE49-F238E27FC236}">
                  <a16:creationId xmlns:a16="http://schemas.microsoft.com/office/drawing/2014/main" id="{1FE1CC35-C927-6D9E-3713-2D37C3F70291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8" name="INSTRUCTIE">
              <a:extLst>
                <a:ext uri="{FF2B5EF4-FFF2-40B4-BE49-F238E27FC236}">
                  <a16:creationId xmlns:a16="http://schemas.microsoft.com/office/drawing/2014/main" id="{2D412810-5E22-4E03-AD9D-6DAD98D21C10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9" name="Rechthoek 299">
                <a:extLst>
                  <a:ext uri="{FF2B5EF4-FFF2-40B4-BE49-F238E27FC236}">
                    <a16:creationId xmlns:a16="http://schemas.microsoft.com/office/drawing/2014/main" id="{F743E6AB-88B3-05E6-802D-2024E10B51D3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5" name="Rectangle">
                  <a:extLst>
                    <a:ext uri="{FF2B5EF4-FFF2-40B4-BE49-F238E27FC236}">
                      <a16:creationId xmlns:a16="http://schemas.microsoft.com/office/drawing/2014/main" id="{408A477D-4B4F-B673-D683-9C2D68B7226F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6" name="Afbeelding invoegen/veranderen">
                  <a:extLst>
                    <a:ext uri="{FF2B5EF4-FFF2-40B4-BE49-F238E27FC236}">
                      <a16:creationId xmlns:a16="http://schemas.microsoft.com/office/drawing/2014/main" id="{7A4C55FB-1BD7-281A-3DDE-0D90B1804888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0" name="Ovaal 301">
                <a:extLst>
                  <a:ext uri="{FF2B5EF4-FFF2-40B4-BE49-F238E27FC236}">
                    <a16:creationId xmlns:a16="http://schemas.microsoft.com/office/drawing/2014/main" id="{1121A3DC-EBA2-E7B4-71CE-2C850932EC16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3" name="Oval">
                  <a:extLst>
                    <a:ext uri="{FF2B5EF4-FFF2-40B4-BE49-F238E27FC236}">
                      <a16:creationId xmlns:a16="http://schemas.microsoft.com/office/drawing/2014/main" id="{1A008667-6B37-D34A-BBD1-E2DE8A25E6F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4" name="1">
                  <a:extLst>
                    <a:ext uri="{FF2B5EF4-FFF2-40B4-BE49-F238E27FC236}">
                      <a16:creationId xmlns:a16="http://schemas.microsoft.com/office/drawing/2014/main" id="{932133A2-4369-F21A-2BEE-4729C81B302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1" name="Rechthoek 302">
                <a:extLst>
                  <a:ext uri="{FF2B5EF4-FFF2-40B4-BE49-F238E27FC236}">
                    <a16:creationId xmlns:a16="http://schemas.microsoft.com/office/drawing/2014/main" id="{E56F6D8B-9887-44EA-7378-407B200ED45E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2" name="Ovaal 303">
                <a:extLst>
                  <a:ext uri="{FF2B5EF4-FFF2-40B4-BE49-F238E27FC236}">
                    <a16:creationId xmlns:a16="http://schemas.microsoft.com/office/drawing/2014/main" id="{9EFFA4F7-1EEE-B448-1E6C-D5DAE230CD37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1" name="Oval">
                  <a:extLst>
                    <a:ext uri="{FF2B5EF4-FFF2-40B4-BE49-F238E27FC236}">
                      <a16:creationId xmlns:a16="http://schemas.microsoft.com/office/drawing/2014/main" id="{8092DB63-B3AF-0F63-62F2-60FDA0319390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2" name="2">
                  <a:extLst>
                    <a:ext uri="{FF2B5EF4-FFF2-40B4-BE49-F238E27FC236}">
                      <a16:creationId xmlns:a16="http://schemas.microsoft.com/office/drawing/2014/main" id="{03FB04E1-2F5D-49F1-B96D-F05B2E091E3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3" name="Rechthoek 304">
                <a:extLst>
                  <a:ext uri="{FF2B5EF4-FFF2-40B4-BE49-F238E27FC236}">
                    <a16:creationId xmlns:a16="http://schemas.microsoft.com/office/drawing/2014/main" id="{9042B417-BA65-0D73-9498-4DC37F185320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4" name="Groep 305">
                <a:extLst>
                  <a:ext uri="{FF2B5EF4-FFF2-40B4-BE49-F238E27FC236}">
                    <a16:creationId xmlns:a16="http://schemas.microsoft.com/office/drawing/2014/main" id="{284C3856-90CF-70AE-81E8-23BE3CD18931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6" name="Rechthoek 332">
                  <a:extLst>
                    <a:ext uri="{FF2B5EF4-FFF2-40B4-BE49-F238E27FC236}">
                      <a16:creationId xmlns:a16="http://schemas.microsoft.com/office/drawing/2014/main" id="{B94DF9FD-1CE3-7047-AEC1-313568D60AC3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9" name="Rectangle">
                    <a:extLst>
                      <a:ext uri="{FF2B5EF4-FFF2-40B4-BE49-F238E27FC236}">
                        <a16:creationId xmlns:a16="http://schemas.microsoft.com/office/drawing/2014/main" id="{004EE19E-5239-71EB-2550-96AD8A2C9A86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0" name="Invoegen">
                    <a:extLst>
                      <a:ext uri="{FF2B5EF4-FFF2-40B4-BE49-F238E27FC236}">
                        <a16:creationId xmlns:a16="http://schemas.microsoft.com/office/drawing/2014/main" id="{D0093671-8574-AE86-210D-E2A3AD717881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7" name="Rechte verbindingslijn 333">
                  <a:extLst>
                    <a:ext uri="{FF2B5EF4-FFF2-40B4-BE49-F238E27FC236}">
                      <a16:creationId xmlns:a16="http://schemas.microsoft.com/office/drawing/2014/main" id="{2CA4706E-75D8-5FE0-C3A4-AEBC0E391D26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8" name="Gelijkbenige driehoek 334">
                  <a:extLst>
                    <a:ext uri="{FF2B5EF4-FFF2-40B4-BE49-F238E27FC236}">
                      <a16:creationId xmlns:a16="http://schemas.microsoft.com/office/drawing/2014/main" id="{CE682194-BF2C-DBCB-A86B-9B955E4C7755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5" name="Groep 306">
                <a:extLst>
                  <a:ext uri="{FF2B5EF4-FFF2-40B4-BE49-F238E27FC236}">
                    <a16:creationId xmlns:a16="http://schemas.microsoft.com/office/drawing/2014/main" id="{BD837839-38FC-27CD-F923-3128FFD59D14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50" name="Rechthoek 326">
                  <a:extLst>
                    <a:ext uri="{FF2B5EF4-FFF2-40B4-BE49-F238E27FC236}">
                      <a16:creationId xmlns:a16="http://schemas.microsoft.com/office/drawing/2014/main" id="{5EAFE8A3-8CEE-83B5-8C7C-F7CACE1D667C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Ovaal 327">
                  <a:extLst>
                    <a:ext uri="{FF2B5EF4-FFF2-40B4-BE49-F238E27FC236}">
                      <a16:creationId xmlns:a16="http://schemas.microsoft.com/office/drawing/2014/main" id="{058EE231-958A-57DE-9B73-DA351FF82AB4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Vrije vorm: vorm 328">
                  <a:extLst>
                    <a:ext uri="{FF2B5EF4-FFF2-40B4-BE49-F238E27FC236}">
                      <a16:creationId xmlns:a16="http://schemas.microsoft.com/office/drawing/2014/main" id="{2D17A40C-22D2-2020-58BD-9332F8FF6161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3" name="Rechthoek: afgeronde hoeken 329">
                  <a:extLst>
                    <a:ext uri="{FF2B5EF4-FFF2-40B4-BE49-F238E27FC236}">
                      <a16:creationId xmlns:a16="http://schemas.microsoft.com/office/drawing/2014/main" id="{F019AADE-FB12-B1D2-3F55-2658BEB2F4AA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4" name="Rechte verbindingslijn 330">
                  <a:extLst>
                    <a:ext uri="{FF2B5EF4-FFF2-40B4-BE49-F238E27FC236}">
                      <a16:creationId xmlns:a16="http://schemas.microsoft.com/office/drawing/2014/main" id="{87B768D8-BFDD-B481-F331-DC23A311383D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5" name="Rechte verbindingslijn 331">
                  <a:extLst>
                    <a:ext uri="{FF2B5EF4-FFF2-40B4-BE49-F238E27FC236}">
                      <a16:creationId xmlns:a16="http://schemas.microsoft.com/office/drawing/2014/main" id="{8EB0BD10-3710-7F52-E323-8566DA28505C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6" name="Ovaal 307">
                <a:extLst>
                  <a:ext uri="{FF2B5EF4-FFF2-40B4-BE49-F238E27FC236}">
                    <a16:creationId xmlns:a16="http://schemas.microsoft.com/office/drawing/2014/main" id="{D874279B-57DF-A488-B73C-37608AA57BEF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D3FE284B-E1B7-FD32-E15E-F607EF9947B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3">
                  <a:extLst>
                    <a:ext uri="{FF2B5EF4-FFF2-40B4-BE49-F238E27FC236}">
                      <a16:creationId xmlns:a16="http://schemas.microsoft.com/office/drawing/2014/main" id="{59A3DCAE-0512-D140-76AA-C9A2F2DDD4B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7" name="Rechthoek 308">
                <a:extLst>
                  <a:ext uri="{FF2B5EF4-FFF2-40B4-BE49-F238E27FC236}">
                    <a16:creationId xmlns:a16="http://schemas.microsoft.com/office/drawing/2014/main" id="{EB82D40B-FB49-49B5-E0C6-EB80621C0113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8" name="Groep 309">
                <a:extLst>
                  <a:ext uri="{FF2B5EF4-FFF2-40B4-BE49-F238E27FC236}">
                    <a16:creationId xmlns:a16="http://schemas.microsoft.com/office/drawing/2014/main" id="{E56A4874-0190-3315-0D20-7392F21A24C4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2" name="Groep 310">
                  <a:extLst>
                    <a:ext uri="{FF2B5EF4-FFF2-40B4-BE49-F238E27FC236}">
                      <a16:creationId xmlns:a16="http://schemas.microsoft.com/office/drawing/2014/main" id="{F0058B9A-9ECA-62B2-BFE8-286EBDF02145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5" name="Groep 313">
                    <a:extLst>
                      <a:ext uri="{FF2B5EF4-FFF2-40B4-BE49-F238E27FC236}">
                        <a16:creationId xmlns:a16="http://schemas.microsoft.com/office/drawing/2014/main" id="{B17A3FF7-765B-85E1-98C3-102AB1056868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2" name="Groep 320">
                      <a:extLst>
                        <a:ext uri="{FF2B5EF4-FFF2-40B4-BE49-F238E27FC236}">
                          <a16:creationId xmlns:a16="http://schemas.microsoft.com/office/drawing/2014/main" id="{F2AE1579-4D92-49CB-894E-59E55BBB30E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5" name="Rechthoek 323">
                        <a:extLst>
                          <a:ext uri="{FF2B5EF4-FFF2-40B4-BE49-F238E27FC236}">
                            <a16:creationId xmlns:a16="http://schemas.microsoft.com/office/drawing/2014/main" id="{230EF94C-443C-4015-1541-1FECD90C4EC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6" name="Rechthoek 324">
                        <a:extLst>
                          <a:ext uri="{FF2B5EF4-FFF2-40B4-BE49-F238E27FC236}">
                            <a16:creationId xmlns:a16="http://schemas.microsoft.com/office/drawing/2014/main" id="{2578BE16-F062-6FC2-A0A9-6A2C0C69361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7" name="Ovaal 325">
                        <a:extLst>
                          <a:ext uri="{FF2B5EF4-FFF2-40B4-BE49-F238E27FC236}">
                            <a16:creationId xmlns:a16="http://schemas.microsoft.com/office/drawing/2014/main" id="{21898DCB-9D7E-B7D1-78CD-B40C07FA42C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3" name="Afbeelding 321" descr="Afbeelding 321">
                      <a:extLst>
                        <a:ext uri="{FF2B5EF4-FFF2-40B4-BE49-F238E27FC236}">
                          <a16:creationId xmlns:a16="http://schemas.microsoft.com/office/drawing/2014/main" id="{EB58095A-080C-3ABA-4437-99DA6DBC4D2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4" name="Afbeelding 322" descr="Afbeelding 322">
                      <a:extLst>
                        <a:ext uri="{FF2B5EF4-FFF2-40B4-BE49-F238E27FC236}">
                          <a16:creationId xmlns:a16="http://schemas.microsoft.com/office/drawing/2014/main" id="{BFE278F8-43C8-4CEA-DF70-3C161FC9324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6" name="Groep 314">
                    <a:extLst>
                      <a:ext uri="{FF2B5EF4-FFF2-40B4-BE49-F238E27FC236}">
                        <a16:creationId xmlns:a16="http://schemas.microsoft.com/office/drawing/2014/main" id="{359151C0-ECC1-2697-7C95-BC622CF3F578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40" name="Rechthoek 318">
                      <a:extLst>
                        <a:ext uri="{FF2B5EF4-FFF2-40B4-BE49-F238E27FC236}">
                          <a16:creationId xmlns:a16="http://schemas.microsoft.com/office/drawing/2014/main" id="{B56ECE66-438F-1FC7-AE36-E34FF20A9AD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1" name="Rechthoek 319">
                      <a:extLst>
                        <a:ext uri="{FF2B5EF4-FFF2-40B4-BE49-F238E27FC236}">
                          <a16:creationId xmlns:a16="http://schemas.microsoft.com/office/drawing/2014/main" id="{A71838D9-557A-B620-ABC8-AEFF71344168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7" name="Groep 315">
                    <a:extLst>
                      <a:ext uri="{FF2B5EF4-FFF2-40B4-BE49-F238E27FC236}">
                        <a16:creationId xmlns:a16="http://schemas.microsoft.com/office/drawing/2014/main" id="{DE89639D-3F7D-C718-15F7-E26EB854D64F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8" name="Rechthoek 316">
                      <a:extLst>
                        <a:ext uri="{FF2B5EF4-FFF2-40B4-BE49-F238E27FC236}">
                          <a16:creationId xmlns:a16="http://schemas.microsoft.com/office/drawing/2014/main" id="{C0FDC7F3-24BD-2BF1-61A4-C762C227FCDF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9" name="Rechthoek 317">
                      <a:extLst>
                        <a:ext uri="{FF2B5EF4-FFF2-40B4-BE49-F238E27FC236}">
                          <a16:creationId xmlns:a16="http://schemas.microsoft.com/office/drawing/2014/main" id="{E9AC72C0-7C17-E31C-0F7D-FC5A1EF1DEEA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3" name="Rechthoek 311">
                  <a:extLst>
                    <a:ext uri="{FF2B5EF4-FFF2-40B4-BE49-F238E27FC236}">
                      <a16:creationId xmlns:a16="http://schemas.microsoft.com/office/drawing/2014/main" id="{287A6522-9F4E-913F-B138-BDFE56BD8EC2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4" name="Gelijkbenige driehoek 312">
                  <a:extLst>
                    <a:ext uri="{FF2B5EF4-FFF2-40B4-BE49-F238E27FC236}">
                      <a16:creationId xmlns:a16="http://schemas.microsoft.com/office/drawing/2014/main" id="{CF2F174A-979A-626A-287E-F3636B53A2D2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B5758194-F2F0-97C5-CDF2-7E3A9E2FABFD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8" name="Rechthoek 339">
              <a:extLst>
                <a:ext uri="{FF2B5EF4-FFF2-40B4-BE49-F238E27FC236}">
                  <a16:creationId xmlns:a16="http://schemas.microsoft.com/office/drawing/2014/main" id="{6A60E1F0-ADCF-2CF4-360C-DE13549258B3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9" name="Groeperen 38">
              <a:extLst>
                <a:ext uri="{FF2B5EF4-FFF2-40B4-BE49-F238E27FC236}">
                  <a16:creationId xmlns:a16="http://schemas.microsoft.com/office/drawing/2014/main" id="{A037EB89-D2CF-3518-240B-11098F6185B1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3" name="Rechthoek 24">
                <a:extLst>
                  <a:ext uri="{FF2B5EF4-FFF2-40B4-BE49-F238E27FC236}">
                    <a16:creationId xmlns:a16="http://schemas.microsoft.com/office/drawing/2014/main" id="{AA262625-5621-A19E-481F-E58F86C588B8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5">
                <a:extLst>
                  <a:ext uri="{FF2B5EF4-FFF2-40B4-BE49-F238E27FC236}">
                    <a16:creationId xmlns:a16="http://schemas.microsoft.com/office/drawing/2014/main" id="{7B2465C2-B354-82BD-16DD-173C5F7F0DA4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26">
                <a:extLst>
                  <a:ext uri="{FF2B5EF4-FFF2-40B4-BE49-F238E27FC236}">
                    <a16:creationId xmlns:a16="http://schemas.microsoft.com/office/drawing/2014/main" id="{EC0C594C-0621-191E-BE59-5AD416F9F358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27">
                <a:extLst>
                  <a:ext uri="{FF2B5EF4-FFF2-40B4-BE49-F238E27FC236}">
                    <a16:creationId xmlns:a16="http://schemas.microsoft.com/office/drawing/2014/main" id="{FDE9B9D9-9369-D707-643E-FC58A41EA42F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32">
                <a:extLst>
                  <a:ext uri="{FF2B5EF4-FFF2-40B4-BE49-F238E27FC236}">
                    <a16:creationId xmlns:a16="http://schemas.microsoft.com/office/drawing/2014/main" id="{D54B6D27-BEDE-1A0A-315F-E43496C8CEB2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8" name="Rechthoek 36">
                <a:extLst>
                  <a:ext uri="{FF2B5EF4-FFF2-40B4-BE49-F238E27FC236}">
                    <a16:creationId xmlns:a16="http://schemas.microsoft.com/office/drawing/2014/main" id="{29641E09-4096-6CF7-0156-A04DB2DE5D73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3196BEA2-F0D6-92AE-59D9-B39B8DA65B20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7" name="Rechthoek 33">
                <a:extLst>
                  <a:ext uri="{FF2B5EF4-FFF2-40B4-BE49-F238E27FC236}">
                    <a16:creationId xmlns:a16="http://schemas.microsoft.com/office/drawing/2014/main" id="{27CA430D-F7B8-996D-3A6A-024F57E30F56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8">
                <a:extLst>
                  <a:ext uri="{FF2B5EF4-FFF2-40B4-BE49-F238E27FC236}">
                    <a16:creationId xmlns:a16="http://schemas.microsoft.com/office/drawing/2014/main" id="{443243F3-86D6-3043-9F31-395277218BD6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29">
                <a:extLst>
                  <a:ext uri="{FF2B5EF4-FFF2-40B4-BE49-F238E27FC236}">
                    <a16:creationId xmlns:a16="http://schemas.microsoft.com/office/drawing/2014/main" id="{EB583D87-5974-988A-888A-58D2B31DC35D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0">
                <a:extLst>
                  <a:ext uri="{FF2B5EF4-FFF2-40B4-BE49-F238E27FC236}">
                    <a16:creationId xmlns:a16="http://schemas.microsoft.com/office/drawing/2014/main" id="{67983BC1-7A02-BDB4-8547-D92A7C52CE28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5">
                <a:extLst>
                  <a:ext uri="{FF2B5EF4-FFF2-40B4-BE49-F238E27FC236}">
                    <a16:creationId xmlns:a16="http://schemas.microsoft.com/office/drawing/2014/main" id="{F59DC9EE-5CD3-60C6-8D09-9514F42E1A6A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37">
                <a:extLst>
                  <a:ext uri="{FF2B5EF4-FFF2-40B4-BE49-F238E27FC236}">
                    <a16:creationId xmlns:a16="http://schemas.microsoft.com/office/drawing/2014/main" id="{C4C4F800-F6FF-1286-6AC3-5B4D357E3EFB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1" name="Tijdelijke aanduiding voor tekst 10">
              <a:extLst>
                <a:ext uri="{FF2B5EF4-FFF2-40B4-BE49-F238E27FC236}">
                  <a16:creationId xmlns:a16="http://schemas.microsoft.com/office/drawing/2014/main" id="{ADE4D872-76FF-DABA-0EB0-7152615F0720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2" name="Tijdelijke aanduiding voor tekst 10">
              <a:extLst>
                <a:ext uri="{FF2B5EF4-FFF2-40B4-BE49-F238E27FC236}">
                  <a16:creationId xmlns:a16="http://schemas.microsoft.com/office/drawing/2014/main" id="{4BD8776A-7EF9-06AA-C26A-3E6BB9FDC74C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3" name="Rectangle">
              <a:extLst>
                <a:ext uri="{FF2B5EF4-FFF2-40B4-BE49-F238E27FC236}">
                  <a16:creationId xmlns:a16="http://schemas.microsoft.com/office/drawing/2014/main" id="{E33AA929-343D-2B35-2CDF-F98CF4072303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4" name="Afbeelding invoegen/veranderen">
              <a:extLst>
                <a:ext uri="{FF2B5EF4-FFF2-40B4-BE49-F238E27FC236}">
                  <a16:creationId xmlns:a16="http://schemas.microsoft.com/office/drawing/2014/main" id="{07F7FB68-9D31-AA8E-90AB-74EA6A211D4D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5" name="Tijdelijke aanduiding voor inhoud 4">
              <a:extLst>
                <a:ext uri="{FF2B5EF4-FFF2-40B4-BE49-F238E27FC236}">
                  <a16:creationId xmlns:a16="http://schemas.microsoft.com/office/drawing/2014/main" id="{A849AEEC-3AC0-8240-4683-72BB8616FA73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6" name="Picture 75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C554B182-2DB7-16F1-F77A-8E532A6494F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2F7A0FE-F68F-AA81-F69A-37C19812C488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56DD560F-7131-BF57-3056-BA0180D36077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5" name="Rechthoek 339">
                <a:extLst>
                  <a:ext uri="{FF2B5EF4-FFF2-40B4-BE49-F238E27FC236}">
                    <a16:creationId xmlns:a16="http://schemas.microsoft.com/office/drawing/2014/main" id="{C86627F7-BCA7-D442-8B0E-37BBCC12E88B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6" name="Rectangle">
                <a:extLst>
                  <a:ext uri="{FF2B5EF4-FFF2-40B4-BE49-F238E27FC236}">
                    <a16:creationId xmlns:a16="http://schemas.microsoft.com/office/drawing/2014/main" id="{77223494-02D5-777C-0712-81FEFEBCCD33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7" name="Afbeelding invoegen/veranderen">
                <a:extLst>
                  <a:ext uri="{FF2B5EF4-FFF2-40B4-BE49-F238E27FC236}">
                    <a16:creationId xmlns:a16="http://schemas.microsoft.com/office/drawing/2014/main" id="{049D2A08-2C73-FC9F-B5A2-784D2CD5310A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9" name="Titel 21">
              <a:extLst>
                <a:ext uri="{FF2B5EF4-FFF2-40B4-BE49-F238E27FC236}">
                  <a16:creationId xmlns:a16="http://schemas.microsoft.com/office/drawing/2014/main" id="{EC4BC4F8-55DC-12ED-494F-3792549E9DD6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90" name="Tijdelijke aanduiding voor inhoud 4">
              <a:extLst>
                <a:ext uri="{FF2B5EF4-FFF2-40B4-BE49-F238E27FC236}">
                  <a16:creationId xmlns:a16="http://schemas.microsoft.com/office/drawing/2014/main" id="{B40205ED-40DE-208C-3832-36BBD876D45D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1" name="Rechthoek 3">
              <a:extLst>
                <a:ext uri="{FF2B5EF4-FFF2-40B4-BE49-F238E27FC236}">
                  <a16:creationId xmlns:a16="http://schemas.microsoft.com/office/drawing/2014/main" id="{51D1797E-6D8B-48D9-4D33-E23EDB8308A8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2" name="Rechthoek 31">
              <a:extLst>
                <a:ext uri="{FF2B5EF4-FFF2-40B4-BE49-F238E27FC236}">
                  <a16:creationId xmlns:a16="http://schemas.microsoft.com/office/drawing/2014/main" id="{9879CA82-6DEE-E78F-F4F2-205450E77E1F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3" name="Tijdelijke aanduiding voor tekst 10">
              <a:extLst>
                <a:ext uri="{FF2B5EF4-FFF2-40B4-BE49-F238E27FC236}">
                  <a16:creationId xmlns:a16="http://schemas.microsoft.com/office/drawing/2014/main" id="{9765D247-B800-7629-D819-4F313B9135C1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4" name="Tijdelijke aanduiding voor tekst 10">
              <a:extLst>
                <a:ext uri="{FF2B5EF4-FFF2-40B4-BE49-F238E27FC236}">
                  <a16:creationId xmlns:a16="http://schemas.microsoft.com/office/drawing/2014/main" id="{B6097249-0B4D-7C0A-E503-1B95B0B660B6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0678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8127DE1D-C408-58C8-A425-89422F569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5" t="1934" r="67023" b="12207"/>
          <a:stretch/>
        </p:blipFill>
        <p:spPr>
          <a:xfrm>
            <a:off x="3304308" y="214620"/>
            <a:ext cx="2535383" cy="39209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94F36A-29CB-A171-48FC-0D2013DBC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5" t="1934" r="67023" b="12207"/>
          <a:stretch/>
        </p:blipFill>
        <p:spPr>
          <a:xfrm>
            <a:off x="661553" y="980083"/>
            <a:ext cx="2535383" cy="39209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81A105-07A7-D0E1-5B9C-7BA470B7B3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5" t="1934" r="67023" b="12207"/>
          <a:stretch/>
        </p:blipFill>
        <p:spPr>
          <a:xfrm>
            <a:off x="5947063" y="980082"/>
            <a:ext cx="2535383" cy="3920963"/>
          </a:xfrm>
          <a:prstGeom prst="rect">
            <a:avLst/>
          </a:prstGeom>
        </p:spPr>
      </p:pic>
      <p:grpSp>
        <p:nvGrpSpPr>
          <p:cNvPr id="15" name="Instructie">
            <a:extLst>
              <a:ext uri="{FF2B5EF4-FFF2-40B4-BE49-F238E27FC236}">
                <a16:creationId xmlns:a16="http://schemas.microsoft.com/office/drawing/2014/main" id="{FCBEB16D-BED7-BD05-022D-211509C3F1F5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6" name="Rechthoek 339">
              <a:extLst>
                <a:ext uri="{FF2B5EF4-FFF2-40B4-BE49-F238E27FC236}">
                  <a16:creationId xmlns:a16="http://schemas.microsoft.com/office/drawing/2014/main" id="{B2F4C71D-8C9A-80BC-54E9-41B8753226AE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7" name="Graphic 163">
              <a:extLst>
                <a:ext uri="{FF2B5EF4-FFF2-40B4-BE49-F238E27FC236}">
                  <a16:creationId xmlns:a16="http://schemas.microsoft.com/office/drawing/2014/main" id="{DD4333C3-1F3A-BB10-5702-AF938138A2D6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" name="Rechthoek 342">
              <a:extLst>
                <a:ext uri="{FF2B5EF4-FFF2-40B4-BE49-F238E27FC236}">
                  <a16:creationId xmlns:a16="http://schemas.microsoft.com/office/drawing/2014/main" id="{B16499C9-E8DB-AA82-3102-148C855DCD33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9" name="INSTRUCTIE">
              <a:extLst>
                <a:ext uri="{FF2B5EF4-FFF2-40B4-BE49-F238E27FC236}">
                  <a16:creationId xmlns:a16="http://schemas.microsoft.com/office/drawing/2014/main" id="{393B77DF-5E17-94F2-0F0A-1F4B6E360935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0" name="Rechthoek 299">
                <a:extLst>
                  <a:ext uri="{FF2B5EF4-FFF2-40B4-BE49-F238E27FC236}">
                    <a16:creationId xmlns:a16="http://schemas.microsoft.com/office/drawing/2014/main" id="{E943DE32-B113-12D1-5F1A-5A48F1C601B3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4" name="Rectangle">
                  <a:extLst>
                    <a:ext uri="{FF2B5EF4-FFF2-40B4-BE49-F238E27FC236}">
                      <a16:creationId xmlns:a16="http://schemas.microsoft.com/office/drawing/2014/main" id="{BF0266F2-E764-825F-EB86-CFC010C445A5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5" name="Afbeelding invoegen/veranderen">
                  <a:extLst>
                    <a:ext uri="{FF2B5EF4-FFF2-40B4-BE49-F238E27FC236}">
                      <a16:creationId xmlns:a16="http://schemas.microsoft.com/office/drawing/2014/main" id="{3412C806-DC21-7A88-F4D6-CEF250F592D6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1" name="Ovaal 301">
                <a:extLst>
                  <a:ext uri="{FF2B5EF4-FFF2-40B4-BE49-F238E27FC236}">
                    <a16:creationId xmlns:a16="http://schemas.microsoft.com/office/drawing/2014/main" id="{3284637C-1A18-3DD5-46C8-8326D71EC219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2" name="Oval">
                  <a:extLst>
                    <a:ext uri="{FF2B5EF4-FFF2-40B4-BE49-F238E27FC236}">
                      <a16:creationId xmlns:a16="http://schemas.microsoft.com/office/drawing/2014/main" id="{B55DC6E8-D190-0CEB-FFD7-74AC9A2FCC9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3" name="1">
                  <a:extLst>
                    <a:ext uri="{FF2B5EF4-FFF2-40B4-BE49-F238E27FC236}">
                      <a16:creationId xmlns:a16="http://schemas.microsoft.com/office/drawing/2014/main" id="{B24E3B46-5009-59A3-2E67-8C8C19E0507B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2" name="Rechthoek 302">
                <a:extLst>
                  <a:ext uri="{FF2B5EF4-FFF2-40B4-BE49-F238E27FC236}">
                    <a16:creationId xmlns:a16="http://schemas.microsoft.com/office/drawing/2014/main" id="{5CD947FC-4337-842A-24A3-5F6F26B49EC1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3" name="Ovaal 303">
                <a:extLst>
                  <a:ext uri="{FF2B5EF4-FFF2-40B4-BE49-F238E27FC236}">
                    <a16:creationId xmlns:a16="http://schemas.microsoft.com/office/drawing/2014/main" id="{BFA882F9-D198-6382-D9CD-EA337D0B8711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0" name="Oval">
                  <a:extLst>
                    <a:ext uri="{FF2B5EF4-FFF2-40B4-BE49-F238E27FC236}">
                      <a16:creationId xmlns:a16="http://schemas.microsoft.com/office/drawing/2014/main" id="{42E136A2-30DB-F473-4F7C-5654EAA0C75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1" name="2">
                  <a:extLst>
                    <a:ext uri="{FF2B5EF4-FFF2-40B4-BE49-F238E27FC236}">
                      <a16:creationId xmlns:a16="http://schemas.microsoft.com/office/drawing/2014/main" id="{DF78C40D-8953-2298-596A-C2EBA882C8D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4" name="Rechthoek 304">
                <a:extLst>
                  <a:ext uri="{FF2B5EF4-FFF2-40B4-BE49-F238E27FC236}">
                    <a16:creationId xmlns:a16="http://schemas.microsoft.com/office/drawing/2014/main" id="{79A8D330-AEC1-083E-24E0-66CC3816B721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5" name="Groep 305">
                <a:extLst>
                  <a:ext uri="{FF2B5EF4-FFF2-40B4-BE49-F238E27FC236}">
                    <a16:creationId xmlns:a16="http://schemas.microsoft.com/office/drawing/2014/main" id="{C5B925A5-B199-7CB5-29C6-DC42C10F8F74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5" name="Rechthoek 332">
                  <a:extLst>
                    <a:ext uri="{FF2B5EF4-FFF2-40B4-BE49-F238E27FC236}">
                      <a16:creationId xmlns:a16="http://schemas.microsoft.com/office/drawing/2014/main" id="{F2C1A961-43F2-C8B8-875F-605C15AE0A50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8" name="Rectangle">
                    <a:extLst>
                      <a:ext uri="{FF2B5EF4-FFF2-40B4-BE49-F238E27FC236}">
                        <a16:creationId xmlns:a16="http://schemas.microsoft.com/office/drawing/2014/main" id="{0696DBCD-F2A5-1033-13C7-BA9D2F14C113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9" name="Invoegen">
                    <a:extLst>
                      <a:ext uri="{FF2B5EF4-FFF2-40B4-BE49-F238E27FC236}">
                        <a16:creationId xmlns:a16="http://schemas.microsoft.com/office/drawing/2014/main" id="{DF1E466F-E2D4-204E-5779-65C6B945664A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6" name="Rechte verbindingslijn 333">
                  <a:extLst>
                    <a:ext uri="{FF2B5EF4-FFF2-40B4-BE49-F238E27FC236}">
                      <a16:creationId xmlns:a16="http://schemas.microsoft.com/office/drawing/2014/main" id="{F41BB2A1-E0D9-5E36-9484-8E8F5EABC53A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7" name="Gelijkbenige driehoek 334">
                  <a:extLst>
                    <a:ext uri="{FF2B5EF4-FFF2-40B4-BE49-F238E27FC236}">
                      <a16:creationId xmlns:a16="http://schemas.microsoft.com/office/drawing/2014/main" id="{971A6904-978E-C7E8-0B51-127D1990B184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6" name="Groep 306">
                <a:extLst>
                  <a:ext uri="{FF2B5EF4-FFF2-40B4-BE49-F238E27FC236}">
                    <a16:creationId xmlns:a16="http://schemas.microsoft.com/office/drawing/2014/main" id="{3736429C-67BD-A0A5-1350-F836B870A92E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9" name="Rechthoek 326">
                  <a:extLst>
                    <a:ext uri="{FF2B5EF4-FFF2-40B4-BE49-F238E27FC236}">
                      <a16:creationId xmlns:a16="http://schemas.microsoft.com/office/drawing/2014/main" id="{D7B1634D-1365-A427-F120-6D70DE077ECE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Ovaal 327">
                  <a:extLst>
                    <a:ext uri="{FF2B5EF4-FFF2-40B4-BE49-F238E27FC236}">
                      <a16:creationId xmlns:a16="http://schemas.microsoft.com/office/drawing/2014/main" id="{7CD78AF5-366C-5870-8029-A0C27F881173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Vrije vorm: vorm 328">
                  <a:extLst>
                    <a:ext uri="{FF2B5EF4-FFF2-40B4-BE49-F238E27FC236}">
                      <a16:creationId xmlns:a16="http://schemas.microsoft.com/office/drawing/2014/main" id="{750CB5A4-A128-6752-2571-3170EC37653D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Rechthoek: afgeronde hoeken 329">
                  <a:extLst>
                    <a:ext uri="{FF2B5EF4-FFF2-40B4-BE49-F238E27FC236}">
                      <a16:creationId xmlns:a16="http://schemas.microsoft.com/office/drawing/2014/main" id="{696AFF77-7C61-5C45-807E-D60B683121F1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3" name="Rechte verbindingslijn 330">
                  <a:extLst>
                    <a:ext uri="{FF2B5EF4-FFF2-40B4-BE49-F238E27FC236}">
                      <a16:creationId xmlns:a16="http://schemas.microsoft.com/office/drawing/2014/main" id="{204372ED-42BF-6132-9FE2-BA8CDF0C6A1B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4" name="Rechte verbindingslijn 331">
                  <a:extLst>
                    <a:ext uri="{FF2B5EF4-FFF2-40B4-BE49-F238E27FC236}">
                      <a16:creationId xmlns:a16="http://schemas.microsoft.com/office/drawing/2014/main" id="{E385038E-C454-D0A8-3D36-A5A8B47BA164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7" name="Ovaal 307">
                <a:extLst>
                  <a:ext uri="{FF2B5EF4-FFF2-40B4-BE49-F238E27FC236}">
                    <a16:creationId xmlns:a16="http://schemas.microsoft.com/office/drawing/2014/main" id="{732C6368-BA73-CDA7-9DFA-B46231E269D5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7" name="Oval">
                  <a:extLst>
                    <a:ext uri="{FF2B5EF4-FFF2-40B4-BE49-F238E27FC236}">
                      <a16:creationId xmlns:a16="http://schemas.microsoft.com/office/drawing/2014/main" id="{C2E39FE1-58AD-BCD6-42B4-AE70CE31ED9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8" name="3">
                  <a:extLst>
                    <a:ext uri="{FF2B5EF4-FFF2-40B4-BE49-F238E27FC236}">
                      <a16:creationId xmlns:a16="http://schemas.microsoft.com/office/drawing/2014/main" id="{D366229E-F4B5-F9D8-B08A-76A68BC7F338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8" name="Rechthoek 308">
                <a:extLst>
                  <a:ext uri="{FF2B5EF4-FFF2-40B4-BE49-F238E27FC236}">
                    <a16:creationId xmlns:a16="http://schemas.microsoft.com/office/drawing/2014/main" id="{7402E5C3-6AA7-E893-4230-04A5719AB200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0" name="Groep 309">
                <a:extLst>
                  <a:ext uri="{FF2B5EF4-FFF2-40B4-BE49-F238E27FC236}">
                    <a16:creationId xmlns:a16="http://schemas.microsoft.com/office/drawing/2014/main" id="{FD163FF2-1A24-3684-0465-B440E5520F04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1" name="Groep 310">
                  <a:extLst>
                    <a:ext uri="{FF2B5EF4-FFF2-40B4-BE49-F238E27FC236}">
                      <a16:creationId xmlns:a16="http://schemas.microsoft.com/office/drawing/2014/main" id="{4B485E3C-D611-DD74-A048-A40F11368BAD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4" name="Groep 313">
                    <a:extLst>
                      <a:ext uri="{FF2B5EF4-FFF2-40B4-BE49-F238E27FC236}">
                        <a16:creationId xmlns:a16="http://schemas.microsoft.com/office/drawing/2014/main" id="{00126096-8FB6-A9CD-4BC0-1A5FF774C1B9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1" name="Groep 320">
                      <a:extLst>
                        <a:ext uri="{FF2B5EF4-FFF2-40B4-BE49-F238E27FC236}">
                          <a16:creationId xmlns:a16="http://schemas.microsoft.com/office/drawing/2014/main" id="{8FF84E3E-E0C5-CE2E-39E3-036F1695DA2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4" name="Rechthoek 323">
                        <a:extLst>
                          <a:ext uri="{FF2B5EF4-FFF2-40B4-BE49-F238E27FC236}">
                            <a16:creationId xmlns:a16="http://schemas.microsoft.com/office/drawing/2014/main" id="{D23704AF-B94C-6262-2DAE-AE931FA0B9E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5" name="Rechthoek 324">
                        <a:extLst>
                          <a:ext uri="{FF2B5EF4-FFF2-40B4-BE49-F238E27FC236}">
                            <a16:creationId xmlns:a16="http://schemas.microsoft.com/office/drawing/2014/main" id="{F171383D-0EEB-81F1-B7C6-2A330BDE2E6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6" name="Ovaal 325">
                        <a:extLst>
                          <a:ext uri="{FF2B5EF4-FFF2-40B4-BE49-F238E27FC236}">
                            <a16:creationId xmlns:a16="http://schemas.microsoft.com/office/drawing/2014/main" id="{AEF01226-4B4F-8118-3943-F2F0FE3E4EA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2" name="Afbeelding 321" descr="Afbeelding 321">
                      <a:extLst>
                        <a:ext uri="{FF2B5EF4-FFF2-40B4-BE49-F238E27FC236}">
                          <a16:creationId xmlns:a16="http://schemas.microsoft.com/office/drawing/2014/main" id="{F3239FDB-7C24-D5EE-2865-4F7D2509291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3" name="Afbeelding 322" descr="Afbeelding 322">
                      <a:extLst>
                        <a:ext uri="{FF2B5EF4-FFF2-40B4-BE49-F238E27FC236}">
                          <a16:creationId xmlns:a16="http://schemas.microsoft.com/office/drawing/2014/main" id="{C4EAE7CD-EDF6-FA50-838D-F86003FD0DD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5" name="Groep 314">
                    <a:extLst>
                      <a:ext uri="{FF2B5EF4-FFF2-40B4-BE49-F238E27FC236}">
                        <a16:creationId xmlns:a16="http://schemas.microsoft.com/office/drawing/2014/main" id="{A06D0727-C039-66CC-74CA-B65F0AEEC61F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9" name="Rechthoek 318">
                      <a:extLst>
                        <a:ext uri="{FF2B5EF4-FFF2-40B4-BE49-F238E27FC236}">
                          <a16:creationId xmlns:a16="http://schemas.microsoft.com/office/drawing/2014/main" id="{79E1897B-6643-496C-231C-C160139315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0" name="Rechthoek 319">
                      <a:extLst>
                        <a:ext uri="{FF2B5EF4-FFF2-40B4-BE49-F238E27FC236}">
                          <a16:creationId xmlns:a16="http://schemas.microsoft.com/office/drawing/2014/main" id="{0FBBB39D-66D2-2AE8-C364-7732511A007E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6" name="Groep 315">
                    <a:extLst>
                      <a:ext uri="{FF2B5EF4-FFF2-40B4-BE49-F238E27FC236}">
                        <a16:creationId xmlns:a16="http://schemas.microsoft.com/office/drawing/2014/main" id="{32C90FF7-FFFA-2788-8361-DBDED8AD7393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7" name="Rechthoek 316">
                      <a:extLst>
                        <a:ext uri="{FF2B5EF4-FFF2-40B4-BE49-F238E27FC236}">
                          <a16:creationId xmlns:a16="http://schemas.microsoft.com/office/drawing/2014/main" id="{56CB29BF-96CD-B547-05E6-BC30C2199D32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8" name="Rechthoek 317">
                      <a:extLst>
                        <a:ext uri="{FF2B5EF4-FFF2-40B4-BE49-F238E27FC236}">
                          <a16:creationId xmlns:a16="http://schemas.microsoft.com/office/drawing/2014/main" id="{917723A9-A879-9CAB-F63A-281CBA0113A3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2" name="Rechthoek 311">
                  <a:extLst>
                    <a:ext uri="{FF2B5EF4-FFF2-40B4-BE49-F238E27FC236}">
                      <a16:creationId xmlns:a16="http://schemas.microsoft.com/office/drawing/2014/main" id="{F4F37461-1197-F565-E45F-2956F98943E3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3" name="Gelijkbenige driehoek 312">
                  <a:extLst>
                    <a:ext uri="{FF2B5EF4-FFF2-40B4-BE49-F238E27FC236}">
                      <a16:creationId xmlns:a16="http://schemas.microsoft.com/office/drawing/2014/main" id="{30C96711-5592-A584-A264-960EB10E2157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B7090C0-2145-BF11-8EBD-D2962312CE5A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7" name="Rechthoek 339">
              <a:extLst>
                <a:ext uri="{FF2B5EF4-FFF2-40B4-BE49-F238E27FC236}">
                  <a16:creationId xmlns:a16="http://schemas.microsoft.com/office/drawing/2014/main" id="{AD0D75F4-A5E4-F0B7-FD8A-89BFEBC6593B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8" name="Groeperen 38">
              <a:extLst>
                <a:ext uri="{FF2B5EF4-FFF2-40B4-BE49-F238E27FC236}">
                  <a16:creationId xmlns:a16="http://schemas.microsoft.com/office/drawing/2014/main" id="{B65F143E-026A-36AC-1375-5000C726D421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2" name="Rechthoek 24">
                <a:extLst>
                  <a:ext uri="{FF2B5EF4-FFF2-40B4-BE49-F238E27FC236}">
                    <a16:creationId xmlns:a16="http://schemas.microsoft.com/office/drawing/2014/main" id="{4D23D029-A310-6C64-486D-253767DD1039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5">
                <a:extLst>
                  <a:ext uri="{FF2B5EF4-FFF2-40B4-BE49-F238E27FC236}">
                    <a16:creationId xmlns:a16="http://schemas.microsoft.com/office/drawing/2014/main" id="{72FF2BFA-E2E5-9FBE-842E-008EB03A8603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6">
                <a:extLst>
                  <a:ext uri="{FF2B5EF4-FFF2-40B4-BE49-F238E27FC236}">
                    <a16:creationId xmlns:a16="http://schemas.microsoft.com/office/drawing/2014/main" id="{9BB95FFE-D498-79D9-9FFF-C45D461EF96B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27">
                <a:extLst>
                  <a:ext uri="{FF2B5EF4-FFF2-40B4-BE49-F238E27FC236}">
                    <a16:creationId xmlns:a16="http://schemas.microsoft.com/office/drawing/2014/main" id="{E029EE1C-DE86-A139-1A21-AE95329C094F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32">
                <a:extLst>
                  <a:ext uri="{FF2B5EF4-FFF2-40B4-BE49-F238E27FC236}">
                    <a16:creationId xmlns:a16="http://schemas.microsoft.com/office/drawing/2014/main" id="{C21C6A4F-5E8B-A5E0-6724-2BA9C6B81A90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36">
                <a:extLst>
                  <a:ext uri="{FF2B5EF4-FFF2-40B4-BE49-F238E27FC236}">
                    <a16:creationId xmlns:a16="http://schemas.microsoft.com/office/drawing/2014/main" id="{410ABC2E-64E4-20D0-D51B-ACCF5CC58178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CBB73F43-79BF-4752-5F3F-E0AD23A46FBE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6" name="Rechthoek 33">
                <a:extLst>
                  <a:ext uri="{FF2B5EF4-FFF2-40B4-BE49-F238E27FC236}">
                    <a16:creationId xmlns:a16="http://schemas.microsoft.com/office/drawing/2014/main" id="{86DDC20B-FC86-F2E0-82BF-3F69C8A67504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8">
                <a:extLst>
                  <a:ext uri="{FF2B5EF4-FFF2-40B4-BE49-F238E27FC236}">
                    <a16:creationId xmlns:a16="http://schemas.microsoft.com/office/drawing/2014/main" id="{83F1DF33-D675-E062-F740-1535B9E4D313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9">
                <a:extLst>
                  <a:ext uri="{FF2B5EF4-FFF2-40B4-BE49-F238E27FC236}">
                    <a16:creationId xmlns:a16="http://schemas.microsoft.com/office/drawing/2014/main" id="{2B2FC169-E7A2-51E9-F417-93F962594412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0">
                <a:extLst>
                  <a:ext uri="{FF2B5EF4-FFF2-40B4-BE49-F238E27FC236}">
                    <a16:creationId xmlns:a16="http://schemas.microsoft.com/office/drawing/2014/main" id="{93F4CF51-6C04-3CA0-5B5F-12428C4A5D27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5">
                <a:extLst>
                  <a:ext uri="{FF2B5EF4-FFF2-40B4-BE49-F238E27FC236}">
                    <a16:creationId xmlns:a16="http://schemas.microsoft.com/office/drawing/2014/main" id="{2198CA3B-64D2-E68D-2C2F-D55FFF0CE562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7">
                <a:extLst>
                  <a:ext uri="{FF2B5EF4-FFF2-40B4-BE49-F238E27FC236}">
                    <a16:creationId xmlns:a16="http://schemas.microsoft.com/office/drawing/2014/main" id="{CF56342F-1830-5847-D32C-AD0036341690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0" name="Tijdelijke aanduiding voor tekst 10">
              <a:extLst>
                <a:ext uri="{FF2B5EF4-FFF2-40B4-BE49-F238E27FC236}">
                  <a16:creationId xmlns:a16="http://schemas.microsoft.com/office/drawing/2014/main" id="{3686F059-439B-8694-2876-789BB91586FE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1" name="Tijdelijke aanduiding voor tekst 10">
              <a:extLst>
                <a:ext uri="{FF2B5EF4-FFF2-40B4-BE49-F238E27FC236}">
                  <a16:creationId xmlns:a16="http://schemas.microsoft.com/office/drawing/2014/main" id="{7DFA9024-C1D7-9870-44DD-91086FAB5E15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2" name="Rectangle">
              <a:extLst>
                <a:ext uri="{FF2B5EF4-FFF2-40B4-BE49-F238E27FC236}">
                  <a16:creationId xmlns:a16="http://schemas.microsoft.com/office/drawing/2014/main" id="{730CAED3-2E0D-65FD-C5C8-4A8E88756BF1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3" name="Afbeelding invoegen/veranderen">
              <a:extLst>
                <a:ext uri="{FF2B5EF4-FFF2-40B4-BE49-F238E27FC236}">
                  <a16:creationId xmlns:a16="http://schemas.microsoft.com/office/drawing/2014/main" id="{B85D37D6-D981-39B8-E165-00B8BA35C990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4" name="Tijdelijke aanduiding voor inhoud 4">
              <a:extLst>
                <a:ext uri="{FF2B5EF4-FFF2-40B4-BE49-F238E27FC236}">
                  <a16:creationId xmlns:a16="http://schemas.microsoft.com/office/drawing/2014/main" id="{43B5385B-BC4A-2D60-6EDD-28A920F7C0DA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5" name="Picture 7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D51AAC88-9FFB-A8A5-67B7-B0FF3F25FA7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D98B0E96-744D-841B-77FD-C0D720252EB3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D0E44FB-14B2-24D3-3A4F-53C23654981C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12" name="Rechthoek 339">
                <a:extLst>
                  <a:ext uri="{FF2B5EF4-FFF2-40B4-BE49-F238E27FC236}">
                    <a16:creationId xmlns:a16="http://schemas.microsoft.com/office/drawing/2014/main" id="{0351C7B4-B0C0-C3E0-4CE8-55817882A159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13" name="Rectangle">
                <a:extLst>
                  <a:ext uri="{FF2B5EF4-FFF2-40B4-BE49-F238E27FC236}">
                    <a16:creationId xmlns:a16="http://schemas.microsoft.com/office/drawing/2014/main" id="{484AB882-A365-AEA1-5E4B-FAF1D69DD4AA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4" name="Afbeelding invoegen/veranderen">
                <a:extLst>
                  <a:ext uri="{FF2B5EF4-FFF2-40B4-BE49-F238E27FC236}">
                    <a16:creationId xmlns:a16="http://schemas.microsoft.com/office/drawing/2014/main" id="{C4E93604-BC34-93B6-45F6-6A5739A8D49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6" name="Titel 21">
              <a:extLst>
                <a:ext uri="{FF2B5EF4-FFF2-40B4-BE49-F238E27FC236}">
                  <a16:creationId xmlns:a16="http://schemas.microsoft.com/office/drawing/2014/main" id="{D8696D4F-E866-2570-2259-C258D00979E7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" name="Tijdelijke aanduiding voor inhoud 4">
              <a:extLst>
                <a:ext uri="{FF2B5EF4-FFF2-40B4-BE49-F238E27FC236}">
                  <a16:creationId xmlns:a16="http://schemas.microsoft.com/office/drawing/2014/main" id="{48DA18B0-3F1B-B49B-CC33-CA8EB6A33561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" name="Rechthoek 3">
              <a:extLst>
                <a:ext uri="{FF2B5EF4-FFF2-40B4-BE49-F238E27FC236}">
                  <a16:creationId xmlns:a16="http://schemas.microsoft.com/office/drawing/2014/main" id="{0D31EE02-0499-0940-A85C-64094CB88D01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" name="Rechthoek 31">
              <a:extLst>
                <a:ext uri="{FF2B5EF4-FFF2-40B4-BE49-F238E27FC236}">
                  <a16:creationId xmlns:a16="http://schemas.microsoft.com/office/drawing/2014/main" id="{9282CDE6-8257-80B9-1DE7-0DE89EF0EEEB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0" name="Tijdelijke aanduiding voor tekst 10">
              <a:extLst>
                <a:ext uri="{FF2B5EF4-FFF2-40B4-BE49-F238E27FC236}">
                  <a16:creationId xmlns:a16="http://schemas.microsoft.com/office/drawing/2014/main" id="{D94FFFB3-56D5-B3D5-F8BD-CC2013B78F6E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11" name="Tijdelijke aanduiding voor tekst 10">
              <a:extLst>
                <a:ext uri="{FF2B5EF4-FFF2-40B4-BE49-F238E27FC236}">
                  <a16:creationId xmlns:a16="http://schemas.microsoft.com/office/drawing/2014/main" id="{7262B39F-4583-505C-6595-B737F16205D8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8392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">
            <a:extLst>
              <a:ext uri="{FF2B5EF4-FFF2-40B4-BE49-F238E27FC236}">
                <a16:creationId xmlns:a16="http://schemas.microsoft.com/office/drawing/2014/main" id="{13375AAE-6327-3D52-724D-EBB3F37F87DB}"/>
              </a:ext>
            </a:extLst>
          </p:cNvPr>
          <p:cNvGrpSpPr/>
          <p:nvPr/>
        </p:nvGrpSpPr>
        <p:grpSpPr>
          <a:xfrm>
            <a:off x="1197636" y="3570182"/>
            <a:ext cx="566649" cy="566649"/>
            <a:chOff x="0" y="0"/>
            <a:chExt cx="1711877" cy="1711877"/>
          </a:xfrm>
        </p:grpSpPr>
        <p:sp>
          <p:nvSpPr>
            <p:cNvPr id="5" name="Circle">
              <a:extLst>
                <a:ext uri="{FF2B5EF4-FFF2-40B4-BE49-F238E27FC236}">
                  <a16:creationId xmlns:a16="http://schemas.microsoft.com/office/drawing/2014/main" id="{8F99A291-17D7-21EB-200E-B61274142A58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FFC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6" name="Shape">
              <a:extLst>
                <a:ext uri="{FF2B5EF4-FFF2-40B4-BE49-F238E27FC236}">
                  <a16:creationId xmlns:a16="http://schemas.microsoft.com/office/drawing/2014/main" id="{3A512B75-BF46-5079-DA41-B256117AE40B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" name="Shape">
              <a:extLst>
                <a:ext uri="{FF2B5EF4-FFF2-40B4-BE49-F238E27FC236}">
                  <a16:creationId xmlns:a16="http://schemas.microsoft.com/office/drawing/2014/main" id="{BB2127BC-6C21-7D04-D43D-0039E84BC41B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8" name="Group">
            <a:extLst>
              <a:ext uri="{FF2B5EF4-FFF2-40B4-BE49-F238E27FC236}">
                <a16:creationId xmlns:a16="http://schemas.microsoft.com/office/drawing/2014/main" id="{89256832-96C7-2B13-26E6-B6F6BCBC1DC5}"/>
              </a:ext>
            </a:extLst>
          </p:cNvPr>
          <p:cNvGrpSpPr/>
          <p:nvPr/>
        </p:nvGrpSpPr>
        <p:grpSpPr>
          <a:xfrm>
            <a:off x="1870412" y="3570182"/>
            <a:ext cx="566649" cy="566649"/>
            <a:chOff x="0" y="0"/>
            <a:chExt cx="1711877" cy="1711877"/>
          </a:xfrm>
        </p:grpSpPr>
        <p:sp>
          <p:nvSpPr>
            <p:cNvPr id="9" name="Circle">
              <a:extLst>
                <a:ext uri="{FF2B5EF4-FFF2-40B4-BE49-F238E27FC236}">
                  <a16:creationId xmlns:a16="http://schemas.microsoft.com/office/drawing/2014/main" id="{FE0AC614-3C96-FE65-FE53-B27851E616DC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FFC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9DE30E1A-9ABE-7E8F-14AE-7202BB4DA334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ED935082-ED23-62B0-6996-D3D8CCD73965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2" name="Group">
            <a:extLst>
              <a:ext uri="{FF2B5EF4-FFF2-40B4-BE49-F238E27FC236}">
                <a16:creationId xmlns:a16="http://schemas.microsoft.com/office/drawing/2014/main" id="{61BEEE4E-85A5-B177-ED43-3478A87278AA}"/>
              </a:ext>
            </a:extLst>
          </p:cNvPr>
          <p:cNvGrpSpPr/>
          <p:nvPr/>
        </p:nvGrpSpPr>
        <p:grpSpPr>
          <a:xfrm>
            <a:off x="2551698" y="3570182"/>
            <a:ext cx="566649" cy="566649"/>
            <a:chOff x="0" y="0"/>
            <a:chExt cx="1711877" cy="1711877"/>
          </a:xfrm>
        </p:grpSpPr>
        <p:sp>
          <p:nvSpPr>
            <p:cNvPr id="13" name="Circle">
              <a:extLst>
                <a:ext uri="{FF2B5EF4-FFF2-40B4-BE49-F238E27FC236}">
                  <a16:creationId xmlns:a16="http://schemas.microsoft.com/office/drawing/2014/main" id="{E16C3ADF-965E-5E60-CEBD-71EAF5E22D59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FFC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4" name="Shape">
              <a:extLst>
                <a:ext uri="{FF2B5EF4-FFF2-40B4-BE49-F238E27FC236}">
                  <a16:creationId xmlns:a16="http://schemas.microsoft.com/office/drawing/2014/main" id="{29D4B47C-7A0A-DC63-823F-4E4B08458669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5" name="Shape">
              <a:extLst>
                <a:ext uri="{FF2B5EF4-FFF2-40B4-BE49-F238E27FC236}">
                  <a16:creationId xmlns:a16="http://schemas.microsoft.com/office/drawing/2014/main" id="{1D591AAF-2923-5D3C-3C01-47023FCA6986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6" name="Group">
            <a:extLst>
              <a:ext uri="{FF2B5EF4-FFF2-40B4-BE49-F238E27FC236}">
                <a16:creationId xmlns:a16="http://schemas.microsoft.com/office/drawing/2014/main" id="{94595014-377D-3C82-4B27-59C192159541}"/>
              </a:ext>
            </a:extLst>
          </p:cNvPr>
          <p:cNvGrpSpPr/>
          <p:nvPr/>
        </p:nvGrpSpPr>
        <p:grpSpPr>
          <a:xfrm>
            <a:off x="3228729" y="3570182"/>
            <a:ext cx="566649" cy="566649"/>
            <a:chOff x="0" y="0"/>
            <a:chExt cx="1711877" cy="1711877"/>
          </a:xfrm>
        </p:grpSpPr>
        <p:sp>
          <p:nvSpPr>
            <p:cNvPr id="17" name="Circle">
              <a:extLst>
                <a:ext uri="{FF2B5EF4-FFF2-40B4-BE49-F238E27FC236}">
                  <a16:creationId xmlns:a16="http://schemas.microsoft.com/office/drawing/2014/main" id="{3621E180-AC90-37C7-D2A1-68A8B615AAB3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FFC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8" name="Shape">
              <a:extLst>
                <a:ext uri="{FF2B5EF4-FFF2-40B4-BE49-F238E27FC236}">
                  <a16:creationId xmlns:a16="http://schemas.microsoft.com/office/drawing/2014/main" id="{2822D66E-1A2D-709B-8B1F-E76615283FD2}"/>
                </a:ext>
              </a:extLst>
            </p:cNvPr>
            <p:cNvSpPr/>
            <p:nvPr/>
          </p:nvSpPr>
          <p:spPr>
            <a:xfrm>
              <a:off x="616167" y="487239"/>
              <a:ext cx="1021663" cy="11306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637"/>
                  </a:moveTo>
                  <a:lnTo>
                    <a:pt x="6509" y="0"/>
                  </a:lnTo>
                  <a:lnTo>
                    <a:pt x="789" y="6770"/>
                  </a:lnTo>
                  <a:lnTo>
                    <a:pt x="0" y="9518"/>
                  </a:lnTo>
                  <a:lnTo>
                    <a:pt x="13371" y="21600"/>
                  </a:lnTo>
                  <a:cubicBezTo>
                    <a:pt x="15329" y="20693"/>
                    <a:pt x="17084" y="19465"/>
                    <a:pt x="18547" y="17979"/>
                  </a:cubicBezTo>
                  <a:cubicBezTo>
                    <a:pt x="19816" y="16689"/>
                    <a:pt x="20847" y="15223"/>
                    <a:pt x="21600" y="1363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9" name="Shape">
              <a:extLst>
                <a:ext uri="{FF2B5EF4-FFF2-40B4-BE49-F238E27FC236}">
                  <a16:creationId xmlns:a16="http://schemas.microsoft.com/office/drawing/2014/main" id="{85295CBC-CCED-ED84-9471-A0C721AA52BF}"/>
                </a:ext>
              </a:extLst>
            </p:cNvPr>
            <p:cNvSpPr/>
            <p:nvPr/>
          </p:nvSpPr>
          <p:spPr>
            <a:xfrm>
              <a:off x="608141" y="483677"/>
              <a:ext cx="505456" cy="6760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0" name="Group">
            <a:extLst>
              <a:ext uri="{FF2B5EF4-FFF2-40B4-BE49-F238E27FC236}">
                <a16:creationId xmlns:a16="http://schemas.microsoft.com/office/drawing/2014/main" id="{B81D520D-D7A5-A1C3-3C1F-1B72A7A8BE1A}"/>
              </a:ext>
            </a:extLst>
          </p:cNvPr>
          <p:cNvGrpSpPr/>
          <p:nvPr/>
        </p:nvGrpSpPr>
        <p:grpSpPr>
          <a:xfrm>
            <a:off x="3910863" y="3570182"/>
            <a:ext cx="566649" cy="566649"/>
            <a:chOff x="0" y="0"/>
            <a:chExt cx="1711877" cy="1711877"/>
          </a:xfrm>
        </p:grpSpPr>
        <p:sp>
          <p:nvSpPr>
            <p:cNvPr id="21" name="Circle">
              <a:extLst>
                <a:ext uri="{FF2B5EF4-FFF2-40B4-BE49-F238E27FC236}">
                  <a16:creationId xmlns:a16="http://schemas.microsoft.com/office/drawing/2014/main" id="{BCAB7198-47EB-B4DC-F990-B5B04027EAE3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FFC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2" name="Shape">
              <a:extLst>
                <a:ext uri="{FF2B5EF4-FFF2-40B4-BE49-F238E27FC236}">
                  <a16:creationId xmlns:a16="http://schemas.microsoft.com/office/drawing/2014/main" id="{737E036A-9A51-B526-3B57-A35AA4A74529}"/>
                </a:ext>
              </a:extLst>
            </p:cNvPr>
            <p:cNvSpPr/>
            <p:nvPr/>
          </p:nvSpPr>
          <p:spPr>
            <a:xfrm>
              <a:off x="672354" y="501416"/>
              <a:ext cx="1006382" cy="11219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22"/>
                  </a:moveTo>
                  <a:lnTo>
                    <a:pt x="8867" y="0"/>
                  </a:lnTo>
                  <a:lnTo>
                    <a:pt x="1873" y="1400"/>
                  </a:lnTo>
                  <a:lnTo>
                    <a:pt x="0" y="7647"/>
                  </a:lnTo>
                  <a:lnTo>
                    <a:pt x="2269" y="9825"/>
                  </a:lnTo>
                  <a:lnTo>
                    <a:pt x="1208" y="11840"/>
                  </a:lnTo>
                  <a:lnTo>
                    <a:pt x="12014" y="21600"/>
                  </a:lnTo>
                  <a:cubicBezTo>
                    <a:pt x="14556" y="20498"/>
                    <a:pt x="16779" y="18883"/>
                    <a:pt x="18507" y="16881"/>
                  </a:cubicBezTo>
                  <a:cubicBezTo>
                    <a:pt x="19912" y="15253"/>
                    <a:pt x="20962" y="13400"/>
                    <a:pt x="21600" y="11422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3" name="Shape">
              <a:extLst>
                <a:ext uri="{FF2B5EF4-FFF2-40B4-BE49-F238E27FC236}">
                  <a16:creationId xmlns:a16="http://schemas.microsoft.com/office/drawing/2014/main" id="{094FC902-6901-58BB-A252-5875D836D340}"/>
                </a:ext>
              </a:extLst>
            </p:cNvPr>
            <p:cNvSpPr/>
            <p:nvPr/>
          </p:nvSpPr>
          <p:spPr>
            <a:xfrm>
              <a:off x="668231" y="496996"/>
              <a:ext cx="443859" cy="68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530" extrusionOk="0">
                  <a:moveTo>
                    <a:pt x="666" y="0"/>
                  </a:moveTo>
                  <a:lnTo>
                    <a:pt x="19758" y="0"/>
                  </a:lnTo>
                  <a:cubicBezTo>
                    <a:pt x="19936" y="5"/>
                    <a:pt x="20103" y="55"/>
                    <a:pt x="20225" y="138"/>
                  </a:cubicBezTo>
                  <a:cubicBezTo>
                    <a:pt x="20339" y="216"/>
                    <a:pt x="20406" y="318"/>
                    <a:pt x="20413" y="425"/>
                  </a:cubicBezTo>
                  <a:lnTo>
                    <a:pt x="20413" y="3234"/>
                  </a:lnTo>
                  <a:cubicBezTo>
                    <a:pt x="20405" y="3356"/>
                    <a:pt x="20324" y="3471"/>
                    <a:pt x="20189" y="3556"/>
                  </a:cubicBezTo>
                  <a:cubicBezTo>
                    <a:pt x="20060" y="3637"/>
                    <a:pt x="19891" y="3684"/>
                    <a:pt x="19712" y="3689"/>
                  </a:cubicBezTo>
                  <a:lnTo>
                    <a:pt x="6816" y="3689"/>
                  </a:lnTo>
                  <a:cubicBezTo>
                    <a:pt x="6715" y="3690"/>
                    <a:pt x="6619" y="3719"/>
                    <a:pt x="6552" y="3769"/>
                  </a:cubicBezTo>
                  <a:cubicBezTo>
                    <a:pt x="6496" y="3810"/>
                    <a:pt x="6464" y="3864"/>
                    <a:pt x="6463" y="3919"/>
                  </a:cubicBezTo>
                  <a:lnTo>
                    <a:pt x="6463" y="8251"/>
                  </a:lnTo>
                  <a:cubicBezTo>
                    <a:pt x="6431" y="8318"/>
                    <a:pt x="6474" y="8391"/>
                    <a:pt x="6567" y="8427"/>
                  </a:cubicBezTo>
                  <a:cubicBezTo>
                    <a:pt x="6624" y="8450"/>
                    <a:pt x="6693" y="8455"/>
                    <a:pt x="6756" y="8441"/>
                  </a:cubicBezTo>
                  <a:cubicBezTo>
                    <a:pt x="7651" y="8100"/>
                    <a:pt x="8625" y="7855"/>
                    <a:pt x="9641" y="7716"/>
                  </a:cubicBezTo>
                  <a:cubicBezTo>
                    <a:pt x="10817" y="7554"/>
                    <a:pt x="12027" y="7536"/>
                    <a:pt x="13217" y="7647"/>
                  </a:cubicBezTo>
                  <a:cubicBezTo>
                    <a:pt x="14687" y="7782"/>
                    <a:pt x="16102" y="8111"/>
                    <a:pt x="17340" y="8643"/>
                  </a:cubicBezTo>
                  <a:cubicBezTo>
                    <a:pt x="18522" y="9151"/>
                    <a:pt x="19508" y="9829"/>
                    <a:pt x="20193" y="10635"/>
                  </a:cubicBezTo>
                  <a:cubicBezTo>
                    <a:pt x="21025" y="11612"/>
                    <a:pt x="21372" y="12722"/>
                    <a:pt x="21477" y="13836"/>
                  </a:cubicBezTo>
                  <a:cubicBezTo>
                    <a:pt x="21578" y="14902"/>
                    <a:pt x="21460" y="15978"/>
                    <a:pt x="20946" y="16993"/>
                  </a:cubicBezTo>
                  <a:cubicBezTo>
                    <a:pt x="20346" y="18177"/>
                    <a:pt x="19235" y="19224"/>
                    <a:pt x="17742" y="20007"/>
                  </a:cubicBezTo>
                  <a:cubicBezTo>
                    <a:pt x="16254" y="20788"/>
                    <a:pt x="14454" y="21272"/>
                    <a:pt x="12561" y="21451"/>
                  </a:cubicBezTo>
                  <a:cubicBezTo>
                    <a:pt x="10981" y="21600"/>
                    <a:pt x="9373" y="21534"/>
                    <a:pt x="7818" y="21299"/>
                  </a:cubicBezTo>
                  <a:cubicBezTo>
                    <a:pt x="6240" y="21061"/>
                    <a:pt x="4723" y="20649"/>
                    <a:pt x="3475" y="19975"/>
                  </a:cubicBezTo>
                  <a:cubicBezTo>
                    <a:pt x="2557" y="19479"/>
                    <a:pt x="1821" y="18859"/>
                    <a:pt x="1247" y="18179"/>
                  </a:cubicBezTo>
                  <a:cubicBezTo>
                    <a:pt x="749" y="17588"/>
                    <a:pt x="376" y="16956"/>
                    <a:pt x="139" y="16301"/>
                  </a:cubicBezTo>
                  <a:lnTo>
                    <a:pt x="15" y="15781"/>
                  </a:lnTo>
                  <a:cubicBezTo>
                    <a:pt x="-22" y="15679"/>
                    <a:pt x="12" y="15571"/>
                    <a:pt x="108" y="15486"/>
                  </a:cubicBezTo>
                  <a:cubicBezTo>
                    <a:pt x="211" y="15396"/>
                    <a:pt x="373" y="15342"/>
                    <a:pt x="547" y="15341"/>
                  </a:cubicBezTo>
                  <a:lnTo>
                    <a:pt x="6028" y="15308"/>
                  </a:lnTo>
                  <a:cubicBezTo>
                    <a:pt x="6180" y="15311"/>
                    <a:pt x="6328" y="15341"/>
                    <a:pt x="6455" y="15395"/>
                  </a:cubicBezTo>
                  <a:cubicBezTo>
                    <a:pt x="6640" y="15473"/>
                    <a:pt x="6769" y="15596"/>
                    <a:pt x="6815" y="15736"/>
                  </a:cubicBezTo>
                  <a:cubicBezTo>
                    <a:pt x="6877" y="15903"/>
                    <a:pt x="6956" y="16067"/>
                    <a:pt x="7050" y="16227"/>
                  </a:cubicBezTo>
                  <a:cubicBezTo>
                    <a:pt x="7144" y="16386"/>
                    <a:pt x="7254" y="16542"/>
                    <a:pt x="7379" y="16692"/>
                  </a:cubicBezTo>
                  <a:cubicBezTo>
                    <a:pt x="7781" y="17084"/>
                    <a:pt x="8341" y="17397"/>
                    <a:pt x="8999" y="17596"/>
                  </a:cubicBezTo>
                  <a:cubicBezTo>
                    <a:pt x="9737" y="17819"/>
                    <a:pt x="10563" y="17888"/>
                    <a:pt x="11363" y="17793"/>
                  </a:cubicBezTo>
                  <a:cubicBezTo>
                    <a:pt x="12108" y="17677"/>
                    <a:pt x="12793" y="17435"/>
                    <a:pt x="13349" y="17091"/>
                  </a:cubicBezTo>
                  <a:cubicBezTo>
                    <a:pt x="13996" y="16691"/>
                    <a:pt x="14437" y="16174"/>
                    <a:pt x="14668" y="15613"/>
                  </a:cubicBezTo>
                  <a:cubicBezTo>
                    <a:pt x="14911" y="15022"/>
                    <a:pt x="14916" y="14405"/>
                    <a:pt x="14792" y="13800"/>
                  </a:cubicBezTo>
                  <a:cubicBezTo>
                    <a:pt x="14669" y="13198"/>
                    <a:pt x="14411" y="12598"/>
                    <a:pt x="13812" y="12132"/>
                  </a:cubicBezTo>
                  <a:cubicBezTo>
                    <a:pt x="13358" y="11778"/>
                    <a:pt x="12742" y="11532"/>
                    <a:pt x="12066" y="11394"/>
                  </a:cubicBezTo>
                  <a:cubicBezTo>
                    <a:pt x="11425" y="11264"/>
                    <a:pt x="10746" y="11234"/>
                    <a:pt x="10084" y="11306"/>
                  </a:cubicBezTo>
                  <a:cubicBezTo>
                    <a:pt x="9488" y="11315"/>
                    <a:pt x="8904" y="11418"/>
                    <a:pt x="8381" y="11605"/>
                  </a:cubicBezTo>
                  <a:cubicBezTo>
                    <a:pt x="7936" y="11764"/>
                    <a:pt x="7545" y="11981"/>
                    <a:pt x="7234" y="12243"/>
                  </a:cubicBezTo>
                  <a:cubicBezTo>
                    <a:pt x="7172" y="12301"/>
                    <a:pt x="7111" y="12359"/>
                    <a:pt x="7052" y="12418"/>
                  </a:cubicBezTo>
                  <a:cubicBezTo>
                    <a:pt x="6993" y="12477"/>
                    <a:pt x="6935" y="12536"/>
                    <a:pt x="6860" y="12586"/>
                  </a:cubicBezTo>
                  <a:cubicBezTo>
                    <a:pt x="6698" y="12694"/>
                    <a:pt x="6470" y="12749"/>
                    <a:pt x="6239" y="12738"/>
                  </a:cubicBezTo>
                  <a:lnTo>
                    <a:pt x="664" y="12738"/>
                  </a:lnTo>
                  <a:cubicBezTo>
                    <a:pt x="496" y="12752"/>
                    <a:pt x="327" y="12714"/>
                    <a:pt x="208" y="12635"/>
                  </a:cubicBezTo>
                  <a:cubicBezTo>
                    <a:pt x="92" y="12558"/>
                    <a:pt x="36" y="12451"/>
                    <a:pt x="57" y="12344"/>
                  </a:cubicBezTo>
                  <a:lnTo>
                    <a:pt x="57" y="443"/>
                  </a:lnTo>
                  <a:cubicBezTo>
                    <a:pt x="41" y="342"/>
                    <a:pt x="85" y="241"/>
                    <a:pt x="180" y="160"/>
                  </a:cubicBezTo>
                  <a:cubicBezTo>
                    <a:pt x="295" y="61"/>
                    <a:pt x="475" y="2"/>
                    <a:pt x="666" y="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4" name="Group">
            <a:extLst>
              <a:ext uri="{FF2B5EF4-FFF2-40B4-BE49-F238E27FC236}">
                <a16:creationId xmlns:a16="http://schemas.microsoft.com/office/drawing/2014/main" id="{8CA2D0DF-EE07-FA67-906A-ECBB51670758}"/>
              </a:ext>
            </a:extLst>
          </p:cNvPr>
          <p:cNvGrpSpPr/>
          <p:nvPr/>
        </p:nvGrpSpPr>
        <p:grpSpPr>
          <a:xfrm>
            <a:off x="4610474" y="3570182"/>
            <a:ext cx="566649" cy="566649"/>
            <a:chOff x="0" y="0"/>
            <a:chExt cx="1711877" cy="1711877"/>
          </a:xfrm>
        </p:grpSpPr>
        <p:sp>
          <p:nvSpPr>
            <p:cNvPr id="25" name="Circle">
              <a:extLst>
                <a:ext uri="{FF2B5EF4-FFF2-40B4-BE49-F238E27FC236}">
                  <a16:creationId xmlns:a16="http://schemas.microsoft.com/office/drawing/2014/main" id="{73AFBCBE-BDE5-9DC1-6380-0647BC4C6737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FFC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26" name="Shape">
              <a:extLst>
                <a:ext uri="{FF2B5EF4-FFF2-40B4-BE49-F238E27FC236}">
                  <a16:creationId xmlns:a16="http://schemas.microsoft.com/office/drawing/2014/main" id="{0C53B8A3-A3F4-D31A-08B1-063C719CC8C7}"/>
                </a:ext>
              </a:extLst>
            </p:cNvPr>
            <p:cNvSpPr/>
            <p:nvPr/>
          </p:nvSpPr>
          <p:spPr>
            <a:xfrm>
              <a:off x="699385" y="548864"/>
              <a:ext cx="953869" cy="1080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382"/>
                  </a:moveTo>
                  <a:lnTo>
                    <a:pt x="7476" y="0"/>
                  </a:lnTo>
                  <a:lnTo>
                    <a:pt x="1839" y="423"/>
                  </a:lnTo>
                  <a:lnTo>
                    <a:pt x="0" y="11189"/>
                  </a:lnTo>
                  <a:lnTo>
                    <a:pt x="11813" y="21600"/>
                  </a:lnTo>
                  <a:cubicBezTo>
                    <a:pt x="14171" y="20625"/>
                    <a:pt x="16281" y="19239"/>
                    <a:pt x="18017" y="17525"/>
                  </a:cubicBezTo>
                  <a:cubicBezTo>
                    <a:pt x="19549" y="16013"/>
                    <a:pt x="20762" y="14271"/>
                    <a:pt x="21600" y="12382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27" name="Shape">
              <a:extLst>
                <a:ext uri="{FF2B5EF4-FFF2-40B4-BE49-F238E27FC236}">
                  <a16:creationId xmlns:a16="http://schemas.microsoft.com/office/drawing/2014/main" id="{41B30F85-CC5A-2477-B669-C4CD4DCCF85D}"/>
                </a:ext>
              </a:extLst>
            </p:cNvPr>
            <p:cNvSpPr/>
            <p:nvPr/>
          </p:nvSpPr>
          <p:spPr>
            <a:xfrm>
              <a:off x="649636" y="493287"/>
              <a:ext cx="446378" cy="6910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51" extrusionOk="0">
                  <a:moveTo>
                    <a:pt x="10424" y="5"/>
                  </a:moveTo>
                  <a:cubicBezTo>
                    <a:pt x="9618" y="21"/>
                    <a:pt x="8814" y="85"/>
                    <a:pt x="8018" y="179"/>
                  </a:cubicBezTo>
                  <a:cubicBezTo>
                    <a:pt x="6661" y="339"/>
                    <a:pt x="5327" y="591"/>
                    <a:pt x="4125" y="1030"/>
                  </a:cubicBezTo>
                  <a:cubicBezTo>
                    <a:pt x="2985" y="1447"/>
                    <a:pt x="1997" y="2021"/>
                    <a:pt x="1276" y="2728"/>
                  </a:cubicBezTo>
                  <a:cubicBezTo>
                    <a:pt x="394" y="3592"/>
                    <a:pt x="-48" y="4614"/>
                    <a:pt x="4" y="5649"/>
                  </a:cubicBezTo>
                  <a:lnTo>
                    <a:pt x="4" y="14717"/>
                  </a:lnTo>
                  <a:cubicBezTo>
                    <a:pt x="-3" y="15687"/>
                    <a:pt x="285" y="16650"/>
                    <a:pt x="858" y="17546"/>
                  </a:cubicBezTo>
                  <a:cubicBezTo>
                    <a:pt x="1481" y="18521"/>
                    <a:pt x="2428" y="19401"/>
                    <a:pt x="3704" y="20058"/>
                  </a:cubicBezTo>
                  <a:cubicBezTo>
                    <a:pt x="4575" y="20507"/>
                    <a:pt x="5575" y="20836"/>
                    <a:pt x="6622" y="21079"/>
                  </a:cubicBezTo>
                  <a:cubicBezTo>
                    <a:pt x="7623" y="21310"/>
                    <a:pt x="8661" y="21461"/>
                    <a:pt x="9719" y="21521"/>
                  </a:cubicBezTo>
                  <a:cubicBezTo>
                    <a:pt x="10897" y="21588"/>
                    <a:pt x="12086" y="21541"/>
                    <a:pt x="13248" y="21399"/>
                  </a:cubicBezTo>
                  <a:cubicBezTo>
                    <a:pt x="14448" y="21252"/>
                    <a:pt x="15615" y="21005"/>
                    <a:pt x="16669" y="20606"/>
                  </a:cubicBezTo>
                  <a:cubicBezTo>
                    <a:pt x="19055" y="19701"/>
                    <a:pt x="20635" y="18140"/>
                    <a:pt x="21227" y="16389"/>
                  </a:cubicBezTo>
                  <a:cubicBezTo>
                    <a:pt x="21487" y="15619"/>
                    <a:pt x="21552" y="14831"/>
                    <a:pt x="21492" y="14054"/>
                  </a:cubicBezTo>
                  <a:cubicBezTo>
                    <a:pt x="21434" y="13306"/>
                    <a:pt x="21258" y="12557"/>
                    <a:pt x="20870" y="11841"/>
                  </a:cubicBezTo>
                  <a:cubicBezTo>
                    <a:pt x="20239" y="10675"/>
                    <a:pt x="19065" y="9661"/>
                    <a:pt x="17468" y="8984"/>
                  </a:cubicBezTo>
                  <a:cubicBezTo>
                    <a:pt x="16384" y="8524"/>
                    <a:pt x="15149" y="8240"/>
                    <a:pt x="13877" y="8078"/>
                  </a:cubicBezTo>
                  <a:cubicBezTo>
                    <a:pt x="12706" y="7929"/>
                    <a:pt x="11506" y="7883"/>
                    <a:pt x="10326" y="8001"/>
                  </a:cubicBezTo>
                  <a:cubicBezTo>
                    <a:pt x="9678" y="8065"/>
                    <a:pt x="9044" y="8181"/>
                    <a:pt x="8447" y="8358"/>
                  </a:cubicBezTo>
                  <a:cubicBezTo>
                    <a:pt x="7918" y="8515"/>
                    <a:pt x="7426" y="8719"/>
                    <a:pt x="6986" y="8965"/>
                  </a:cubicBezTo>
                  <a:cubicBezTo>
                    <a:pt x="6923" y="9009"/>
                    <a:pt x="6826" y="9025"/>
                    <a:pt x="6739" y="9005"/>
                  </a:cubicBezTo>
                  <a:cubicBezTo>
                    <a:pt x="6648" y="8984"/>
                    <a:pt x="6585" y="8931"/>
                    <a:pt x="6582" y="8868"/>
                  </a:cubicBezTo>
                  <a:lnTo>
                    <a:pt x="6626" y="5936"/>
                  </a:lnTo>
                  <a:cubicBezTo>
                    <a:pt x="6608" y="5268"/>
                    <a:pt x="7063" y="4655"/>
                    <a:pt x="7815" y="4245"/>
                  </a:cubicBezTo>
                  <a:cubicBezTo>
                    <a:pt x="8531" y="3855"/>
                    <a:pt x="9476" y="3670"/>
                    <a:pt x="10464" y="3678"/>
                  </a:cubicBezTo>
                  <a:cubicBezTo>
                    <a:pt x="11361" y="3685"/>
                    <a:pt x="12222" y="3852"/>
                    <a:pt x="12899" y="4191"/>
                  </a:cubicBezTo>
                  <a:cubicBezTo>
                    <a:pt x="13668" y="4576"/>
                    <a:pt x="14160" y="5162"/>
                    <a:pt x="14215" y="5816"/>
                  </a:cubicBezTo>
                  <a:lnTo>
                    <a:pt x="14215" y="6256"/>
                  </a:lnTo>
                  <a:cubicBezTo>
                    <a:pt x="14199" y="6347"/>
                    <a:pt x="14244" y="6438"/>
                    <a:pt x="14339" y="6507"/>
                  </a:cubicBezTo>
                  <a:cubicBezTo>
                    <a:pt x="14408" y="6557"/>
                    <a:pt x="14500" y="6593"/>
                    <a:pt x="14601" y="6608"/>
                  </a:cubicBezTo>
                  <a:lnTo>
                    <a:pt x="20034" y="6608"/>
                  </a:lnTo>
                  <a:cubicBezTo>
                    <a:pt x="20183" y="6614"/>
                    <a:pt x="20330" y="6580"/>
                    <a:pt x="20441" y="6517"/>
                  </a:cubicBezTo>
                  <a:cubicBezTo>
                    <a:pt x="20538" y="6462"/>
                    <a:pt x="20601" y="6389"/>
                    <a:pt x="20623" y="6307"/>
                  </a:cubicBezTo>
                  <a:lnTo>
                    <a:pt x="20623" y="5047"/>
                  </a:lnTo>
                  <a:cubicBezTo>
                    <a:pt x="20644" y="4063"/>
                    <a:pt x="20135" y="3106"/>
                    <a:pt x="19180" y="2340"/>
                  </a:cubicBezTo>
                  <a:cubicBezTo>
                    <a:pt x="18414" y="1725"/>
                    <a:pt x="17417" y="1271"/>
                    <a:pt x="16367" y="910"/>
                  </a:cubicBezTo>
                  <a:cubicBezTo>
                    <a:pt x="15270" y="533"/>
                    <a:pt x="14086" y="249"/>
                    <a:pt x="12834" y="108"/>
                  </a:cubicBezTo>
                  <a:cubicBezTo>
                    <a:pt x="12036" y="18"/>
                    <a:pt x="11230" y="-12"/>
                    <a:pt x="10424" y="5"/>
                  </a:cubicBezTo>
                  <a:close/>
                  <a:moveTo>
                    <a:pt x="11057" y="11458"/>
                  </a:moveTo>
                  <a:cubicBezTo>
                    <a:pt x="11968" y="11483"/>
                    <a:pt x="12847" y="11696"/>
                    <a:pt x="13517" y="12107"/>
                  </a:cubicBezTo>
                  <a:cubicBezTo>
                    <a:pt x="14142" y="12490"/>
                    <a:pt x="14511" y="13005"/>
                    <a:pt x="14728" y="13544"/>
                  </a:cubicBezTo>
                  <a:cubicBezTo>
                    <a:pt x="14975" y="14157"/>
                    <a:pt x="15028" y="14796"/>
                    <a:pt x="14888" y="15423"/>
                  </a:cubicBezTo>
                  <a:cubicBezTo>
                    <a:pt x="14785" y="16118"/>
                    <a:pt x="14276" y="16763"/>
                    <a:pt x="13467" y="17224"/>
                  </a:cubicBezTo>
                  <a:cubicBezTo>
                    <a:pt x="12839" y="17582"/>
                    <a:pt x="12062" y="17809"/>
                    <a:pt x="11231" y="17871"/>
                  </a:cubicBezTo>
                  <a:cubicBezTo>
                    <a:pt x="10329" y="17938"/>
                    <a:pt x="9422" y="17805"/>
                    <a:pt x="8640" y="17506"/>
                  </a:cubicBezTo>
                  <a:cubicBezTo>
                    <a:pt x="8025" y="17272"/>
                    <a:pt x="7507" y="16943"/>
                    <a:pt x="7168" y="16538"/>
                  </a:cubicBezTo>
                  <a:cubicBezTo>
                    <a:pt x="6641" y="15908"/>
                    <a:pt x="6592" y="15175"/>
                    <a:pt x="6651" y="14461"/>
                  </a:cubicBezTo>
                  <a:cubicBezTo>
                    <a:pt x="6703" y="13834"/>
                    <a:pt x="6841" y="13196"/>
                    <a:pt x="7349" y="12659"/>
                  </a:cubicBezTo>
                  <a:cubicBezTo>
                    <a:pt x="7956" y="12020"/>
                    <a:pt x="8996" y="11616"/>
                    <a:pt x="10141" y="11493"/>
                  </a:cubicBezTo>
                  <a:cubicBezTo>
                    <a:pt x="10445" y="11460"/>
                    <a:pt x="10753" y="11449"/>
                    <a:pt x="11057" y="11458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28" name="Group">
            <a:extLst>
              <a:ext uri="{FF2B5EF4-FFF2-40B4-BE49-F238E27FC236}">
                <a16:creationId xmlns:a16="http://schemas.microsoft.com/office/drawing/2014/main" id="{79871262-03F6-DEE8-B9C1-6EDAA902DFB7}"/>
              </a:ext>
            </a:extLst>
          </p:cNvPr>
          <p:cNvGrpSpPr/>
          <p:nvPr/>
        </p:nvGrpSpPr>
        <p:grpSpPr>
          <a:xfrm>
            <a:off x="5260750" y="3570182"/>
            <a:ext cx="566649" cy="566649"/>
            <a:chOff x="0" y="0"/>
            <a:chExt cx="1711877" cy="1711877"/>
          </a:xfrm>
        </p:grpSpPr>
        <p:sp>
          <p:nvSpPr>
            <p:cNvPr id="29" name="Circle">
              <a:extLst>
                <a:ext uri="{FF2B5EF4-FFF2-40B4-BE49-F238E27FC236}">
                  <a16:creationId xmlns:a16="http://schemas.microsoft.com/office/drawing/2014/main" id="{007AFDDD-2173-345A-06CD-431A1F70C16A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FFC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0" name="Shape">
              <a:extLst>
                <a:ext uri="{FF2B5EF4-FFF2-40B4-BE49-F238E27FC236}">
                  <a16:creationId xmlns:a16="http://schemas.microsoft.com/office/drawing/2014/main" id="{0F7C00B2-1E4E-94C3-3294-4272AEDCCB1D}"/>
                </a:ext>
              </a:extLst>
            </p:cNvPr>
            <p:cNvSpPr/>
            <p:nvPr/>
          </p:nvSpPr>
          <p:spPr>
            <a:xfrm>
              <a:off x="671234" y="525116"/>
              <a:ext cx="1006039" cy="11115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035"/>
                  </a:moveTo>
                  <a:lnTo>
                    <a:pt x="9377" y="0"/>
                  </a:lnTo>
                  <a:lnTo>
                    <a:pt x="1479" y="1277"/>
                  </a:lnTo>
                  <a:lnTo>
                    <a:pt x="0" y="3228"/>
                  </a:lnTo>
                  <a:lnTo>
                    <a:pt x="4875" y="7698"/>
                  </a:lnTo>
                  <a:lnTo>
                    <a:pt x="1930" y="12899"/>
                  </a:lnTo>
                  <a:lnTo>
                    <a:pt x="11512" y="21600"/>
                  </a:lnTo>
                  <a:cubicBezTo>
                    <a:pt x="14086" y="20552"/>
                    <a:pt x="16358" y="18978"/>
                    <a:pt x="18150" y="17003"/>
                  </a:cubicBezTo>
                  <a:cubicBezTo>
                    <a:pt x="19740" y="15249"/>
                    <a:pt x="20915" y="13218"/>
                    <a:pt x="21600" y="11035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1" name="Shape">
              <a:extLst>
                <a:ext uri="{FF2B5EF4-FFF2-40B4-BE49-F238E27FC236}">
                  <a16:creationId xmlns:a16="http://schemas.microsoft.com/office/drawing/2014/main" id="{A262A25C-DA2D-35A6-1E58-A8A1F57A9444}"/>
                </a:ext>
              </a:extLst>
            </p:cNvPr>
            <p:cNvSpPr/>
            <p:nvPr/>
          </p:nvSpPr>
          <p:spPr>
            <a:xfrm>
              <a:off x="666756" y="518352"/>
              <a:ext cx="445627" cy="675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3" h="21590" extrusionOk="0">
                  <a:moveTo>
                    <a:pt x="4470" y="21065"/>
                  </a:moveTo>
                  <a:cubicBezTo>
                    <a:pt x="4392" y="21172"/>
                    <a:pt x="4398" y="21296"/>
                    <a:pt x="4483" y="21400"/>
                  </a:cubicBezTo>
                  <a:cubicBezTo>
                    <a:pt x="4573" y="21509"/>
                    <a:pt x="4741" y="21580"/>
                    <a:pt x="4928" y="21590"/>
                  </a:cubicBezTo>
                  <a:lnTo>
                    <a:pt x="10486" y="21590"/>
                  </a:lnTo>
                  <a:cubicBezTo>
                    <a:pt x="10672" y="21592"/>
                    <a:pt x="10854" y="21557"/>
                    <a:pt x="11010" y="21490"/>
                  </a:cubicBezTo>
                  <a:cubicBezTo>
                    <a:pt x="11184" y="21415"/>
                    <a:pt x="11314" y="21304"/>
                    <a:pt x="11382" y="21174"/>
                  </a:cubicBezTo>
                  <a:lnTo>
                    <a:pt x="21240" y="4277"/>
                  </a:lnTo>
                  <a:cubicBezTo>
                    <a:pt x="21341" y="4122"/>
                    <a:pt x="21420" y="3961"/>
                    <a:pt x="21478" y="3796"/>
                  </a:cubicBezTo>
                  <a:cubicBezTo>
                    <a:pt x="21537" y="3624"/>
                    <a:pt x="21573" y="3448"/>
                    <a:pt x="21583" y="3271"/>
                  </a:cubicBezTo>
                  <a:lnTo>
                    <a:pt x="21583" y="570"/>
                  </a:lnTo>
                  <a:cubicBezTo>
                    <a:pt x="21588" y="412"/>
                    <a:pt x="21492" y="260"/>
                    <a:pt x="21318" y="152"/>
                  </a:cubicBezTo>
                  <a:cubicBezTo>
                    <a:pt x="21157" y="52"/>
                    <a:pt x="20943" y="-2"/>
                    <a:pt x="20722" y="1"/>
                  </a:cubicBezTo>
                  <a:lnTo>
                    <a:pt x="761" y="1"/>
                  </a:lnTo>
                  <a:cubicBezTo>
                    <a:pt x="541" y="-8"/>
                    <a:pt x="326" y="50"/>
                    <a:pt x="180" y="159"/>
                  </a:cubicBezTo>
                  <a:cubicBezTo>
                    <a:pt x="53" y="253"/>
                    <a:pt x="-11" y="377"/>
                    <a:pt x="2" y="503"/>
                  </a:cubicBezTo>
                  <a:lnTo>
                    <a:pt x="2" y="5163"/>
                  </a:lnTo>
                  <a:cubicBezTo>
                    <a:pt x="-12" y="5287"/>
                    <a:pt x="46" y="5410"/>
                    <a:pt x="163" y="5507"/>
                  </a:cubicBezTo>
                  <a:cubicBezTo>
                    <a:pt x="318" y="5636"/>
                    <a:pt x="559" y="5705"/>
                    <a:pt x="806" y="5694"/>
                  </a:cubicBezTo>
                  <a:lnTo>
                    <a:pt x="4700" y="5694"/>
                  </a:lnTo>
                  <a:cubicBezTo>
                    <a:pt x="4883" y="5686"/>
                    <a:pt x="5052" y="5627"/>
                    <a:pt x="5165" y="5532"/>
                  </a:cubicBezTo>
                  <a:cubicBezTo>
                    <a:pt x="5244" y="5465"/>
                    <a:pt x="5291" y="5384"/>
                    <a:pt x="5298" y="5299"/>
                  </a:cubicBezTo>
                  <a:lnTo>
                    <a:pt x="5298" y="4026"/>
                  </a:lnTo>
                  <a:cubicBezTo>
                    <a:pt x="5304" y="3956"/>
                    <a:pt x="5348" y="3889"/>
                    <a:pt x="5422" y="3838"/>
                  </a:cubicBezTo>
                  <a:cubicBezTo>
                    <a:pt x="5500" y="3784"/>
                    <a:pt x="5607" y="3752"/>
                    <a:pt x="5720" y="3747"/>
                  </a:cubicBezTo>
                  <a:lnTo>
                    <a:pt x="14150" y="3747"/>
                  </a:lnTo>
                  <a:cubicBezTo>
                    <a:pt x="14260" y="3740"/>
                    <a:pt x="14366" y="3777"/>
                    <a:pt x="14418" y="3842"/>
                  </a:cubicBezTo>
                  <a:cubicBezTo>
                    <a:pt x="14458" y="3892"/>
                    <a:pt x="14459" y="3952"/>
                    <a:pt x="14420" y="4003"/>
                  </a:cubicBezTo>
                  <a:lnTo>
                    <a:pt x="4470" y="21065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2" name="Group">
            <a:extLst>
              <a:ext uri="{FF2B5EF4-FFF2-40B4-BE49-F238E27FC236}">
                <a16:creationId xmlns:a16="http://schemas.microsoft.com/office/drawing/2014/main" id="{DCF0222C-7C25-6B23-5C62-0EFCED819356}"/>
              </a:ext>
            </a:extLst>
          </p:cNvPr>
          <p:cNvGrpSpPr/>
          <p:nvPr/>
        </p:nvGrpSpPr>
        <p:grpSpPr>
          <a:xfrm>
            <a:off x="5933899" y="3570182"/>
            <a:ext cx="566649" cy="566649"/>
            <a:chOff x="0" y="0"/>
            <a:chExt cx="1711877" cy="1711877"/>
          </a:xfrm>
        </p:grpSpPr>
        <p:sp>
          <p:nvSpPr>
            <p:cNvPr id="33" name="Circle">
              <a:extLst>
                <a:ext uri="{FF2B5EF4-FFF2-40B4-BE49-F238E27FC236}">
                  <a16:creationId xmlns:a16="http://schemas.microsoft.com/office/drawing/2014/main" id="{8C6A56BF-71E5-2DF1-BE0C-FA21D533AE60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FFC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4" name="Shape">
              <a:extLst>
                <a:ext uri="{FF2B5EF4-FFF2-40B4-BE49-F238E27FC236}">
                  <a16:creationId xmlns:a16="http://schemas.microsoft.com/office/drawing/2014/main" id="{013932EF-236C-301D-99C9-151699E2DDB8}"/>
                </a:ext>
              </a:extLst>
            </p:cNvPr>
            <p:cNvSpPr/>
            <p:nvPr/>
          </p:nvSpPr>
          <p:spPr>
            <a:xfrm>
              <a:off x="714426" y="553420"/>
              <a:ext cx="942679" cy="1076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057"/>
                  </a:moveTo>
                  <a:lnTo>
                    <a:pt x="7834" y="0"/>
                  </a:lnTo>
                  <a:lnTo>
                    <a:pt x="2428" y="76"/>
                  </a:lnTo>
                  <a:lnTo>
                    <a:pt x="1013" y="2102"/>
                  </a:lnTo>
                  <a:lnTo>
                    <a:pt x="1125" y="6808"/>
                  </a:lnTo>
                  <a:lnTo>
                    <a:pt x="0" y="11377"/>
                  </a:lnTo>
                  <a:lnTo>
                    <a:pt x="11661" y="21600"/>
                  </a:lnTo>
                  <a:cubicBezTo>
                    <a:pt x="14131" y="20578"/>
                    <a:pt x="16326" y="19111"/>
                    <a:pt x="18104" y="17295"/>
                  </a:cubicBezTo>
                  <a:cubicBezTo>
                    <a:pt x="19619" y="15747"/>
                    <a:pt x="20803" y="13973"/>
                    <a:pt x="21600" y="12057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5" name="Shape">
              <a:extLst>
                <a:ext uri="{FF2B5EF4-FFF2-40B4-BE49-F238E27FC236}">
                  <a16:creationId xmlns:a16="http://schemas.microsoft.com/office/drawing/2014/main" id="{91D3C5CD-8ECA-3EDB-E174-4EBCE1CAF61C}"/>
                </a:ext>
              </a:extLst>
            </p:cNvPr>
            <p:cNvSpPr/>
            <p:nvPr/>
          </p:nvSpPr>
          <p:spPr>
            <a:xfrm>
              <a:off x="659504" y="491357"/>
              <a:ext cx="448183" cy="694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7" h="21582" extrusionOk="0">
                  <a:moveTo>
                    <a:pt x="10295" y="0"/>
                  </a:moveTo>
                  <a:cubicBezTo>
                    <a:pt x="8128" y="11"/>
                    <a:pt x="6097" y="332"/>
                    <a:pt x="4424" y="975"/>
                  </a:cubicBezTo>
                  <a:cubicBezTo>
                    <a:pt x="2828" y="1589"/>
                    <a:pt x="1584" y="2485"/>
                    <a:pt x="843" y="3589"/>
                  </a:cubicBezTo>
                  <a:cubicBezTo>
                    <a:pt x="-629" y="5782"/>
                    <a:pt x="142" y="8483"/>
                    <a:pt x="3273" y="10124"/>
                  </a:cubicBezTo>
                  <a:cubicBezTo>
                    <a:pt x="3335" y="10143"/>
                    <a:pt x="3378" y="10182"/>
                    <a:pt x="3385" y="10227"/>
                  </a:cubicBezTo>
                  <a:cubicBezTo>
                    <a:pt x="3393" y="10271"/>
                    <a:pt x="3366" y="10314"/>
                    <a:pt x="3315" y="10342"/>
                  </a:cubicBezTo>
                  <a:cubicBezTo>
                    <a:pt x="2644" y="10668"/>
                    <a:pt x="2067" y="11062"/>
                    <a:pt x="1600" y="11506"/>
                  </a:cubicBezTo>
                  <a:cubicBezTo>
                    <a:pt x="1171" y="11914"/>
                    <a:pt x="835" y="12364"/>
                    <a:pt x="582" y="12832"/>
                  </a:cubicBezTo>
                  <a:cubicBezTo>
                    <a:pt x="87" y="13749"/>
                    <a:pt x="-92" y="14739"/>
                    <a:pt x="44" y="15734"/>
                  </a:cubicBezTo>
                  <a:cubicBezTo>
                    <a:pt x="277" y="17449"/>
                    <a:pt x="1359" y="18996"/>
                    <a:pt x="3248" y="20048"/>
                  </a:cubicBezTo>
                  <a:cubicBezTo>
                    <a:pt x="5154" y="21109"/>
                    <a:pt x="7742" y="21572"/>
                    <a:pt x="10400" y="21582"/>
                  </a:cubicBezTo>
                  <a:cubicBezTo>
                    <a:pt x="12394" y="21590"/>
                    <a:pt x="14364" y="21340"/>
                    <a:pt x="16063" y="20777"/>
                  </a:cubicBezTo>
                  <a:cubicBezTo>
                    <a:pt x="17794" y="20202"/>
                    <a:pt x="19240" y="19304"/>
                    <a:pt x="20084" y="18092"/>
                  </a:cubicBezTo>
                  <a:cubicBezTo>
                    <a:pt x="20623" y="17319"/>
                    <a:pt x="20844" y="16483"/>
                    <a:pt x="20908" y="15649"/>
                  </a:cubicBezTo>
                  <a:cubicBezTo>
                    <a:pt x="20971" y="14837"/>
                    <a:pt x="20886" y="14010"/>
                    <a:pt x="20563" y="13209"/>
                  </a:cubicBezTo>
                  <a:cubicBezTo>
                    <a:pt x="20328" y="12624"/>
                    <a:pt x="19972" y="12068"/>
                    <a:pt x="19468" y="11574"/>
                  </a:cubicBezTo>
                  <a:cubicBezTo>
                    <a:pt x="18952" y="11067"/>
                    <a:pt x="18287" y="10631"/>
                    <a:pt x="17507" y="10292"/>
                  </a:cubicBezTo>
                  <a:cubicBezTo>
                    <a:pt x="17428" y="10275"/>
                    <a:pt x="17375" y="10225"/>
                    <a:pt x="17380" y="10171"/>
                  </a:cubicBezTo>
                  <a:cubicBezTo>
                    <a:pt x="17384" y="10120"/>
                    <a:pt x="17434" y="10078"/>
                    <a:pt x="17507" y="10063"/>
                  </a:cubicBezTo>
                  <a:cubicBezTo>
                    <a:pt x="19114" y="9318"/>
                    <a:pt x="20145" y="8279"/>
                    <a:pt x="20591" y="7154"/>
                  </a:cubicBezTo>
                  <a:cubicBezTo>
                    <a:pt x="20821" y="6575"/>
                    <a:pt x="20857" y="5986"/>
                    <a:pt x="20753" y="5402"/>
                  </a:cubicBezTo>
                  <a:cubicBezTo>
                    <a:pt x="20649" y="4813"/>
                    <a:pt x="20405" y="4232"/>
                    <a:pt x="20102" y="3664"/>
                  </a:cubicBezTo>
                  <a:cubicBezTo>
                    <a:pt x="19445" y="2434"/>
                    <a:pt x="18132" y="1498"/>
                    <a:pt x="16408" y="886"/>
                  </a:cubicBezTo>
                  <a:cubicBezTo>
                    <a:pt x="14660" y="265"/>
                    <a:pt x="12509" y="-10"/>
                    <a:pt x="10295" y="0"/>
                  </a:cubicBezTo>
                  <a:close/>
                  <a:moveTo>
                    <a:pt x="10523" y="3624"/>
                  </a:moveTo>
                  <a:cubicBezTo>
                    <a:pt x="11162" y="3616"/>
                    <a:pt x="11789" y="3686"/>
                    <a:pt x="12365" y="3849"/>
                  </a:cubicBezTo>
                  <a:cubicBezTo>
                    <a:pt x="13110" y="4059"/>
                    <a:pt x="13750" y="4422"/>
                    <a:pt x="14154" y="4908"/>
                  </a:cubicBezTo>
                  <a:cubicBezTo>
                    <a:pt x="14650" y="5503"/>
                    <a:pt x="14713" y="6184"/>
                    <a:pt x="14566" y="6824"/>
                  </a:cubicBezTo>
                  <a:cubicBezTo>
                    <a:pt x="14425" y="7437"/>
                    <a:pt x="14125" y="8083"/>
                    <a:pt x="13383" y="8519"/>
                  </a:cubicBezTo>
                  <a:cubicBezTo>
                    <a:pt x="12138" y="9252"/>
                    <a:pt x="10417" y="9305"/>
                    <a:pt x="8812" y="8915"/>
                  </a:cubicBezTo>
                  <a:cubicBezTo>
                    <a:pt x="6945" y="8462"/>
                    <a:pt x="6123" y="7081"/>
                    <a:pt x="6414" y="5812"/>
                  </a:cubicBezTo>
                  <a:cubicBezTo>
                    <a:pt x="6555" y="5196"/>
                    <a:pt x="6999" y="4638"/>
                    <a:pt x="7692" y="4254"/>
                  </a:cubicBezTo>
                  <a:cubicBezTo>
                    <a:pt x="8299" y="3918"/>
                    <a:pt x="9069" y="3732"/>
                    <a:pt x="9883" y="3659"/>
                  </a:cubicBezTo>
                  <a:cubicBezTo>
                    <a:pt x="10096" y="3640"/>
                    <a:pt x="10311" y="3627"/>
                    <a:pt x="10523" y="3624"/>
                  </a:cubicBezTo>
                  <a:close/>
                  <a:moveTo>
                    <a:pt x="10228" y="11761"/>
                  </a:moveTo>
                  <a:cubicBezTo>
                    <a:pt x="11551" y="11697"/>
                    <a:pt x="12862" y="12030"/>
                    <a:pt x="13661" y="12731"/>
                  </a:cubicBezTo>
                  <a:cubicBezTo>
                    <a:pt x="14298" y="13290"/>
                    <a:pt x="14500" y="13998"/>
                    <a:pt x="14552" y="14698"/>
                  </a:cubicBezTo>
                  <a:cubicBezTo>
                    <a:pt x="14599" y="15338"/>
                    <a:pt x="14525" y="15989"/>
                    <a:pt x="14112" y="16567"/>
                  </a:cubicBezTo>
                  <a:cubicBezTo>
                    <a:pt x="13779" y="17034"/>
                    <a:pt x="13243" y="17425"/>
                    <a:pt x="12569" y="17682"/>
                  </a:cubicBezTo>
                  <a:cubicBezTo>
                    <a:pt x="11862" y="17953"/>
                    <a:pt x="11046" y="18062"/>
                    <a:pt x="10231" y="18034"/>
                  </a:cubicBezTo>
                  <a:cubicBezTo>
                    <a:pt x="9494" y="18008"/>
                    <a:pt x="8769" y="17868"/>
                    <a:pt x="8164" y="17586"/>
                  </a:cubicBezTo>
                  <a:cubicBezTo>
                    <a:pt x="7688" y="17365"/>
                    <a:pt x="7308" y="17067"/>
                    <a:pt x="7041" y="16724"/>
                  </a:cubicBezTo>
                  <a:cubicBezTo>
                    <a:pt x="6685" y="16268"/>
                    <a:pt x="6541" y="15756"/>
                    <a:pt x="6481" y="15244"/>
                  </a:cubicBezTo>
                  <a:cubicBezTo>
                    <a:pt x="6417" y="14704"/>
                    <a:pt x="6443" y="14157"/>
                    <a:pt x="6685" y="13640"/>
                  </a:cubicBezTo>
                  <a:cubicBezTo>
                    <a:pt x="6928" y="13120"/>
                    <a:pt x="7364" y="12662"/>
                    <a:pt x="7974" y="12333"/>
                  </a:cubicBezTo>
                  <a:cubicBezTo>
                    <a:pt x="8600" y="11995"/>
                    <a:pt x="9391" y="11802"/>
                    <a:pt x="10228" y="11761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36" name="Group">
            <a:extLst>
              <a:ext uri="{FF2B5EF4-FFF2-40B4-BE49-F238E27FC236}">
                <a16:creationId xmlns:a16="http://schemas.microsoft.com/office/drawing/2014/main" id="{5C32566D-E88A-B8C2-C8B3-AAF0495CE22A}"/>
              </a:ext>
            </a:extLst>
          </p:cNvPr>
          <p:cNvGrpSpPr/>
          <p:nvPr/>
        </p:nvGrpSpPr>
        <p:grpSpPr>
          <a:xfrm>
            <a:off x="6613885" y="3570182"/>
            <a:ext cx="566649" cy="566649"/>
            <a:chOff x="0" y="0"/>
            <a:chExt cx="1711877" cy="1711877"/>
          </a:xfrm>
        </p:grpSpPr>
        <p:sp>
          <p:nvSpPr>
            <p:cNvPr id="37" name="Circle">
              <a:extLst>
                <a:ext uri="{FF2B5EF4-FFF2-40B4-BE49-F238E27FC236}">
                  <a16:creationId xmlns:a16="http://schemas.microsoft.com/office/drawing/2014/main" id="{4FD2C73B-0D6A-C1F1-AE28-352F5324F0F1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FFC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38" name="Shape">
              <a:extLst>
                <a:ext uri="{FF2B5EF4-FFF2-40B4-BE49-F238E27FC236}">
                  <a16:creationId xmlns:a16="http://schemas.microsoft.com/office/drawing/2014/main" id="{48B8AC2C-684A-4116-E29C-1B9F004E1D17}"/>
                </a:ext>
              </a:extLst>
            </p:cNvPr>
            <p:cNvSpPr/>
            <p:nvPr/>
          </p:nvSpPr>
          <p:spPr>
            <a:xfrm>
              <a:off x="702180" y="534840"/>
              <a:ext cx="953424" cy="10899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403"/>
                  </a:moveTo>
                  <a:lnTo>
                    <a:pt x="7458" y="32"/>
                  </a:lnTo>
                  <a:lnTo>
                    <a:pt x="3114" y="0"/>
                  </a:lnTo>
                  <a:cubicBezTo>
                    <a:pt x="2369" y="927"/>
                    <a:pt x="1732" y="1918"/>
                    <a:pt x="1214" y="2956"/>
                  </a:cubicBezTo>
                  <a:cubicBezTo>
                    <a:pt x="677" y="4032"/>
                    <a:pt x="271" y="5153"/>
                    <a:pt x="0" y="6302"/>
                  </a:cubicBezTo>
                  <a:lnTo>
                    <a:pt x="2181" y="8473"/>
                  </a:lnTo>
                  <a:lnTo>
                    <a:pt x="185" y="11262"/>
                  </a:lnTo>
                  <a:lnTo>
                    <a:pt x="12004" y="21600"/>
                  </a:lnTo>
                  <a:cubicBezTo>
                    <a:pt x="14376" y="20598"/>
                    <a:pt x="16486" y="19178"/>
                    <a:pt x="18203" y="17430"/>
                  </a:cubicBezTo>
                  <a:cubicBezTo>
                    <a:pt x="19664" y="15942"/>
                    <a:pt x="20814" y="14240"/>
                    <a:pt x="21600" y="12403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9" name="Shape">
              <a:extLst>
                <a:ext uri="{FF2B5EF4-FFF2-40B4-BE49-F238E27FC236}">
                  <a16:creationId xmlns:a16="http://schemas.microsoft.com/office/drawing/2014/main" id="{7DC74D8F-03A2-F5FC-CA20-279A89BE3683}"/>
                </a:ext>
              </a:extLst>
            </p:cNvPr>
            <p:cNvSpPr/>
            <p:nvPr/>
          </p:nvSpPr>
          <p:spPr>
            <a:xfrm>
              <a:off x="650439" y="476358"/>
              <a:ext cx="445236" cy="6906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416" extrusionOk="0">
                  <a:moveTo>
                    <a:pt x="10648" y="1"/>
                  </a:moveTo>
                  <a:cubicBezTo>
                    <a:pt x="8712" y="15"/>
                    <a:pt x="6759" y="294"/>
                    <a:pt x="5010" y="929"/>
                  </a:cubicBezTo>
                  <a:cubicBezTo>
                    <a:pt x="3426" y="1504"/>
                    <a:pt x="2149" y="2316"/>
                    <a:pt x="1304" y="3314"/>
                  </a:cubicBezTo>
                  <a:cubicBezTo>
                    <a:pt x="439" y="4337"/>
                    <a:pt x="57" y="5527"/>
                    <a:pt x="6" y="6728"/>
                  </a:cubicBezTo>
                  <a:cubicBezTo>
                    <a:pt x="-49" y="8015"/>
                    <a:pt x="270" y="9294"/>
                    <a:pt x="1140" y="10400"/>
                  </a:cubicBezTo>
                  <a:cubicBezTo>
                    <a:pt x="2032" y="11532"/>
                    <a:pt x="3477" y="12454"/>
                    <a:pt x="5327" y="13012"/>
                  </a:cubicBezTo>
                  <a:cubicBezTo>
                    <a:pt x="6568" y="13385"/>
                    <a:pt x="7906" y="13561"/>
                    <a:pt x="9244" y="13596"/>
                  </a:cubicBezTo>
                  <a:cubicBezTo>
                    <a:pt x="10590" y="13631"/>
                    <a:pt x="11961" y="13524"/>
                    <a:pt x="13216" y="13157"/>
                  </a:cubicBezTo>
                  <a:cubicBezTo>
                    <a:pt x="13734" y="13005"/>
                    <a:pt x="14222" y="12812"/>
                    <a:pt x="14663" y="12581"/>
                  </a:cubicBezTo>
                  <a:cubicBezTo>
                    <a:pt x="14698" y="12561"/>
                    <a:pt x="14745" y="12551"/>
                    <a:pt x="14791" y="12553"/>
                  </a:cubicBezTo>
                  <a:cubicBezTo>
                    <a:pt x="14859" y="12557"/>
                    <a:pt x="14916" y="12586"/>
                    <a:pt x="14937" y="12628"/>
                  </a:cubicBezTo>
                  <a:lnTo>
                    <a:pt x="14941" y="15642"/>
                  </a:lnTo>
                  <a:cubicBezTo>
                    <a:pt x="14923" y="16257"/>
                    <a:pt x="14501" y="16821"/>
                    <a:pt x="13810" y="17212"/>
                  </a:cubicBezTo>
                  <a:cubicBezTo>
                    <a:pt x="13184" y="17565"/>
                    <a:pt x="12366" y="17760"/>
                    <a:pt x="11498" y="17815"/>
                  </a:cubicBezTo>
                  <a:cubicBezTo>
                    <a:pt x="10457" y="17880"/>
                    <a:pt x="9441" y="17744"/>
                    <a:pt x="8649" y="17371"/>
                  </a:cubicBezTo>
                  <a:cubicBezTo>
                    <a:pt x="7874" y="17004"/>
                    <a:pt x="7359" y="16426"/>
                    <a:pt x="7304" y="15771"/>
                  </a:cubicBezTo>
                  <a:lnTo>
                    <a:pt x="7245" y="15238"/>
                  </a:lnTo>
                  <a:cubicBezTo>
                    <a:pt x="7254" y="15173"/>
                    <a:pt x="7228" y="15110"/>
                    <a:pt x="7172" y="15055"/>
                  </a:cubicBezTo>
                  <a:cubicBezTo>
                    <a:pt x="7110" y="14995"/>
                    <a:pt x="7015" y="14952"/>
                    <a:pt x="6906" y="14934"/>
                  </a:cubicBezTo>
                  <a:lnTo>
                    <a:pt x="1538" y="14934"/>
                  </a:lnTo>
                  <a:cubicBezTo>
                    <a:pt x="1353" y="14920"/>
                    <a:pt x="1167" y="14960"/>
                    <a:pt x="1034" y="15044"/>
                  </a:cubicBezTo>
                  <a:cubicBezTo>
                    <a:pt x="901" y="15127"/>
                    <a:pt x="834" y="15245"/>
                    <a:pt x="852" y="15364"/>
                  </a:cubicBezTo>
                  <a:lnTo>
                    <a:pt x="852" y="16437"/>
                  </a:lnTo>
                  <a:cubicBezTo>
                    <a:pt x="889" y="17271"/>
                    <a:pt x="1285" y="18071"/>
                    <a:pt x="1979" y="18757"/>
                  </a:cubicBezTo>
                  <a:cubicBezTo>
                    <a:pt x="2685" y="19455"/>
                    <a:pt x="3685" y="20017"/>
                    <a:pt x="4831" y="20443"/>
                  </a:cubicBezTo>
                  <a:cubicBezTo>
                    <a:pt x="7382" y="21392"/>
                    <a:pt x="10405" y="21586"/>
                    <a:pt x="13318" y="21287"/>
                  </a:cubicBezTo>
                  <a:cubicBezTo>
                    <a:pt x="14563" y="21160"/>
                    <a:pt x="15786" y="20943"/>
                    <a:pt x="16925" y="20595"/>
                  </a:cubicBezTo>
                  <a:cubicBezTo>
                    <a:pt x="18039" y="20255"/>
                    <a:pt x="19058" y="19792"/>
                    <a:pt x="19842" y="19180"/>
                  </a:cubicBezTo>
                  <a:cubicBezTo>
                    <a:pt x="20469" y="18692"/>
                    <a:pt x="20927" y="18125"/>
                    <a:pt x="21206" y="17518"/>
                  </a:cubicBezTo>
                  <a:cubicBezTo>
                    <a:pt x="21447" y="16996"/>
                    <a:pt x="21551" y="16451"/>
                    <a:pt x="21520" y="15907"/>
                  </a:cubicBezTo>
                  <a:lnTo>
                    <a:pt x="21531" y="6950"/>
                  </a:lnTo>
                  <a:cubicBezTo>
                    <a:pt x="21497" y="6314"/>
                    <a:pt x="21371" y="5681"/>
                    <a:pt x="21155" y="5063"/>
                  </a:cubicBezTo>
                  <a:cubicBezTo>
                    <a:pt x="20967" y="4523"/>
                    <a:pt x="20708" y="3991"/>
                    <a:pt x="20327" y="3490"/>
                  </a:cubicBezTo>
                  <a:cubicBezTo>
                    <a:pt x="19484" y="2378"/>
                    <a:pt x="18093" y="1481"/>
                    <a:pt x="16407" y="882"/>
                  </a:cubicBezTo>
                  <a:cubicBezTo>
                    <a:pt x="14618" y="248"/>
                    <a:pt x="12621" y="-14"/>
                    <a:pt x="10648" y="1"/>
                  </a:cubicBezTo>
                  <a:close/>
                  <a:moveTo>
                    <a:pt x="10794" y="3604"/>
                  </a:moveTo>
                  <a:cubicBezTo>
                    <a:pt x="11481" y="3601"/>
                    <a:pt x="12172" y="3711"/>
                    <a:pt x="12800" y="3946"/>
                  </a:cubicBezTo>
                  <a:cubicBezTo>
                    <a:pt x="14566" y="4606"/>
                    <a:pt x="15203" y="5987"/>
                    <a:pt x="14962" y="7313"/>
                  </a:cubicBezTo>
                  <a:cubicBezTo>
                    <a:pt x="14773" y="8359"/>
                    <a:pt x="14027" y="9372"/>
                    <a:pt x="12555" y="9813"/>
                  </a:cubicBezTo>
                  <a:cubicBezTo>
                    <a:pt x="11619" y="10093"/>
                    <a:pt x="10602" y="10089"/>
                    <a:pt x="9638" y="9934"/>
                  </a:cubicBezTo>
                  <a:cubicBezTo>
                    <a:pt x="9215" y="9866"/>
                    <a:pt x="8790" y="9769"/>
                    <a:pt x="8420" y="9605"/>
                  </a:cubicBezTo>
                  <a:cubicBezTo>
                    <a:pt x="8011" y="9423"/>
                    <a:pt x="7689" y="9170"/>
                    <a:pt x="7424" y="8889"/>
                  </a:cubicBezTo>
                  <a:cubicBezTo>
                    <a:pt x="6774" y="8200"/>
                    <a:pt x="6498" y="7405"/>
                    <a:pt x="6523" y="6649"/>
                  </a:cubicBezTo>
                  <a:cubicBezTo>
                    <a:pt x="6549" y="5879"/>
                    <a:pt x="6892" y="5121"/>
                    <a:pt x="7716" y="4516"/>
                  </a:cubicBezTo>
                  <a:cubicBezTo>
                    <a:pt x="8517" y="3928"/>
                    <a:pt x="9649" y="3609"/>
                    <a:pt x="10794" y="3604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40" name="Group">
            <a:extLst>
              <a:ext uri="{FF2B5EF4-FFF2-40B4-BE49-F238E27FC236}">
                <a16:creationId xmlns:a16="http://schemas.microsoft.com/office/drawing/2014/main" id="{BE26773C-1A10-991D-853F-D3F738653AFE}"/>
              </a:ext>
            </a:extLst>
          </p:cNvPr>
          <p:cNvGrpSpPr/>
          <p:nvPr/>
        </p:nvGrpSpPr>
        <p:grpSpPr>
          <a:xfrm>
            <a:off x="7301601" y="3570182"/>
            <a:ext cx="566649" cy="566649"/>
            <a:chOff x="0" y="0"/>
            <a:chExt cx="1711877" cy="1711877"/>
          </a:xfrm>
        </p:grpSpPr>
        <p:sp>
          <p:nvSpPr>
            <p:cNvPr id="41" name="Circle">
              <a:extLst>
                <a:ext uri="{FF2B5EF4-FFF2-40B4-BE49-F238E27FC236}">
                  <a16:creationId xmlns:a16="http://schemas.microsoft.com/office/drawing/2014/main" id="{4F9E2D52-F6C2-B876-4BE6-4D59828578B0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rgbClr val="FFC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42" name="Shape">
              <a:extLst>
                <a:ext uri="{FF2B5EF4-FFF2-40B4-BE49-F238E27FC236}">
                  <a16:creationId xmlns:a16="http://schemas.microsoft.com/office/drawing/2014/main" id="{F4226A9C-F40A-0F09-3A9C-163A53D34D37}"/>
                </a:ext>
              </a:extLst>
            </p:cNvPr>
            <p:cNvSpPr/>
            <p:nvPr/>
          </p:nvSpPr>
          <p:spPr>
            <a:xfrm>
              <a:off x="437990" y="506258"/>
              <a:ext cx="1261497" cy="11802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036"/>
                  </a:moveTo>
                  <a:lnTo>
                    <a:pt x="13879" y="820"/>
                  </a:lnTo>
                  <a:lnTo>
                    <a:pt x="10779" y="1006"/>
                  </a:lnTo>
                  <a:lnTo>
                    <a:pt x="7639" y="3916"/>
                  </a:lnTo>
                  <a:lnTo>
                    <a:pt x="3975" y="0"/>
                  </a:lnTo>
                  <a:lnTo>
                    <a:pt x="0" y="2436"/>
                  </a:lnTo>
                  <a:lnTo>
                    <a:pt x="2787" y="5414"/>
                  </a:lnTo>
                  <a:lnTo>
                    <a:pt x="1865" y="12132"/>
                  </a:lnTo>
                  <a:lnTo>
                    <a:pt x="10714" y="21600"/>
                  </a:lnTo>
                  <a:cubicBezTo>
                    <a:pt x="13745" y="20784"/>
                    <a:pt x="16453" y="18958"/>
                    <a:pt x="18446" y="16385"/>
                  </a:cubicBezTo>
                  <a:cubicBezTo>
                    <a:pt x="20083" y="14274"/>
                    <a:pt x="21170" y="11739"/>
                    <a:pt x="21600" y="90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3" name="Shape">
              <a:extLst>
                <a:ext uri="{FF2B5EF4-FFF2-40B4-BE49-F238E27FC236}">
                  <a16:creationId xmlns:a16="http://schemas.microsoft.com/office/drawing/2014/main" id="{6B81DB23-D890-D279-C39A-521492BB855A}"/>
                </a:ext>
              </a:extLst>
            </p:cNvPr>
            <p:cNvSpPr/>
            <p:nvPr/>
          </p:nvSpPr>
          <p:spPr>
            <a:xfrm>
              <a:off x="848434" y="491558"/>
              <a:ext cx="459624" cy="6945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3" h="21508" extrusionOk="0">
                  <a:moveTo>
                    <a:pt x="10787" y="2"/>
                  </a:moveTo>
                  <a:cubicBezTo>
                    <a:pt x="10015" y="12"/>
                    <a:pt x="9239" y="62"/>
                    <a:pt x="8473" y="147"/>
                  </a:cubicBezTo>
                  <a:cubicBezTo>
                    <a:pt x="7235" y="283"/>
                    <a:pt x="6018" y="509"/>
                    <a:pt x="4923" y="892"/>
                  </a:cubicBezTo>
                  <a:cubicBezTo>
                    <a:pt x="3853" y="1265"/>
                    <a:pt x="2917" y="1781"/>
                    <a:pt x="2143" y="2410"/>
                  </a:cubicBezTo>
                  <a:cubicBezTo>
                    <a:pt x="673" y="3604"/>
                    <a:pt x="-88" y="5114"/>
                    <a:pt x="8" y="6653"/>
                  </a:cubicBezTo>
                  <a:lnTo>
                    <a:pt x="5" y="14907"/>
                  </a:lnTo>
                  <a:cubicBezTo>
                    <a:pt x="-33" y="16951"/>
                    <a:pt x="1371" y="18888"/>
                    <a:pt x="3805" y="20146"/>
                  </a:cubicBezTo>
                  <a:cubicBezTo>
                    <a:pt x="5341" y="20940"/>
                    <a:pt x="7152" y="21315"/>
                    <a:pt x="9023" y="21444"/>
                  </a:cubicBezTo>
                  <a:cubicBezTo>
                    <a:pt x="10837" y="21570"/>
                    <a:pt x="12742" y="21518"/>
                    <a:pt x="14481" y="21206"/>
                  </a:cubicBezTo>
                  <a:cubicBezTo>
                    <a:pt x="16617" y="20824"/>
                    <a:pt x="18391" y="20045"/>
                    <a:pt x="19657" y="18868"/>
                  </a:cubicBezTo>
                  <a:cubicBezTo>
                    <a:pt x="20252" y="18316"/>
                    <a:pt x="20746" y="17702"/>
                    <a:pt x="21069" y="17044"/>
                  </a:cubicBezTo>
                  <a:cubicBezTo>
                    <a:pt x="21351" y="16468"/>
                    <a:pt x="21497" y="15863"/>
                    <a:pt x="21503" y="15265"/>
                  </a:cubicBezTo>
                  <a:lnTo>
                    <a:pt x="21503" y="6137"/>
                  </a:lnTo>
                  <a:cubicBezTo>
                    <a:pt x="21512" y="5091"/>
                    <a:pt x="21096" y="4063"/>
                    <a:pt x="20300" y="3159"/>
                  </a:cubicBezTo>
                  <a:cubicBezTo>
                    <a:pt x="19575" y="2337"/>
                    <a:pt x="18560" y="1645"/>
                    <a:pt x="17350" y="1130"/>
                  </a:cubicBezTo>
                  <a:cubicBezTo>
                    <a:pt x="15392" y="297"/>
                    <a:pt x="13103" y="-30"/>
                    <a:pt x="10787" y="2"/>
                  </a:cubicBezTo>
                  <a:close/>
                  <a:moveTo>
                    <a:pt x="11091" y="3643"/>
                  </a:moveTo>
                  <a:cubicBezTo>
                    <a:pt x="12161" y="3685"/>
                    <a:pt x="13166" y="3931"/>
                    <a:pt x="13927" y="4381"/>
                  </a:cubicBezTo>
                  <a:cubicBezTo>
                    <a:pt x="14758" y="4871"/>
                    <a:pt x="15264" y="5580"/>
                    <a:pt x="15268" y="6350"/>
                  </a:cubicBezTo>
                  <a:lnTo>
                    <a:pt x="15268" y="15101"/>
                  </a:lnTo>
                  <a:cubicBezTo>
                    <a:pt x="15164" y="16646"/>
                    <a:pt x="13268" y="17873"/>
                    <a:pt x="10932" y="17906"/>
                  </a:cubicBezTo>
                  <a:cubicBezTo>
                    <a:pt x="8475" y="17941"/>
                    <a:pt x="6437" y="16659"/>
                    <a:pt x="6366" y="15033"/>
                  </a:cubicBezTo>
                  <a:lnTo>
                    <a:pt x="6366" y="6506"/>
                  </a:lnTo>
                  <a:cubicBezTo>
                    <a:pt x="6284" y="5631"/>
                    <a:pt x="6852" y="4822"/>
                    <a:pt x="7813" y="4297"/>
                  </a:cubicBezTo>
                  <a:cubicBezTo>
                    <a:pt x="8696" y="3814"/>
                    <a:pt x="9868" y="3595"/>
                    <a:pt x="11091" y="3643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4" name="Shape">
              <a:extLst>
                <a:ext uri="{FF2B5EF4-FFF2-40B4-BE49-F238E27FC236}">
                  <a16:creationId xmlns:a16="http://schemas.microsoft.com/office/drawing/2014/main" id="{B9DCABDF-9EC0-F442-0355-C7B3D731AE72}"/>
                </a:ext>
              </a:extLst>
            </p:cNvPr>
            <p:cNvSpPr/>
            <p:nvPr/>
          </p:nvSpPr>
          <p:spPr>
            <a:xfrm>
              <a:off x="430458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45" name="Group">
            <a:extLst>
              <a:ext uri="{FF2B5EF4-FFF2-40B4-BE49-F238E27FC236}">
                <a16:creationId xmlns:a16="http://schemas.microsoft.com/office/drawing/2014/main" id="{FE2FF25D-538C-C4E1-C685-9083505F2DA7}"/>
              </a:ext>
            </a:extLst>
          </p:cNvPr>
          <p:cNvGrpSpPr/>
          <p:nvPr/>
        </p:nvGrpSpPr>
        <p:grpSpPr>
          <a:xfrm>
            <a:off x="1197639" y="2709013"/>
            <a:ext cx="566645" cy="566643"/>
            <a:chOff x="0" y="0"/>
            <a:chExt cx="566643" cy="566642"/>
          </a:xfrm>
        </p:grpSpPr>
        <p:sp>
          <p:nvSpPr>
            <p:cNvPr id="46" name="Circle">
              <a:extLst>
                <a:ext uri="{FF2B5EF4-FFF2-40B4-BE49-F238E27FC236}">
                  <a16:creationId xmlns:a16="http://schemas.microsoft.com/office/drawing/2014/main" id="{20724A99-043A-3F41-1FA1-55CA3D0C6A8A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47" name="Shape">
              <a:extLst>
                <a:ext uri="{FF2B5EF4-FFF2-40B4-BE49-F238E27FC236}">
                  <a16:creationId xmlns:a16="http://schemas.microsoft.com/office/drawing/2014/main" id="{FB9A1E2A-DEAD-7237-9592-352BBA9F542C}"/>
                </a:ext>
              </a:extLst>
            </p:cNvPr>
            <p:cNvSpPr/>
            <p:nvPr/>
          </p:nvSpPr>
          <p:spPr>
            <a:xfrm>
              <a:off x="162518" y="168368"/>
              <a:ext cx="399360" cy="386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302"/>
                  </a:moveTo>
                  <a:lnTo>
                    <a:pt x="12619" y="12"/>
                  </a:lnTo>
                  <a:lnTo>
                    <a:pt x="8388" y="2444"/>
                  </a:lnTo>
                  <a:lnTo>
                    <a:pt x="10883" y="5025"/>
                  </a:lnTo>
                  <a:lnTo>
                    <a:pt x="10883" y="6895"/>
                  </a:lnTo>
                  <a:lnTo>
                    <a:pt x="4209" y="0"/>
                  </a:lnTo>
                  <a:lnTo>
                    <a:pt x="0" y="2469"/>
                  </a:lnTo>
                  <a:lnTo>
                    <a:pt x="2383" y="5025"/>
                  </a:lnTo>
                  <a:lnTo>
                    <a:pt x="1943" y="12261"/>
                  </a:lnTo>
                  <a:lnTo>
                    <a:pt x="10970" y="21600"/>
                  </a:lnTo>
                  <a:cubicBezTo>
                    <a:pt x="14002" y="20647"/>
                    <a:pt x="16675" y="18747"/>
                    <a:pt x="18623" y="16162"/>
                  </a:cubicBezTo>
                  <a:cubicBezTo>
                    <a:pt x="20135" y="14156"/>
                    <a:pt x="21156" y="11803"/>
                    <a:pt x="21600" y="9302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48" name="Shape">
              <a:extLst>
                <a:ext uri="{FF2B5EF4-FFF2-40B4-BE49-F238E27FC236}">
                  <a16:creationId xmlns:a16="http://schemas.microsoft.com/office/drawing/2014/main" id="{551B9AFC-5BAE-DCA8-BE52-13BC9AAD304E}"/>
                </a:ext>
              </a:extLst>
            </p:cNvPr>
            <p:cNvSpPr/>
            <p:nvPr/>
          </p:nvSpPr>
          <p:spPr>
            <a:xfrm>
              <a:off x="315529" y="166276"/>
              <a:ext cx="81461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49" name="Shape">
              <a:extLst>
                <a:ext uri="{FF2B5EF4-FFF2-40B4-BE49-F238E27FC236}">
                  <a16:creationId xmlns:a16="http://schemas.microsoft.com/office/drawing/2014/main" id="{292D5621-428C-C2B9-CB27-DEBCB41ED7FD}"/>
                </a:ext>
              </a:extLst>
            </p:cNvPr>
            <p:cNvSpPr/>
            <p:nvPr/>
          </p:nvSpPr>
          <p:spPr>
            <a:xfrm>
              <a:off x="160647" y="166276"/>
              <a:ext cx="81460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50" name="Group">
            <a:extLst>
              <a:ext uri="{FF2B5EF4-FFF2-40B4-BE49-F238E27FC236}">
                <a16:creationId xmlns:a16="http://schemas.microsoft.com/office/drawing/2014/main" id="{AEF77793-0C73-2C8A-0574-54FC0882FCD7}"/>
              </a:ext>
            </a:extLst>
          </p:cNvPr>
          <p:cNvGrpSpPr/>
          <p:nvPr/>
        </p:nvGrpSpPr>
        <p:grpSpPr>
          <a:xfrm>
            <a:off x="1874671" y="2709013"/>
            <a:ext cx="566644" cy="566643"/>
            <a:chOff x="0" y="0"/>
            <a:chExt cx="566642" cy="566642"/>
          </a:xfrm>
        </p:grpSpPr>
        <p:sp>
          <p:nvSpPr>
            <p:cNvPr id="51" name="Circle">
              <a:extLst>
                <a:ext uri="{FF2B5EF4-FFF2-40B4-BE49-F238E27FC236}">
                  <a16:creationId xmlns:a16="http://schemas.microsoft.com/office/drawing/2014/main" id="{C8884EF5-70EF-8FCA-B1F5-682B3E00F58E}"/>
                </a:ext>
              </a:extLst>
            </p:cNvPr>
            <p:cNvSpPr/>
            <p:nvPr/>
          </p:nvSpPr>
          <p:spPr>
            <a:xfrm>
              <a:off x="-1" y="-1"/>
              <a:ext cx="566643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52" name="Shape">
              <a:extLst>
                <a:ext uri="{FF2B5EF4-FFF2-40B4-BE49-F238E27FC236}">
                  <a16:creationId xmlns:a16="http://schemas.microsoft.com/office/drawing/2014/main" id="{67051F5C-CE82-8B99-53FF-12FE4054C0EE}"/>
                </a:ext>
              </a:extLst>
            </p:cNvPr>
            <p:cNvSpPr/>
            <p:nvPr/>
          </p:nvSpPr>
          <p:spPr>
            <a:xfrm>
              <a:off x="139102" y="169727"/>
              <a:ext cx="423289" cy="390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8925"/>
                  </a:moveTo>
                  <a:lnTo>
                    <a:pt x="14041" y="757"/>
                  </a:lnTo>
                  <a:lnTo>
                    <a:pt x="10213" y="1337"/>
                  </a:lnTo>
                  <a:lnTo>
                    <a:pt x="7584" y="3830"/>
                  </a:lnTo>
                  <a:lnTo>
                    <a:pt x="3981" y="0"/>
                  </a:lnTo>
                  <a:lnTo>
                    <a:pt x="0" y="2463"/>
                  </a:lnTo>
                  <a:lnTo>
                    <a:pt x="2240" y="4894"/>
                  </a:lnTo>
                  <a:lnTo>
                    <a:pt x="1825" y="12144"/>
                  </a:lnTo>
                  <a:lnTo>
                    <a:pt x="10495" y="21600"/>
                  </a:lnTo>
                  <a:cubicBezTo>
                    <a:pt x="13579" y="20857"/>
                    <a:pt x="16354" y="19039"/>
                    <a:pt x="18395" y="16422"/>
                  </a:cubicBezTo>
                  <a:cubicBezTo>
                    <a:pt x="20065" y="14281"/>
                    <a:pt x="21172" y="11691"/>
                    <a:pt x="21600" y="8925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53" name="Shape">
              <a:extLst>
                <a:ext uri="{FF2B5EF4-FFF2-40B4-BE49-F238E27FC236}">
                  <a16:creationId xmlns:a16="http://schemas.microsoft.com/office/drawing/2014/main" id="{1DFF1C90-0D33-CB79-495F-0A358DE9F807}"/>
                </a:ext>
              </a:extLst>
            </p:cNvPr>
            <p:cNvSpPr/>
            <p:nvPr/>
          </p:nvSpPr>
          <p:spPr>
            <a:xfrm>
              <a:off x="136818" y="167619"/>
              <a:ext cx="81460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54" name="Shape">
              <a:extLst>
                <a:ext uri="{FF2B5EF4-FFF2-40B4-BE49-F238E27FC236}">
                  <a16:creationId xmlns:a16="http://schemas.microsoft.com/office/drawing/2014/main" id="{4BD38B4E-17BA-9505-E698-E21F0B01B7A2}"/>
                </a:ext>
              </a:extLst>
            </p:cNvPr>
            <p:cNvSpPr/>
            <p:nvPr/>
          </p:nvSpPr>
          <p:spPr>
            <a:xfrm>
              <a:off x="286032" y="164932"/>
              <a:ext cx="152709" cy="225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55" name="Group">
            <a:extLst>
              <a:ext uri="{FF2B5EF4-FFF2-40B4-BE49-F238E27FC236}">
                <a16:creationId xmlns:a16="http://schemas.microsoft.com/office/drawing/2014/main" id="{76578264-50A0-5272-84C3-A80F8A4F5176}"/>
              </a:ext>
            </a:extLst>
          </p:cNvPr>
          <p:cNvGrpSpPr/>
          <p:nvPr/>
        </p:nvGrpSpPr>
        <p:grpSpPr>
          <a:xfrm>
            <a:off x="2551702" y="2709013"/>
            <a:ext cx="566644" cy="566643"/>
            <a:chOff x="0" y="0"/>
            <a:chExt cx="566643" cy="566642"/>
          </a:xfrm>
        </p:grpSpPr>
        <p:sp>
          <p:nvSpPr>
            <p:cNvPr id="56" name="Circle">
              <a:extLst>
                <a:ext uri="{FF2B5EF4-FFF2-40B4-BE49-F238E27FC236}">
                  <a16:creationId xmlns:a16="http://schemas.microsoft.com/office/drawing/2014/main" id="{962BDE9C-265F-2FF1-C24E-D5BC69875AAF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57" name="Shape">
              <a:extLst>
                <a:ext uri="{FF2B5EF4-FFF2-40B4-BE49-F238E27FC236}">
                  <a16:creationId xmlns:a16="http://schemas.microsoft.com/office/drawing/2014/main" id="{803E1A42-52F4-55BA-7CD7-23027A2E5A62}"/>
                </a:ext>
              </a:extLst>
            </p:cNvPr>
            <p:cNvSpPr/>
            <p:nvPr/>
          </p:nvSpPr>
          <p:spPr>
            <a:xfrm>
              <a:off x="147344" y="171723"/>
              <a:ext cx="417815" cy="387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747"/>
                  </a:moveTo>
                  <a:lnTo>
                    <a:pt x="14344" y="0"/>
                  </a:lnTo>
                  <a:lnTo>
                    <a:pt x="7254" y="1986"/>
                  </a:lnTo>
                  <a:lnTo>
                    <a:pt x="9591" y="4504"/>
                  </a:lnTo>
                  <a:lnTo>
                    <a:pt x="9156" y="5559"/>
                  </a:lnTo>
                  <a:lnTo>
                    <a:pt x="4051" y="193"/>
                  </a:lnTo>
                  <a:lnTo>
                    <a:pt x="0" y="2649"/>
                  </a:lnTo>
                  <a:lnTo>
                    <a:pt x="2483" y="5325"/>
                  </a:lnTo>
                  <a:lnTo>
                    <a:pt x="1896" y="12440"/>
                  </a:lnTo>
                  <a:lnTo>
                    <a:pt x="10287" y="21600"/>
                  </a:lnTo>
                  <a:cubicBezTo>
                    <a:pt x="13497" y="20813"/>
                    <a:pt x="16367" y="18883"/>
                    <a:pt x="18434" y="16122"/>
                  </a:cubicBezTo>
                  <a:cubicBezTo>
                    <a:pt x="20229" y="13725"/>
                    <a:pt x="21329" y="10813"/>
                    <a:pt x="21600" y="7747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58" name="Shape">
              <a:extLst>
                <a:ext uri="{FF2B5EF4-FFF2-40B4-BE49-F238E27FC236}">
                  <a16:creationId xmlns:a16="http://schemas.microsoft.com/office/drawing/2014/main" id="{63B9D90F-3107-6290-3D6E-7BE0B0348147}"/>
                </a:ext>
              </a:extLst>
            </p:cNvPr>
            <p:cNvSpPr/>
            <p:nvPr/>
          </p:nvSpPr>
          <p:spPr>
            <a:xfrm>
              <a:off x="145574" y="173665"/>
              <a:ext cx="81460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59" name="Shape">
              <a:extLst>
                <a:ext uri="{FF2B5EF4-FFF2-40B4-BE49-F238E27FC236}">
                  <a16:creationId xmlns:a16="http://schemas.microsoft.com/office/drawing/2014/main" id="{57680840-10F2-E766-0C4A-7C23833D6435}"/>
                </a:ext>
              </a:extLst>
            </p:cNvPr>
            <p:cNvSpPr/>
            <p:nvPr/>
          </p:nvSpPr>
          <p:spPr>
            <a:xfrm>
              <a:off x="282170" y="170221"/>
              <a:ext cx="147740" cy="22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60" name="Group">
            <a:extLst>
              <a:ext uri="{FF2B5EF4-FFF2-40B4-BE49-F238E27FC236}">
                <a16:creationId xmlns:a16="http://schemas.microsoft.com/office/drawing/2014/main" id="{D1B0FAB0-4D17-03D8-9D49-E411D770C3CF}"/>
              </a:ext>
            </a:extLst>
          </p:cNvPr>
          <p:cNvGrpSpPr/>
          <p:nvPr/>
        </p:nvGrpSpPr>
        <p:grpSpPr>
          <a:xfrm>
            <a:off x="3228732" y="2709013"/>
            <a:ext cx="566645" cy="566643"/>
            <a:chOff x="0" y="0"/>
            <a:chExt cx="566643" cy="566642"/>
          </a:xfrm>
        </p:grpSpPr>
        <p:sp>
          <p:nvSpPr>
            <p:cNvPr id="61" name="Circle">
              <a:extLst>
                <a:ext uri="{FF2B5EF4-FFF2-40B4-BE49-F238E27FC236}">
                  <a16:creationId xmlns:a16="http://schemas.microsoft.com/office/drawing/2014/main" id="{59E0BDCB-469C-C9FD-443C-D173210132BD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62" name="Shape">
              <a:extLst>
                <a:ext uri="{FF2B5EF4-FFF2-40B4-BE49-F238E27FC236}">
                  <a16:creationId xmlns:a16="http://schemas.microsoft.com/office/drawing/2014/main" id="{835CB446-B729-D3F4-4AAB-828612BB9827}"/>
                </a:ext>
              </a:extLst>
            </p:cNvPr>
            <p:cNvSpPr/>
            <p:nvPr/>
          </p:nvSpPr>
          <p:spPr>
            <a:xfrm>
              <a:off x="143268" y="167996"/>
              <a:ext cx="415304" cy="3914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108"/>
                  </a:moveTo>
                  <a:lnTo>
                    <a:pt x="12048" y="0"/>
                  </a:lnTo>
                  <a:lnTo>
                    <a:pt x="8596" y="4771"/>
                  </a:lnTo>
                  <a:lnTo>
                    <a:pt x="4039" y="53"/>
                  </a:lnTo>
                  <a:lnTo>
                    <a:pt x="0" y="2548"/>
                  </a:lnTo>
                  <a:lnTo>
                    <a:pt x="2230" y="4914"/>
                  </a:lnTo>
                  <a:lnTo>
                    <a:pt x="1879" y="12226"/>
                  </a:lnTo>
                  <a:lnTo>
                    <a:pt x="10731" y="21600"/>
                  </a:lnTo>
                  <a:cubicBezTo>
                    <a:pt x="13632" y="20825"/>
                    <a:pt x="16248" y="19149"/>
                    <a:pt x="18245" y="16786"/>
                  </a:cubicBezTo>
                  <a:cubicBezTo>
                    <a:pt x="19855" y="14880"/>
                    <a:pt x="21006" y="12588"/>
                    <a:pt x="21600" y="10108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63" name="Shape">
              <a:extLst>
                <a:ext uri="{FF2B5EF4-FFF2-40B4-BE49-F238E27FC236}">
                  <a16:creationId xmlns:a16="http://schemas.microsoft.com/office/drawing/2014/main" id="{301126A3-F2D1-BE27-8372-5F8F3C334DBD}"/>
                </a:ext>
              </a:extLst>
            </p:cNvPr>
            <p:cNvSpPr/>
            <p:nvPr/>
          </p:nvSpPr>
          <p:spPr>
            <a:xfrm>
              <a:off x="141152" y="167999"/>
              <a:ext cx="81461" cy="222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64" name="Shape">
              <a:extLst>
                <a:ext uri="{FF2B5EF4-FFF2-40B4-BE49-F238E27FC236}">
                  <a16:creationId xmlns:a16="http://schemas.microsoft.com/office/drawing/2014/main" id="{4D75C703-ED79-515D-5F0C-263E3C8AD4D6}"/>
                </a:ext>
              </a:extLst>
            </p:cNvPr>
            <p:cNvSpPr/>
            <p:nvPr/>
          </p:nvSpPr>
          <p:spPr>
            <a:xfrm>
              <a:off x="271041" y="166976"/>
              <a:ext cx="167310" cy="223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65" name="Group">
            <a:extLst>
              <a:ext uri="{FF2B5EF4-FFF2-40B4-BE49-F238E27FC236}">
                <a16:creationId xmlns:a16="http://schemas.microsoft.com/office/drawing/2014/main" id="{32D20541-96D3-8BDB-0B00-D8B7C225CC52}"/>
              </a:ext>
            </a:extLst>
          </p:cNvPr>
          <p:cNvGrpSpPr/>
          <p:nvPr/>
        </p:nvGrpSpPr>
        <p:grpSpPr>
          <a:xfrm>
            <a:off x="3905764" y="2709013"/>
            <a:ext cx="566645" cy="566643"/>
            <a:chOff x="0" y="0"/>
            <a:chExt cx="566643" cy="566642"/>
          </a:xfrm>
        </p:grpSpPr>
        <p:sp>
          <p:nvSpPr>
            <p:cNvPr id="66" name="Circle">
              <a:extLst>
                <a:ext uri="{FF2B5EF4-FFF2-40B4-BE49-F238E27FC236}">
                  <a16:creationId xmlns:a16="http://schemas.microsoft.com/office/drawing/2014/main" id="{0E07A5B6-D728-1D0E-0215-529B8B18EE60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67" name="Shape">
              <a:extLst>
                <a:ext uri="{FF2B5EF4-FFF2-40B4-BE49-F238E27FC236}">
                  <a16:creationId xmlns:a16="http://schemas.microsoft.com/office/drawing/2014/main" id="{F092B535-2B38-0755-AE3C-71D79E5BF6EF}"/>
                </a:ext>
              </a:extLst>
            </p:cNvPr>
            <p:cNvSpPr/>
            <p:nvPr/>
          </p:nvSpPr>
          <p:spPr>
            <a:xfrm>
              <a:off x="144283" y="174465"/>
              <a:ext cx="420348" cy="3858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917"/>
                  </a:moveTo>
                  <a:lnTo>
                    <a:pt x="14307" y="0"/>
                  </a:lnTo>
                  <a:lnTo>
                    <a:pt x="8538" y="1856"/>
                  </a:lnTo>
                  <a:lnTo>
                    <a:pt x="7731" y="4327"/>
                  </a:lnTo>
                  <a:lnTo>
                    <a:pt x="4085" y="355"/>
                  </a:lnTo>
                  <a:lnTo>
                    <a:pt x="0" y="2718"/>
                  </a:lnTo>
                  <a:lnTo>
                    <a:pt x="2069" y="4972"/>
                  </a:lnTo>
                  <a:lnTo>
                    <a:pt x="1908" y="12558"/>
                  </a:lnTo>
                  <a:lnTo>
                    <a:pt x="10125" y="21600"/>
                  </a:lnTo>
                  <a:cubicBezTo>
                    <a:pt x="13492" y="20815"/>
                    <a:pt x="16499" y="18765"/>
                    <a:pt x="18618" y="15809"/>
                  </a:cubicBezTo>
                  <a:cubicBezTo>
                    <a:pt x="20256" y="13525"/>
                    <a:pt x="21287" y="10795"/>
                    <a:pt x="21600" y="7917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68" name="Shape">
              <a:extLst>
                <a:ext uri="{FF2B5EF4-FFF2-40B4-BE49-F238E27FC236}">
                  <a16:creationId xmlns:a16="http://schemas.microsoft.com/office/drawing/2014/main" id="{6C1BD153-3C05-32E2-7DFF-84966D949945}"/>
                </a:ext>
              </a:extLst>
            </p:cNvPr>
            <p:cNvSpPr/>
            <p:nvPr/>
          </p:nvSpPr>
          <p:spPr>
            <a:xfrm>
              <a:off x="142230" y="177142"/>
              <a:ext cx="81461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69" name="Shape">
              <a:extLst>
                <a:ext uri="{FF2B5EF4-FFF2-40B4-BE49-F238E27FC236}">
                  <a16:creationId xmlns:a16="http://schemas.microsoft.com/office/drawing/2014/main" id="{732EB741-3B70-859B-175C-042E91D622FB}"/>
                </a:ext>
              </a:extLst>
            </p:cNvPr>
            <p:cNvSpPr/>
            <p:nvPr/>
          </p:nvSpPr>
          <p:spPr>
            <a:xfrm>
              <a:off x="285144" y="173604"/>
              <a:ext cx="146921" cy="2262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530" extrusionOk="0">
                  <a:moveTo>
                    <a:pt x="666" y="0"/>
                  </a:moveTo>
                  <a:lnTo>
                    <a:pt x="19758" y="0"/>
                  </a:lnTo>
                  <a:cubicBezTo>
                    <a:pt x="19936" y="5"/>
                    <a:pt x="20103" y="55"/>
                    <a:pt x="20225" y="138"/>
                  </a:cubicBezTo>
                  <a:cubicBezTo>
                    <a:pt x="20339" y="216"/>
                    <a:pt x="20406" y="318"/>
                    <a:pt x="20413" y="425"/>
                  </a:cubicBezTo>
                  <a:lnTo>
                    <a:pt x="20413" y="3234"/>
                  </a:lnTo>
                  <a:cubicBezTo>
                    <a:pt x="20405" y="3356"/>
                    <a:pt x="20324" y="3471"/>
                    <a:pt x="20189" y="3556"/>
                  </a:cubicBezTo>
                  <a:cubicBezTo>
                    <a:pt x="20060" y="3637"/>
                    <a:pt x="19891" y="3684"/>
                    <a:pt x="19712" y="3689"/>
                  </a:cubicBezTo>
                  <a:lnTo>
                    <a:pt x="6816" y="3689"/>
                  </a:lnTo>
                  <a:cubicBezTo>
                    <a:pt x="6715" y="3690"/>
                    <a:pt x="6619" y="3719"/>
                    <a:pt x="6552" y="3769"/>
                  </a:cubicBezTo>
                  <a:cubicBezTo>
                    <a:pt x="6496" y="3810"/>
                    <a:pt x="6464" y="3864"/>
                    <a:pt x="6463" y="3919"/>
                  </a:cubicBezTo>
                  <a:lnTo>
                    <a:pt x="6463" y="8251"/>
                  </a:lnTo>
                  <a:cubicBezTo>
                    <a:pt x="6431" y="8318"/>
                    <a:pt x="6474" y="8391"/>
                    <a:pt x="6567" y="8427"/>
                  </a:cubicBezTo>
                  <a:cubicBezTo>
                    <a:pt x="6624" y="8450"/>
                    <a:pt x="6693" y="8455"/>
                    <a:pt x="6756" y="8441"/>
                  </a:cubicBezTo>
                  <a:cubicBezTo>
                    <a:pt x="7651" y="8100"/>
                    <a:pt x="8625" y="7855"/>
                    <a:pt x="9641" y="7716"/>
                  </a:cubicBezTo>
                  <a:cubicBezTo>
                    <a:pt x="10817" y="7554"/>
                    <a:pt x="12027" y="7536"/>
                    <a:pt x="13217" y="7647"/>
                  </a:cubicBezTo>
                  <a:cubicBezTo>
                    <a:pt x="14687" y="7782"/>
                    <a:pt x="16102" y="8111"/>
                    <a:pt x="17340" y="8643"/>
                  </a:cubicBezTo>
                  <a:cubicBezTo>
                    <a:pt x="18522" y="9151"/>
                    <a:pt x="19508" y="9829"/>
                    <a:pt x="20193" y="10635"/>
                  </a:cubicBezTo>
                  <a:cubicBezTo>
                    <a:pt x="21025" y="11612"/>
                    <a:pt x="21372" y="12722"/>
                    <a:pt x="21477" y="13836"/>
                  </a:cubicBezTo>
                  <a:cubicBezTo>
                    <a:pt x="21578" y="14902"/>
                    <a:pt x="21460" y="15978"/>
                    <a:pt x="20946" y="16993"/>
                  </a:cubicBezTo>
                  <a:cubicBezTo>
                    <a:pt x="20346" y="18177"/>
                    <a:pt x="19235" y="19224"/>
                    <a:pt x="17742" y="20007"/>
                  </a:cubicBezTo>
                  <a:cubicBezTo>
                    <a:pt x="16254" y="20788"/>
                    <a:pt x="14454" y="21272"/>
                    <a:pt x="12561" y="21451"/>
                  </a:cubicBezTo>
                  <a:cubicBezTo>
                    <a:pt x="10981" y="21600"/>
                    <a:pt x="9373" y="21534"/>
                    <a:pt x="7818" y="21299"/>
                  </a:cubicBezTo>
                  <a:cubicBezTo>
                    <a:pt x="6240" y="21061"/>
                    <a:pt x="4723" y="20649"/>
                    <a:pt x="3475" y="19975"/>
                  </a:cubicBezTo>
                  <a:cubicBezTo>
                    <a:pt x="2557" y="19479"/>
                    <a:pt x="1821" y="18859"/>
                    <a:pt x="1247" y="18179"/>
                  </a:cubicBezTo>
                  <a:cubicBezTo>
                    <a:pt x="749" y="17588"/>
                    <a:pt x="376" y="16956"/>
                    <a:pt x="139" y="16301"/>
                  </a:cubicBezTo>
                  <a:lnTo>
                    <a:pt x="15" y="15781"/>
                  </a:lnTo>
                  <a:cubicBezTo>
                    <a:pt x="-22" y="15679"/>
                    <a:pt x="12" y="15571"/>
                    <a:pt x="108" y="15486"/>
                  </a:cubicBezTo>
                  <a:cubicBezTo>
                    <a:pt x="211" y="15396"/>
                    <a:pt x="373" y="15342"/>
                    <a:pt x="547" y="15341"/>
                  </a:cubicBezTo>
                  <a:lnTo>
                    <a:pt x="6028" y="15308"/>
                  </a:lnTo>
                  <a:cubicBezTo>
                    <a:pt x="6180" y="15311"/>
                    <a:pt x="6328" y="15341"/>
                    <a:pt x="6455" y="15395"/>
                  </a:cubicBezTo>
                  <a:cubicBezTo>
                    <a:pt x="6640" y="15473"/>
                    <a:pt x="6769" y="15596"/>
                    <a:pt x="6815" y="15736"/>
                  </a:cubicBezTo>
                  <a:cubicBezTo>
                    <a:pt x="6877" y="15903"/>
                    <a:pt x="6956" y="16067"/>
                    <a:pt x="7050" y="16227"/>
                  </a:cubicBezTo>
                  <a:cubicBezTo>
                    <a:pt x="7144" y="16386"/>
                    <a:pt x="7254" y="16542"/>
                    <a:pt x="7379" y="16692"/>
                  </a:cubicBezTo>
                  <a:cubicBezTo>
                    <a:pt x="7781" y="17084"/>
                    <a:pt x="8341" y="17397"/>
                    <a:pt x="8999" y="17596"/>
                  </a:cubicBezTo>
                  <a:cubicBezTo>
                    <a:pt x="9737" y="17819"/>
                    <a:pt x="10563" y="17888"/>
                    <a:pt x="11363" y="17793"/>
                  </a:cubicBezTo>
                  <a:cubicBezTo>
                    <a:pt x="12108" y="17677"/>
                    <a:pt x="12793" y="17435"/>
                    <a:pt x="13349" y="17091"/>
                  </a:cubicBezTo>
                  <a:cubicBezTo>
                    <a:pt x="13996" y="16691"/>
                    <a:pt x="14437" y="16174"/>
                    <a:pt x="14668" y="15613"/>
                  </a:cubicBezTo>
                  <a:cubicBezTo>
                    <a:pt x="14911" y="15022"/>
                    <a:pt x="14916" y="14405"/>
                    <a:pt x="14792" y="13800"/>
                  </a:cubicBezTo>
                  <a:cubicBezTo>
                    <a:pt x="14669" y="13198"/>
                    <a:pt x="14411" y="12598"/>
                    <a:pt x="13812" y="12132"/>
                  </a:cubicBezTo>
                  <a:cubicBezTo>
                    <a:pt x="13358" y="11778"/>
                    <a:pt x="12742" y="11532"/>
                    <a:pt x="12066" y="11394"/>
                  </a:cubicBezTo>
                  <a:cubicBezTo>
                    <a:pt x="11425" y="11264"/>
                    <a:pt x="10746" y="11234"/>
                    <a:pt x="10084" y="11306"/>
                  </a:cubicBezTo>
                  <a:cubicBezTo>
                    <a:pt x="9488" y="11315"/>
                    <a:pt x="8904" y="11418"/>
                    <a:pt x="8381" y="11605"/>
                  </a:cubicBezTo>
                  <a:cubicBezTo>
                    <a:pt x="7936" y="11764"/>
                    <a:pt x="7545" y="11981"/>
                    <a:pt x="7234" y="12243"/>
                  </a:cubicBezTo>
                  <a:cubicBezTo>
                    <a:pt x="7172" y="12301"/>
                    <a:pt x="7111" y="12359"/>
                    <a:pt x="7052" y="12418"/>
                  </a:cubicBezTo>
                  <a:cubicBezTo>
                    <a:pt x="6993" y="12477"/>
                    <a:pt x="6935" y="12536"/>
                    <a:pt x="6860" y="12586"/>
                  </a:cubicBezTo>
                  <a:cubicBezTo>
                    <a:pt x="6698" y="12694"/>
                    <a:pt x="6470" y="12749"/>
                    <a:pt x="6239" y="12738"/>
                  </a:cubicBezTo>
                  <a:lnTo>
                    <a:pt x="664" y="12738"/>
                  </a:lnTo>
                  <a:cubicBezTo>
                    <a:pt x="496" y="12752"/>
                    <a:pt x="327" y="12714"/>
                    <a:pt x="208" y="12635"/>
                  </a:cubicBezTo>
                  <a:cubicBezTo>
                    <a:pt x="92" y="12558"/>
                    <a:pt x="36" y="12451"/>
                    <a:pt x="57" y="12344"/>
                  </a:cubicBezTo>
                  <a:lnTo>
                    <a:pt x="57" y="443"/>
                  </a:lnTo>
                  <a:cubicBezTo>
                    <a:pt x="41" y="342"/>
                    <a:pt x="85" y="241"/>
                    <a:pt x="180" y="160"/>
                  </a:cubicBezTo>
                  <a:cubicBezTo>
                    <a:pt x="295" y="61"/>
                    <a:pt x="475" y="2"/>
                    <a:pt x="666" y="0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70" name="Group">
            <a:extLst>
              <a:ext uri="{FF2B5EF4-FFF2-40B4-BE49-F238E27FC236}">
                <a16:creationId xmlns:a16="http://schemas.microsoft.com/office/drawing/2014/main" id="{867E4353-74AB-B9BE-E061-ED2C1A8201C0}"/>
              </a:ext>
            </a:extLst>
          </p:cNvPr>
          <p:cNvGrpSpPr/>
          <p:nvPr/>
        </p:nvGrpSpPr>
        <p:grpSpPr>
          <a:xfrm>
            <a:off x="1197638" y="1980645"/>
            <a:ext cx="566643" cy="566647"/>
            <a:chOff x="0" y="0"/>
            <a:chExt cx="566642" cy="566643"/>
          </a:xfrm>
        </p:grpSpPr>
        <p:sp>
          <p:nvSpPr>
            <p:cNvPr id="71" name="Circle">
              <a:extLst>
                <a:ext uri="{FF2B5EF4-FFF2-40B4-BE49-F238E27FC236}">
                  <a16:creationId xmlns:a16="http://schemas.microsoft.com/office/drawing/2014/main" id="{7434C8E9-DE0C-7F50-33C1-D2DC21DDA4F2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72" name="Shape">
              <a:extLst>
                <a:ext uri="{FF2B5EF4-FFF2-40B4-BE49-F238E27FC236}">
                  <a16:creationId xmlns:a16="http://schemas.microsoft.com/office/drawing/2014/main" id="{F51BF039-3D96-9EB6-CB1E-B0CBF8A5482D}"/>
                </a:ext>
              </a:extLst>
            </p:cNvPr>
            <p:cNvSpPr/>
            <p:nvPr/>
          </p:nvSpPr>
          <p:spPr>
            <a:xfrm>
              <a:off x="238512" y="166904"/>
              <a:ext cx="305094" cy="3645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 dirty="0"/>
            </a:p>
          </p:txBody>
        </p:sp>
        <p:sp>
          <p:nvSpPr>
            <p:cNvPr id="73" name="Shape">
              <a:extLst>
                <a:ext uri="{FF2B5EF4-FFF2-40B4-BE49-F238E27FC236}">
                  <a16:creationId xmlns:a16="http://schemas.microsoft.com/office/drawing/2014/main" id="{7DD75FC3-0570-F892-F514-7E01D5EBF054}"/>
                </a:ext>
              </a:extLst>
            </p:cNvPr>
            <p:cNvSpPr/>
            <p:nvPr/>
          </p:nvSpPr>
          <p:spPr>
            <a:xfrm>
              <a:off x="236924" y="166277"/>
              <a:ext cx="81461" cy="222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74" name="Group">
            <a:extLst>
              <a:ext uri="{FF2B5EF4-FFF2-40B4-BE49-F238E27FC236}">
                <a16:creationId xmlns:a16="http://schemas.microsoft.com/office/drawing/2014/main" id="{69A63791-9DF4-AA1D-4220-0C25CE64610A}"/>
              </a:ext>
            </a:extLst>
          </p:cNvPr>
          <p:cNvGrpSpPr/>
          <p:nvPr/>
        </p:nvGrpSpPr>
        <p:grpSpPr>
          <a:xfrm>
            <a:off x="1874670" y="1980645"/>
            <a:ext cx="566645" cy="566647"/>
            <a:chOff x="0" y="0"/>
            <a:chExt cx="566643" cy="566643"/>
          </a:xfrm>
        </p:grpSpPr>
        <p:sp>
          <p:nvSpPr>
            <p:cNvPr id="75" name="Circle">
              <a:extLst>
                <a:ext uri="{FF2B5EF4-FFF2-40B4-BE49-F238E27FC236}">
                  <a16:creationId xmlns:a16="http://schemas.microsoft.com/office/drawing/2014/main" id="{5C6E02FC-453A-C1FE-844F-41245A3FD6F4}"/>
                </a:ext>
              </a:extLst>
            </p:cNvPr>
            <p:cNvSpPr/>
            <p:nvPr/>
          </p:nvSpPr>
          <p:spPr>
            <a:xfrm>
              <a:off x="-1" y="-1"/>
              <a:ext cx="566645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76" name="Shape">
              <a:extLst>
                <a:ext uri="{FF2B5EF4-FFF2-40B4-BE49-F238E27FC236}">
                  <a16:creationId xmlns:a16="http://schemas.microsoft.com/office/drawing/2014/main" id="{45019425-B0C2-23C2-DB3D-E2D13CB9AE4B}"/>
                </a:ext>
              </a:extLst>
            </p:cNvPr>
            <p:cNvSpPr/>
            <p:nvPr/>
          </p:nvSpPr>
          <p:spPr>
            <a:xfrm>
              <a:off x="214171" y="174655"/>
              <a:ext cx="335320" cy="373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77" name="Shape">
              <a:extLst>
                <a:ext uri="{FF2B5EF4-FFF2-40B4-BE49-F238E27FC236}">
                  <a16:creationId xmlns:a16="http://schemas.microsoft.com/office/drawing/2014/main" id="{7866BE18-A2D3-4BDC-5F6D-1B387FF32B9D}"/>
                </a:ext>
              </a:extLst>
            </p:cNvPr>
            <p:cNvSpPr/>
            <p:nvPr/>
          </p:nvSpPr>
          <p:spPr>
            <a:xfrm>
              <a:off x="212632" y="153599"/>
              <a:ext cx="152710" cy="2254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78" name="Group">
            <a:extLst>
              <a:ext uri="{FF2B5EF4-FFF2-40B4-BE49-F238E27FC236}">
                <a16:creationId xmlns:a16="http://schemas.microsoft.com/office/drawing/2014/main" id="{042897A3-E707-220E-7135-4DB9BC6E0999}"/>
              </a:ext>
            </a:extLst>
          </p:cNvPr>
          <p:cNvGrpSpPr/>
          <p:nvPr/>
        </p:nvGrpSpPr>
        <p:grpSpPr>
          <a:xfrm>
            <a:off x="2551701" y="1980645"/>
            <a:ext cx="566645" cy="566647"/>
            <a:chOff x="0" y="0"/>
            <a:chExt cx="566643" cy="566643"/>
          </a:xfrm>
        </p:grpSpPr>
        <p:sp>
          <p:nvSpPr>
            <p:cNvPr id="79" name="Circle">
              <a:extLst>
                <a:ext uri="{FF2B5EF4-FFF2-40B4-BE49-F238E27FC236}">
                  <a16:creationId xmlns:a16="http://schemas.microsoft.com/office/drawing/2014/main" id="{08AAEA18-CE14-C0CC-CC4D-604700B3BF1C}"/>
                </a:ext>
              </a:extLst>
            </p:cNvPr>
            <p:cNvSpPr/>
            <p:nvPr/>
          </p:nvSpPr>
          <p:spPr>
            <a:xfrm>
              <a:off x="-1" y="-1"/>
              <a:ext cx="566645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80" name="Shape">
              <a:extLst>
                <a:ext uri="{FF2B5EF4-FFF2-40B4-BE49-F238E27FC236}">
                  <a16:creationId xmlns:a16="http://schemas.microsoft.com/office/drawing/2014/main" id="{43C53D79-60E2-F31E-B4D0-E2BB287070A0}"/>
                </a:ext>
              </a:extLst>
            </p:cNvPr>
            <p:cNvSpPr/>
            <p:nvPr/>
          </p:nvSpPr>
          <p:spPr>
            <a:xfrm>
              <a:off x="221484" y="171679"/>
              <a:ext cx="332577" cy="369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81" name="Shape">
              <a:extLst>
                <a:ext uri="{FF2B5EF4-FFF2-40B4-BE49-F238E27FC236}">
                  <a16:creationId xmlns:a16="http://schemas.microsoft.com/office/drawing/2014/main" id="{F48F5890-E4E0-3E95-BC39-50E377E5DD00}"/>
                </a:ext>
              </a:extLst>
            </p:cNvPr>
            <p:cNvSpPr/>
            <p:nvPr/>
          </p:nvSpPr>
          <p:spPr>
            <a:xfrm>
              <a:off x="215116" y="170222"/>
              <a:ext cx="147742" cy="226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82" name="Group">
            <a:extLst>
              <a:ext uri="{FF2B5EF4-FFF2-40B4-BE49-F238E27FC236}">
                <a16:creationId xmlns:a16="http://schemas.microsoft.com/office/drawing/2014/main" id="{C390B0FD-103F-56DC-A195-65B849C57DEE}"/>
              </a:ext>
            </a:extLst>
          </p:cNvPr>
          <p:cNvGrpSpPr/>
          <p:nvPr/>
        </p:nvGrpSpPr>
        <p:grpSpPr>
          <a:xfrm>
            <a:off x="3228732" y="1980645"/>
            <a:ext cx="566643" cy="566647"/>
            <a:chOff x="0" y="0"/>
            <a:chExt cx="566642" cy="566643"/>
          </a:xfrm>
        </p:grpSpPr>
        <p:sp>
          <p:nvSpPr>
            <p:cNvPr id="83" name="Circle">
              <a:extLst>
                <a:ext uri="{FF2B5EF4-FFF2-40B4-BE49-F238E27FC236}">
                  <a16:creationId xmlns:a16="http://schemas.microsoft.com/office/drawing/2014/main" id="{1CE0B33B-ABA8-6917-505F-258046598BAE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84" name="Shape">
              <a:extLst>
                <a:ext uri="{FF2B5EF4-FFF2-40B4-BE49-F238E27FC236}">
                  <a16:creationId xmlns:a16="http://schemas.microsoft.com/office/drawing/2014/main" id="{84397B7B-09D7-7847-0A5C-1A4324A3D8F2}"/>
                </a:ext>
              </a:extLst>
            </p:cNvPr>
            <p:cNvSpPr/>
            <p:nvPr/>
          </p:nvSpPr>
          <p:spPr>
            <a:xfrm>
              <a:off x="203954" y="161278"/>
              <a:ext cx="338179" cy="374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637"/>
                  </a:moveTo>
                  <a:lnTo>
                    <a:pt x="6509" y="0"/>
                  </a:lnTo>
                  <a:lnTo>
                    <a:pt x="789" y="6770"/>
                  </a:lnTo>
                  <a:lnTo>
                    <a:pt x="0" y="9518"/>
                  </a:lnTo>
                  <a:lnTo>
                    <a:pt x="13371" y="21600"/>
                  </a:lnTo>
                  <a:cubicBezTo>
                    <a:pt x="15329" y="20693"/>
                    <a:pt x="17084" y="19465"/>
                    <a:pt x="18547" y="17979"/>
                  </a:cubicBezTo>
                  <a:cubicBezTo>
                    <a:pt x="19816" y="16689"/>
                    <a:pt x="20847" y="15223"/>
                    <a:pt x="21600" y="13637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85" name="Shape">
              <a:extLst>
                <a:ext uri="{FF2B5EF4-FFF2-40B4-BE49-F238E27FC236}">
                  <a16:creationId xmlns:a16="http://schemas.microsoft.com/office/drawing/2014/main" id="{B7915210-356D-2563-F137-C6814369F1B0}"/>
                </a:ext>
              </a:extLst>
            </p:cNvPr>
            <p:cNvSpPr/>
            <p:nvPr/>
          </p:nvSpPr>
          <p:spPr>
            <a:xfrm>
              <a:off x="201298" y="160100"/>
              <a:ext cx="167309" cy="223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1" h="21586" extrusionOk="0">
                  <a:moveTo>
                    <a:pt x="13613" y="470"/>
                  </a:moveTo>
                  <a:cubicBezTo>
                    <a:pt x="13665" y="361"/>
                    <a:pt x="13642" y="239"/>
                    <a:pt x="13550" y="145"/>
                  </a:cubicBezTo>
                  <a:cubicBezTo>
                    <a:pt x="13448" y="41"/>
                    <a:pt x="13277" y="-14"/>
                    <a:pt x="13105" y="3"/>
                  </a:cubicBezTo>
                  <a:lnTo>
                    <a:pt x="8290" y="3"/>
                  </a:lnTo>
                  <a:cubicBezTo>
                    <a:pt x="8122" y="0"/>
                    <a:pt x="7957" y="32"/>
                    <a:pt x="7811" y="95"/>
                  </a:cubicBezTo>
                  <a:cubicBezTo>
                    <a:pt x="7666" y="158"/>
                    <a:pt x="7546" y="251"/>
                    <a:pt x="7468" y="363"/>
                  </a:cubicBezTo>
                  <a:lnTo>
                    <a:pt x="259" y="12493"/>
                  </a:lnTo>
                  <a:cubicBezTo>
                    <a:pt x="159" y="12622"/>
                    <a:pt x="87" y="12762"/>
                    <a:pt x="44" y="12907"/>
                  </a:cubicBezTo>
                  <a:cubicBezTo>
                    <a:pt x="5" y="13039"/>
                    <a:pt x="-8" y="13175"/>
                    <a:pt x="4" y="13309"/>
                  </a:cubicBezTo>
                  <a:lnTo>
                    <a:pt x="4" y="15558"/>
                  </a:lnTo>
                  <a:cubicBezTo>
                    <a:pt x="6" y="15682"/>
                    <a:pt x="72" y="15801"/>
                    <a:pt x="190" y="15888"/>
                  </a:cubicBezTo>
                  <a:cubicBezTo>
                    <a:pt x="307" y="15976"/>
                    <a:pt x="465" y="16026"/>
                    <a:pt x="631" y="16027"/>
                  </a:cubicBezTo>
                  <a:lnTo>
                    <a:pt x="13137" y="16027"/>
                  </a:lnTo>
                  <a:cubicBezTo>
                    <a:pt x="13235" y="16020"/>
                    <a:pt x="13328" y="16058"/>
                    <a:pt x="13373" y="16123"/>
                  </a:cubicBezTo>
                  <a:cubicBezTo>
                    <a:pt x="13393" y="16151"/>
                    <a:pt x="13402" y="16183"/>
                    <a:pt x="13399" y="16215"/>
                  </a:cubicBezTo>
                  <a:lnTo>
                    <a:pt x="13399" y="21194"/>
                  </a:lnTo>
                  <a:cubicBezTo>
                    <a:pt x="13407" y="21292"/>
                    <a:pt x="13461" y="21384"/>
                    <a:pt x="13552" y="21455"/>
                  </a:cubicBezTo>
                  <a:cubicBezTo>
                    <a:pt x="13657" y="21538"/>
                    <a:pt x="13802" y="21585"/>
                    <a:pt x="13954" y="21586"/>
                  </a:cubicBezTo>
                  <a:lnTo>
                    <a:pt x="18605" y="21586"/>
                  </a:lnTo>
                  <a:cubicBezTo>
                    <a:pt x="18737" y="21575"/>
                    <a:pt x="18860" y="21532"/>
                    <a:pt x="18957" y="21465"/>
                  </a:cubicBezTo>
                  <a:cubicBezTo>
                    <a:pt x="19071" y="21386"/>
                    <a:pt x="19141" y="21278"/>
                    <a:pt x="19154" y="21162"/>
                  </a:cubicBezTo>
                  <a:lnTo>
                    <a:pt x="19154" y="16255"/>
                  </a:lnTo>
                  <a:cubicBezTo>
                    <a:pt x="19164" y="16198"/>
                    <a:pt x="19199" y="16146"/>
                    <a:pt x="19254" y="16107"/>
                  </a:cubicBezTo>
                  <a:cubicBezTo>
                    <a:pt x="19328" y="16054"/>
                    <a:pt x="19431" y="16029"/>
                    <a:pt x="19533" y="16039"/>
                  </a:cubicBezTo>
                  <a:lnTo>
                    <a:pt x="21016" y="16039"/>
                  </a:lnTo>
                  <a:cubicBezTo>
                    <a:pt x="21173" y="16029"/>
                    <a:pt x="21320" y="15975"/>
                    <a:pt x="21426" y="15889"/>
                  </a:cubicBezTo>
                  <a:cubicBezTo>
                    <a:pt x="21529" y="15805"/>
                    <a:pt x="21588" y="15696"/>
                    <a:pt x="21591" y="15582"/>
                  </a:cubicBezTo>
                  <a:lnTo>
                    <a:pt x="21591" y="12528"/>
                  </a:lnTo>
                  <a:cubicBezTo>
                    <a:pt x="21592" y="12453"/>
                    <a:pt x="21556" y="12380"/>
                    <a:pt x="21489" y="12323"/>
                  </a:cubicBezTo>
                  <a:cubicBezTo>
                    <a:pt x="21394" y="12242"/>
                    <a:pt x="21250" y="12203"/>
                    <a:pt x="21108" y="12221"/>
                  </a:cubicBezTo>
                  <a:lnTo>
                    <a:pt x="19582" y="12221"/>
                  </a:lnTo>
                  <a:cubicBezTo>
                    <a:pt x="19493" y="12236"/>
                    <a:pt x="19399" y="12223"/>
                    <a:pt x="19323" y="12185"/>
                  </a:cubicBezTo>
                  <a:cubicBezTo>
                    <a:pt x="19250" y="12148"/>
                    <a:pt x="19200" y="12091"/>
                    <a:pt x="19183" y="12026"/>
                  </a:cubicBezTo>
                  <a:lnTo>
                    <a:pt x="19183" y="8346"/>
                  </a:lnTo>
                  <a:cubicBezTo>
                    <a:pt x="19204" y="8201"/>
                    <a:pt x="19129" y="8056"/>
                    <a:pt x="18983" y="7959"/>
                  </a:cubicBezTo>
                  <a:cubicBezTo>
                    <a:pt x="18855" y="7873"/>
                    <a:pt x="18684" y="7832"/>
                    <a:pt x="18514" y="7846"/>
                  </a:cubicBezTo>
                  <a:lnTo>
                    <a:pt x="14014" y="7846"/>
                  </a:lnTo>
                  <a:cubicBezTo>
                    <a:pt x="13824" y="7844"/>
                    <a:pt x="13643" y="7903"/>
                    <a:pt x="13517" y="8008"/>
                  </a:cubicBezTo>
                  <a:cubicBezTo>
                    <a:pt x="13409" y="8099"/>
                    <a:pt x="13350" y="8218"/>
                    <a:pt x="13353" y="8340"/>
                  </a:cubicBezTo>
                  <a:lnTo>
                    <a:pt x="13353" y="11989"/>
                  </a:lnTo>
                  <a:cubicBezTo>
                    <a:pt x="13360" y="12034"/>
                    <a:pt x="13339" y="12078"/>
                    <a:pt x="13297" y="12110"/>
                  </a:cubicBezTo>
                  <a:cubicBezTo>
                    <a:pt x="13254" y="12142"/>
                    <a:pt x="13194" y="12157"/>
                    <a:pt x="13135" y="12152"/>
                  </a:cubicBezTo>
                  <a:lnTo>
                    <a:pt x="6897" y="12152"/>
                  </a:lnTo>
                  <a:cubicBezTo>
                    <a:pt x="6846" y="12154"/>
                    <a:pt x="6798" y="12138"/>
                    <a:pt x="6766" y="12108"/>
                  </a:cubicBezTo>
                  <a:cubicBezTo>
                    <a:pt x="6723" y="12068"/>
                    <a:pt x="6720" y="12012"/>
                    <a:pt x="6758" y="11969"/>
                  </a:cubicBezTo>
                  <a:lnTo>
                    <a:pt x="13613" y="470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86" name="Group">
            <a:extLst>
              <a:ext uri="{FF2B5EF4-FFF2-40B4-BE49-F238E27FC236}">
                <a16:creationId xmlns:a16="http://schemas.microsoft.com/office/drawing/2014/main" id="{8A516288-EAEF-43F5-ACF8-25945B4BB7AF}"/>
              </a:ext>
            </a:extLst>
          </p:cNvPr>
          <p:cNvGrpSpPr/>
          <p:nvPr/>
        </p:nvGrpSpPr>
        <p:grpSpPr>
          <a:xfrm>
            <a:off x="3905762" y="1980645"/>
            <a:ext cx="566645" cy="566647"/>
            <a:chOff x="0" y="0"/>
            <a:chExt cx="566643" cy="566643"/>
          </a:xfrm>
        </p:grpSpPr>
        <p:sp>
          <p:nvSpPr>
            <p:cNvPr id="87" name="Circle">
              <a:extLst>
                <a:ext uri="{FF2B5EF4-FFF2-40B4-BE49-F238E27FC236}">
                  <a16:creationId xmlns:a16="http://schemas.microsoft.com/office/drawing/2014/main" id="{62BAEE4F-E293-89FD-D391-96540BB11A22}"/>
                </a:ext>
              </a:extLst>
            </p:cNvPr>
            <p:cNvSpPr/>
            <p:nvPr/>
          </p:nvSpPr>
          <p:spPr>
            <a:xfrm>
              <a:off x="-1" y="-1"/>
              <a:ext cx="566645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88" name="Shape">
              <a:extLst>
                <a:ext uri="{FF2B5EF4-FFF2-40B4-BE49-F238E27FC236}">
                  <a16:creationId xmlns:a16="http://schemas.microsoft.com/office/drawing/2014/main" id="{6909A1EE-F091-C1B0-E6E6-518466312A82}"/>
                </a:ext>
              </a:extLst>
            </p:cNvPr>
            <p:cNvSpPr/>
            <p:nvPr/>
          </p:nvSpPr>
          <p:spPr>
            <a:xfrm>
              <a:off x="222553" y="165971"/>
              <a:ext cx="333121" cy="371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22"/>
                  </a:moveTo>
                  <a:lnTo>
                    <a:pt x="8867" y="0"/>
                  </a:lnTo>
                  <a:lnTo>
                    <a:pt x="1873" y="1400"/>
                  </a:lnTo>
                  <a:lnTo>
                    <a:pt x="0" y="7647"/>
                  </a:lnTo>
                  <a:lnTo>
                    <a:pt x="2269" y="9825"/>
                  </a:lnTo>
                  <a:lnTo>
                    <a:pt x="1208" y="11840"/>
                  </a:lnTo>
                  <a:lnTo>
                    <a:pt x="12014" y="21600"/>
                  </a:lnTo>
                  <a:cubicBezTo>
                    <a:pt x="14556" y="20498"/>
                    <a:pt x="16779" y="18883"/>
                    <a:pt x="18507" y="16881"/>
                  </a:cubicBezTo>
                  <a:cubicBezTo>
                    <a:pt x="19912" y="15253"/>
                    <a:pt x="20962" y="13400"/>
                    <a:pt x="21600" y="11422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89" name="Shape">
              <a:extLst>
                <a:ext uri="{FF2B5EF4-FFF2-40B4-BE49-F238E27FC236}">
                  <a16:creationId xmlns:a16="http://schemas.microsoft.com/office/drawing/2014/main" id="{B5E5A721-8549-37C4-8C8E-82F04EC30CCF}"/>
                </a:ext>
              </a:extLst>
            </p:cNvPr>
            <p:cNvSpPr/>
            <p:nvPr/>
          </p:nvSpPr>
          <p:spPr>
            <a:xfrm>
              <a:off x="221188" y="164508"/>
              <a:ext cx="146922" cy="2263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0" h="21530" extrusionOk="0">
                  <a:moveTo>
                    <a:pt x="666" y="0"/>
                  </a:moveTo>
                  <a:lnTo>
                    <a:pt x="19758" y="0"/>
                  </a:lnTo>
                  <a:cubicBezTo>
                    <a:pt x="19936" y="5"/>
                    <a:pt x="20103" y="55"/>
                    <a:pt x="20225" y="138"/>
                  </a:cubicBezTo>
                  <a:cubicBezTo>
                    <a:pt x="20339" y="216"/>
                    <a:pt x="20406" y="318"/>
                    <a:pt x="20413" y="425"/>
                  </a:cubicBezTo>
                  <a:lnTo>
                    <a:pt x="20413" y="3234"/>
                  </a:lnTo>
                  <a:cubicBezTo>
                    <a:pt x="20405" y="3356"/>
                    <a:pt x="20324" y="3471"/>
                    <a:pt x="20189" y="3556"/>
                  </a:cubicBezTo>
                  <a:cubicBezTo>
                    <a:pt x="20060" y="3637"/>
                    <a:pt x="19891" y="3684"/>
                    <a:pt x="19712" y="3689"/>
                  </a:cubicBezTo>
                  <a:lnTo>
                    <a:pt x="6816" y="3689"/>
                  </a:lnTo>
                  <a:cubicBezTo>
                    <a:pt x="6715" y="3690"/>
                    <a:pt x="6619" y="3719"/>
                    <a:pt x="6552" y="3769"/>
                  </a:cubicBezTo>
                  <a:cubicBezTo>
                    <a:pt x="6496" y="3810"/>
                    <a:pt x="6464" y="3864"/>
                    <a:pt x="6463" y="3919"/>
                  </a:cubicBezTo>
                  <a:lnTo>
                    <a:pt x="6463" y="8251"/>
                  </a:lnTo>
                  <a:cubicBezTo>
                    <a:pt x="6431" y="8318"/>
                    <a:pt x="6474" y="8391"/>
                    <a:pt x="6567" y="8427"/>
                  </a:cubicBezTo>
                  <a:cubicBezTo>
                    <a:pt x="6624" y="8450"/>
                    <a:pt x="6693" y="8455"/>
                    <a:pt x="6756" y="8441"/>
                  </a:cubicBezTo>
                  <a:cubicBezTo>
                    <a:pt x="7651" y="8100"/>
                    <a:pt x="8625" y="7855"/>
                    <a:pt x="9641" y="7716"/>
                  </a:cubicBezTo>
                  <a:cubicBezTo>
                    <a:pt x="10817" y="7554"/>
                    <a:pt x="12027" y="7536"/>
                    <a:pt x="13217" y="7647"/>
                  </a:cubicBezTo>
                  <a:cubicBezTo>
                    <a:pt x="14687" y="7782"/>
                    <a:pt x="16102" y="8111"/>
                    <a:pt x="17340" y="8643"/>
                  </a:cubicBezTo>
                  <a:cubicBezTo>
                    <a:pt x="18522" y="9151"/>
                    <a:pt x="19508" y="9829"/>
                    <a:pt x="20193" y="10635"/>
                  </a:cubicBezTo>
                  <a:cubicBezTo>
                    <a:pt x="21025" y="11612"/>
                    <a:pt x="21372" y="12722"/>
                    <a:pt x="21477" y="13836"/>
                  </a:cubicBezTo>
                  <a:cubicBezTo>
                    <a:pt x="21578" y="14902"/>
                    <a:pt x="21460" y="15978"/>
                    <a:pt x="20946" y="16993"/>
                  </a:cubicBezTo>
                  <a:cubicBezTo>
                    <a:pt x="20346" y="18177"/>
                    <a:pt x="19235" y="19224"/>
                    <a:pt x="17742" y="20007"/>
                  </a:cubicBezTo>
                  <a:cubicBezTo>
                    <a:pt x="16254" y="20788"/>
                    <a:pt x="14454" y="21272"/>
                    <a:pt x="12561" y="21451"/>
                  </a:cubicBezTo>
                  <a:cubicBezTo>
                    <a:pt x="10981" y="21600"/>
                    <a:pt x="9373" y="21534"/>
                    <a:pt x="7818" y="21299"/>
                  </a:cubicBezTo>
                  <a:cubicBezTo>
                    <a:pt x="6240" y="21061"/>
                    <a:pt x="4723" y="20649"/>
                    <a:pt x="3475" y="19975"/>
                  </a:cubicBezTo>
                  <a:cubicBezTo>
                    <a:pt x="2557" y="19479"/>
                    <a:pt x="1821" y="18859"/>
                    <a:pt x="1247" y="18179"/>
                  </a:cubicBezTo>
                  <a:cubicBezTo>
                    <a:pt x="749" y="17588"/>
                    <a:pt x="376" y="16956"/>
                    <a:pt x="139" y="16301"/>
                  </a:cubicBezTo>
                  <a:lnTo>
                    <a:pt x="15" y="15781"/>
                  </a:lnTo>
                  <a:cubicBezTo>
                    <a:pt x="-22" y="15679"/>
                    <a:pt x="12" y="15571"/>
                    <a:pt x="108" y="15486"/>
                  </a:cubicBezTo>
                  <a:cubicBezTo>
                    <a:pt x="211" y="15396"/>
                    <a:pt x="373" y="15342"/>
                    <a:pt x="547" y="15341"/>
                  </a:cubicBezTo>
                  <a:lnTo>
                    <a:pt x="6028" y="15308"/>
                  </a:lnTo>
                  <a:cubicBezTo>
                    <a:pt x="6180" y="15311"/>
                    <a:pt x="6328" y="15341"/>
                    <a:pt x="6455" y="15395"/>
                  </a:cubicBezTo>
                  <a:cubicBezTo>
                    <a:pt x="6640" y="15473"/>
                    <a:pt x="6769" y="15596"/>
                    <a:pt x="6815" y="15736"/>
                  </a:cubicBezTo>
                  <a:cubicBezTo>
                    <a:pt x="6877" y="15903"/>
                    <a:pt x="6956" y="16067"/>
                    <a:pt x="7050" y="16227"/>
                  </a:cubicBezTo>
                  <a:cubicBezTo>
                    <a:pt x="7144" y="16386"/>
                    <a:pt x="7254" y="16542"/>
                    <a:pt x="7379" y="16692"/>
                  </a:cubicBezTo>
                  <a:cubicBezTo>
                    <a:pt x="7781" y="17084"/>
                    <a:pt x="8341" y="17397"/>
                    <a:pt x="8999" y="17596"/>
                  </a:cubicBezTo>
                  <a:cubicBezTo>
                    <a:pt x="9737" y="17819"/>
                    <a:pt x="10563" y="17888"/>
                    <a:pt x="11363" y="17793"/>
                  </a:cubicBezTo>
                  <a:cubicBezTo>
                    <a:pt x="12108" y="17677"/>
                    <a:pt x="12793" y="17435"/>
                    <a:pt x="13349" y="17091"/>
                  </a:cubicBezTo>
                  <a:cubicBezTo>
                    <a:pt x="13996" y="16691"/>
                    <a:pt x="14437" y="16174"/>
                    <a:pt x="14668" y="15613"/>
                  </a:cubicBezTo>
                  <a:cubicBezTo>
                    <a:pt x="14911" y="15022"/>
                    <a:pt x="14916" y="14405"/>
                    <a:pt x="14792" y="13800"/>
                  </a:cubicBezTo>
                  <a:cubicBezTo>
                    <a:pt x="14669" y="13198"/>
                    <a:pt x="14411" y="12598"/>
                    <a:pt x="13812" y="12132"/>
                  </a:cubicBezTo>
                  <a:cubicBezTo>
                    <a:pt x="13358" y="11778"/>
                    <a:pt x="12742" y="11532"/>
                    <a:pt x="12066" y="11394"/>
                  </a:cubicBezTo>
                  <a:cubicBezTo>
                    <a:pt x="11425" y="11264"/>
                    <a:pt x="10746" y="11234"/>
                    <a:pt x="10084" y="11306"/>
                  </a:cubicBezTo>
                  <a:cubicBezTo>
                    <a:pt x="9488" y="11315"/>
                    <a:pt x="8904" y="11418"/>
                    <a:pt x="8381" y="11605"/>
                  </a:cubicBezTo>
                  <a:cubicBezTo>
                    <a:pt x="7936" y="11764"/>
                    <a:pt x="7545" y="11981"/>
                    <a:pt x="7234" y="12243"/>
                  </a:cubicBezTo>
                  <a:cubicBezTo>
                    <a:pt x="7172" y="12301"/>
                    <a:pt x="7111" y="12359"/>
                    <a:pt x="7052" y="12418"/>
                  </a:cubicBezTo>
                  <a:cubicBezTo>
                    <a:pt x="6993" y="12477"/>
                    <a:pt x="6935" y="12536"/>
                    <a:pt x="6860" y="12586"/>
                  </a:cubicBezTo>
                  <a:cubicBezTo>
                    <a:pt x="6698" y="12694"/>
                    <a:pt x="6470" y="12749"/>
                    <a:pt x="6239" y="12738"/>
                  </a:cubicBezTo>
                  <a:lnTo>
                    <a:pt x="664" y="12738"/>
                  </a:lnTo>
                  <a:cubicBezTo>
                    <a:pt x="496" y="12752"/>
                    <a:pt x="327" y="12714"/>
                    <a:pt x="208" y="12635"/>
                  </a:cubicBezTo>
                  <a:cubicBezTo>
                    <a:pt x="92" y="12558"/>
                    <a:pt x="36" y="12451"/>
                    <a:pt x="57" y="12344"/>
                  </a:cubicBezTo>
                  <a:lnTo>
                    <a:pt x="57" y="443"/>
                  </a:lnTo>
                  <a:cubicBezTo>
                    <a:pt x="41" y="342"/>
                    <a:pt x="85" y="241"/>
                    <a:pt x="180" y="160"/>
                  </a:cubicBezTo>
                  <a:cubicBezTo>
                    <a:pt x="295" y="61"/>
                    <a:pt x="475" y="2"/>
                    <a:pt x="666" y="0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90" name="Group">
            <a:extLst>
              <a:ext uri="{FF2B5EF4-FFF2-40B4-BE49-F238E27FC236}">
                <a16:creationId xmlns:a16="http://schemas.microsoft.com/office/drawing/2014/main" id="{A926FD52-883C-74E1-C440-A87C2B979A0D}"/>
              </a:ext>
            </a:extLst>
          </p:cNvPr>
          <p:cNvGrpSpPr/>
          <p:nvPr/>
        </p:nvGrpSpPr>
        <p:grpSpPr>
          <a:xfrm>
            <a:off x="4582794" y="1980645"/>
            <a:ext cx="566645" cy="566647"/>
            <a:chOff x="0" y="0"/>
            <a:chExt cx="566643" cy="566643"/>
          </a:xfrm>
        </p:grpSpPr>
        <p:sp>
          <p:nvSpPr>
            <p:cNvPr id="91" name="Circle">
              <a:extLst>
                <a:ext uri="{FF2B5EF4-FFF2-40B4-BE49-F238E27FC236}">
                  <a16:creationId xmlns:a16="http://schemas.microsoft.com/office/drawing/2014/main" id="{30C8E7C8-6B48-6C6E-8F66-B286A8ECCE83}"/>
                </a:ext>
              </a:extLst>
            </p:cNvPr>
            <p:cNvSpPr/>
            <p:nvPr/>
          </p:nvSpPr>
          <p:spPr>
            <a:xfrm>
              <a:off x="-1" y="-1"/>
              <a:ext cx="566645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92" name="Shape">
              <a:extLst>
                <a:ext uri="{FF2B5EF4-FFF2-40B4-BE49-F238E27FC236}">
                  <a16:creationId xmlns:a16="http://schemas.microsoft.com/office/drawing/2014/main" id="{75B6727E-7D28-2C73-7775-A343399DBD88}"/>
                </a:ext>
              </a:extLst>
            </p:cNvPr>
            <p:cNvSpPr/>
            <p:nvPr/>
          </p:nvSpPr>
          <p:spPr>
            <a:xfrm>
              <a:off x="231500" y="181677"/>
              <a:ext cx="315740" cy="357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382"/>
                  </a:moveTo>
                  <a:lnTo>
                    <a:pt x="7476" y="0"/>
                  </a:lnTo>
                  <a:lnTo>
                    <a:pt x="1839" y="423"/>
                  </a:lnTo>
                  <a:lnTo>
                    <a:pt x="0" y="11189"/>
                  </a:lnTo>
                  <a:lnTo>
                    <a:pt x="11813" y="21600"/>
                  </a:lnTo>
                  <a:cubicBezTo>
                    <a:pt x="14171" y="20625"/>
                    <a:pt x="16281" y="19239"/>
                    <a:pt x="18017" y="17525"/>
                  </a:cubicBezTo>
                  <a:cubicBezTo>
                    <a:pt x="19549" y="16013"/>
                    <a:pt x="20762" y="14271"/>
                    <a:pt x="21600" y="12382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93" name="Shape">
              <a:extLst>
                <a:ext uri="{FF2B5EF4-FFF2-40B4-BE49-F238E27FC236}">
                  <a16:creationId xmlns:a16="http://schemas.microsoft.com/office/drawing/2014/main" id="{E4542AA3-945A-606F-56F9-73EE58FC6F32}"/>
                </a:ext>
              </a:extLst>
            </p:cNvPr>
            <p:cNvSpPr/>
            <p:nvPr/>
          </p:nvSpPr>
          <p:spPr>
            <a:xfrm>
              <a:off x="215034" y="163280"/>
              <a:ext cx="147755" cy="2287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51" extrusionOk="0">
                  <a:moveTo>
                    <a:pt x="10424" y="5"/>
                  </a:moveTo>
                  <a:cubicBezTo>
                    <a:pt x="9618" y="21"/>
                    <a:pt x="8814" y="85"/>
                    <a:pt x="8018" y="179"/>
                  </a:cubicBezTo>
                  <a:cubicBezTo>
                    <a:pt x="6661" y="339"/>
                    <a:pt x="5327" y="591"/>
                    <a:pt x="4125" y="1030"/>
                  </a:cubicBezTo>
                  <a:cubicBezTo>
                    <a:pt x="2985" y="1447"/>
                    <a:pt x="1997" y="2021"/>
                    <a:pt x="1276" y="2728"/>
                  </a:cubicBezTo>
                  <a:cubicBezTo>
                    <a:pt x="394" y="3592"/>
                    <a:pt x="-48" y="4614"/>
                    <a:pt x="4" y="5649"/>
                  </a:cubicBezTo>
                  <a:lnTo>
                    <a:pt x="4" y="14717"/>
                  </a:lnTo>
                  <a:cubicBezTo>
                    <a:pt x="-3" y="15687"/>
                    <a:pt x="285" y="16650"/>
                    <a:pt x="858" y="17546"/>
                  </a:cubicBezTo>
                  <a:cubicBezTo>
                    <a:pt x="1481" y="18521"/>
                    <a:pt x="2428" y="19401"/>
                    <a:pt x="3704" y="20058"/>
                  </a:cubicBezTo>
                  <a:cubicBezTo>
                    <a:pt x="4575" y="20507"/>
                    <a:pt x="5575" y="20836"/>
                    <a:pt x="6622" y="21079"/>
                  </a:cubicBezTo>
                  <a:cubicBezTo>
                    <a:pt x="7623" y="21310"/>
                    <a:pt x="8661" y="21461"/>
                    <a:pt x="9719" y="21521"/>
                  </a:cubicBezTo>
                  <a:cubicBezTo>
                    <a:pt x="10897" y="21588"/>
                    <a:pt x="12086" y="21541"/>
                    <a:pt x="13248" y="21399"/>
                  </a:cubicBezTo>
                  <a:cubicBezTo>
                    <a:pt x="14448" y="21252"/>
                    <a:pt x="15615" y="21005"/>
                    <a:pt x="16669" y="20606"/>
                  </a:cubicBezTo>
                  <a:cubicBezTo>
                    <a:pt x="19055" y="19701"/>
                    <a:pt x="20635" y="18140"/>
                    <a:pt x="21227" y="16389"/>
                  </a:cubicBezTo>
                  <a:cubicBezTo>
                    <a:pt x="21487" y="15619"/>
                    <a:pt x="21552" y="14831"/>
                    <a:pt x="21492" y="14054"/>
                  </a:cubicBezTo>
                  <a:cubicBezTo>
                    <a:pt x="21434" y="13306"/>
                    <a:pt x="21258" y="12557"/>
                    <a:pt x="20870" y="11841"/>
                  </a:cubicBezTo>
                  <a:cubicBezTo>
                    <a:pt x="20239" y="10675"/>
                    <a:pt x="19065" y="9661"/>
                    <a:pt x="17468" y="8984"/>
                  </a:cubicBezTo>
                  <a:cubicBezTo>
                    <a:pt x="16384" y="8524"/>
                    <a:pt x="15149" y="8240"/>
                    <a:pt x="13877" y="8078"/>
                  </a:cubicBezTo>
                  <a:cubicBezTo>
                    <a:pt x="12706" y="7929"/>
                    <a:pt x="11506" y="7883"/>
                    <a:pt x="10326" y="8001"/>
                  </a:cubicBezTo>
                  <a:cubicBezTo>
                    <a:pt x="9678" y="8065"/>
                    <a:pt x="9044" y="8181"/>
                    <a:pt x="8447" y="8358"/>
                  </a:cubicBezTo>
                  <a:cubicBezTo>
                    <a:pt x="7918" y="8515"/>
                    <a:pt x="7426" y="8719"/>
                    <a:pt x="6986" y="8965"/>
                  </a:cubicBezTo>
                  <a:cubicBezTo>
                    <a:pt x="6923" y="9009"/>
                    <a:pt x="6826" y="9025"/>
                    <a:pt x="6739" y="9005"/>
                  </a:cubicBezTo>
                  <a:cubicBezTo>
                    <a:pt x="6648" y="8984"/>
                    <a:pt x="6585" y="8931"/>
                    <a:pt x="6582" y="8868"/>
                  </a:cubicBezTo>
                  <a:lnTo>
                    <a:pt x="6626" y="5936"/>
                  </a:lnTo>
                  <a:cubicBezTo>
                    <a:pt x="6608" y="5268"/>
                    <a:pt x="7063" y="4655"/>
                    <a:pt x="7815" y="4245"/>
                  </a:cubicBezTo>
                  <a:cubicBezTo>
                    <a:pt x="8531" y="3855"/>
                    <a:pt x="9476" y="3670"/>
                    <a:pt x="10464" y="3678"/>
                  </a:cubicBezTo>
                  <a:cubicBezTo>
                    <a:pt x="11361" y="3685"/>
                    <a:pt x="12222" y="3852"/>
                    <a:pt x="12899" y="4191"/>
                  </a:cubicBezTo>
                  <a:cubicBezTo>
                    <a:pt x="13668" y="4576"/>
                    <a:pt x="14160" y="5162"/>
                    <a:pt x="14215" y="5816"/>
                  </a:cubicBezTo>
                  <a:lnTo>
                    <a:pt x="14215" y="6256"/>
                  </a:lnTo>
                  <a:cubicBezTo>
                    <a:pt x="14199" y="6347"/>
                    <a:pt x="14244" y="6438"/>
                    <a:pt x="14339" y="6507"/>
                  </a:cubicBezTo>
                  <a:cubicBezTo>
                    <a:pt x="14408" y="6557"/>
                    <a:pt x="14500" y="6593"/>
                    <a:pt x="14601" y="6608"/>
                  </a:cubicBezTo>
                  <a:lnTo>
                    <a:pt x="20034" y="6608"/>
                  </a:lnTo>
                  <a:cubicBezTo>
                    <a:pt x="20183" y="6614"/>
                    <a:pt x="20330" y="6580"/>
                    <a:pt x="20441" y="6517"/>
                  </a:cubicBezTo>
                  <a:cubicBezTo>
                    <a:pt x="20538" y="6462"/>
                    <a:pt x="20601" y="6389"/>
                    <a:pt x="20623" y="6307"/>
                  </a:cubicBezTo>
                  <a:lnTo>
                    <a:pt x="20623" y="5047"/>
                  </a:lnTo>
                  <a:cubicBezTo>
                    <a:pt x="20644" y="4063"/>
                    <a:pt x="20135" y="3106"/>
                    <a:pt x="19180" y="2340"/>
                  </a:cubicBezTo>
                  <a:cubicBezTo>
                    <a:pt x="18414" y="1725"/>
                    <a:pt x="17417" y="1271"/>
                    <a:pt x="16367" y="910"/>
                  </a:cubicBezTo>
                  <a:cubicBezTo>
                    <a:pt x="15270" y="533"/>
                    <a:pt x="14086" y="249"/>
                    <a:pt x="12834" y="108"/>
                  </a:cubicBezTo>
                  <a:cubicBezTo>
                    <a:pt x="12036" y="18"/>
                    <a:pt x="11230" y="-12"/>
                    <a:pt x="10424" y="5"/>
                  </a:cubicBezTo>
                  <a:close/>
                  <a:moveTo>
                    <a:pt x="11057" y="11458"/>
                  </a:moveTo>
                  <a:cubicBezTo>
                    <a:pt x="11968" y="11483"/>
                    <a:pt x="12847" y="11696"/>
                    <a:pt x="13517" y="12107"/>
                  </a:cubicBezTo>
                  <a:cubicBezTo>
                    <a:pt x="14142" y="12490"/>
                    <a:pt x="14511" y="13005"/>
                    <a:pt x="14728" y="13544"/>
                  </a:cubicBezTo>
                  <a:cubicBezTo>
                    <a:pt x="14975" y="14157"/>
                    <a:pt x="15028" y="14796"/>
                    <a:pt x="14888" y="15423"/>
                  </a:cubicBezTo>
                  <a:cubicBezTo>
                    <a:pt x="14785" y="16118"/>
                    <a:pt x="14276" y="16763"/>
                    <a:pt x="13467" y="17224"/>
                  </a:cubicBezTo>
                  <a:cubicBezTo>
                    <a:pt x="12839" y="17582"/>
                    <a:pt x="12062" y="17809"/>
                    <a:pt x="11231" y="17871"/>
                  </a:cubicBezTo>
                  <a:cubicBezTo>
                    <a:pt x="10329" y="17938"/>
                    <a:pt x="9422" y="17805"/>
                    <a:pt x="8640" y="17506"/>
                  </a:cubicBezTo>
                  <a:cubicBezTo>
                    <a:pt x="8025" y="17272"/>
                    <a:pt x="7507" y="16943"/>
                    <a:pt x="7168" y="16538"/>
                  </a:cubicBezTo>
                  <a:cubicBezTo>
                    <a:pt x="6641" y="15908"/>
                    <a:pt x="6592" y="15175"/>
                    <a:pt x="6651" y="14461"/>
                  </a:cubicBezTo>
                  <a:cubicBezTo>
                    <a:pt x="6703" y="13834"/>
                    <a:pt x="6841" y="13196"/>
                    <a:pt x="7349" y="12659"/>
                  </a:cubicBezTo>
                  <a:cubicBezTo>
                    <a:pt x="7956" y="12020"/>
                    <a:pt x="8996" y="11616"/>
                    <a:pt x="10141" y="11493"/>
                  </a:cubicBezTo>
                  <a:cubicBezTo>
                    <a:pt x="10445" y="11460"/>
                    <a:pt x="10753" y="11449"/>
                    <a:pt x="11057" y="11458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94" name="Group">
            <a:extLst>
              <a:ext uri="{FF2B5EF4-FFF2-40B4-BE49-F238E27FC236}">
                <a16:creationId xmlns:a16="http://schemas.microsoft.com/office/drawing/2014/main" id="{1CB75553-DCBE-01CA-4C81-4FF4CCB59460}"/>
              </a:ext>
            </a:extLst>
          </p:cNvPr>
          <p:cNvGrpSpPr/>
          <p:nvPr/>
        </p:nvGrpSpPr>
        <p:grpSpPr>
          <a:xfrm>
            <a:off x="5259825" y="1980645"/>
            <a:ext cx="566645" cy="566647"/>
            <a:chOff x="0" y="0"/>
            <a:chExt cx="566643" cy="566643"/>
          </a:xfrm>
        </p:grpSpPr>
        <p:sp>
          <p:nvSpPr>
            <p:cNvPr id="95" name="Circle">
              <a:extLst>
                <a:ext uri="{FF2B5EF4-FFF2-40B4-BE49-F238E27FC236}">
                  <a16:creationId xmlns:a16="http://schemas.microsoft.com/office/drawing/2014/main" id="{E27651BB-C139-D1DF-C2FD-82A1CFE598FE}"/>
                </a:ext>
              </a:extLst>
            </p:cNvPr>
            <p:cNvSpPr/>
            <p:nvPr/>
          </p:nvSpPr>
          <p:spPr>
            <a:xfrm>
              <a:off x="-1" y="-1"/>
              <a:ext cx="566645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96" name="Shape">
              <a:extLst>
                <a:ext uri="{FF2B5EF4-FFF2-40B4-BE49-F238E27FC236}">
                  <a16:creationId xmlns:a16="http://schemas.microsoft.com/office/drawing/2014/main" id="{1D38237E-DDDB-13E1-BC1F-64E26419FD64}"/>
                </a:ext>
              </a:extLst>
            </p:cNvPr>
            <p:cNvSpPr/>
            <p:nvPr/>
          </p:nvSpPr>
          <p:spPr>
            <a:xfrm>
              <a:off x="222182" y="173816"/>
              <a:ext cx="333008" cy="3679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035"/>
                  </a:moveTo>
                  <a:lnTo>
                    <a:pt x="9377" y="0"/>
                  </a:lnTo>
                  <a:lnTo>
                    <a:pt x="1479" y="1277"/>
                  </a:lnTo>
                  <a:lnTo>
                    <a:pt x="0" y="3228"/>
                  </a:lnTo>
                  <a:lnTo>
                    <a:pt x="4875" y="7698"/>
                  </a:lnTo>
                  <a:lnTo>
                    <a:pt x="1930" y="12899"/>
                  </a:lnTo>
                  <a:lnTo>
                    <a:pt x="11512" y="21600"/>
                  </a:lnTo>
                  <a:cubicBezTo>
                    <a:pt x="14086" y="20552"/>
                    <a:pt x="16358" y="18978"/>
                    <a:pt x="18150" y="17003"/>
                  </a:cubicBezTo>
                  <a:cubicBezTo>
                    <a:pt x="19740" y="15249"/>
                    <a:pt x="20915" y="13218"/>
                    <a:pt x="21600" y="11035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97" name="Shape">
              <a:extLst>
                <a:ext uri="{FF2B5EF4-FFF2-40B4-BE49-F238E27FC236}">
                  <a16:creationId xmlns:a16="http://schemas.microsoft.com/office/drawing/2014/main" id="{9EFB9769-207A-513F-5AB1-F7B165BE415D}"/>
                </a:ext>
              </a:extLst>
            </p:cNvPr>
            <p:cNvSpPr/>
            <p:nvPr/>
          </p:nvSpPr>
          <p:spPr>
            <a:xfrm>
              <a:off x="220700" y="171577"/>
              <a:ext cx="147507" cy="223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3" h="21590" extrusionOk="0">
                  <a:moveTo>
                    <a:pt x="4470" y="21065"/>
                  </a:moveTo>
                  <a:cubicBezTo>
                    <a:pt x="4392" y="21172"/>
                    <a:pt x="4398" y="21296"/>
                    <a:pt x="4483" y="21400"/>
                  </a:cubicBezTo>
                  <a:cubicBezTo>
                    <a:pt x="4573" y="21509"/>
                    <a:pt x="4741" y="21580"/>
                    <a:pt x="4928" y="21590"/>
                  </a:cubicBezTo>
                  <a:lnTo>
                    <a:pt x="10486" y="21590"/>
                  </a:lnTo>
                  <a:cubicBezTo>
                    <a:pt x="10672" y="21592"/>
                    <a:pt x="10854" y="21557"/>
                    <a:pt x="11010" y="21490"/>
                  </a:cubicBezTo>
                  <a:cubicBezTo>
                    <a:pt x="11184" y="21415"/>
                    <a:pt x="11314" y="21304"/>
                    <a:pt x="11382" y="21174"/>
                  </a:cubicBezTo>
                  <a:lnTo>
                    <a:pt x="21240" y="4277"/>
                  </a:lnTo>
                  <a:cubicBezTo>
                    <a:pt x="21341" y="4122"/>
                    <a:pt x="21420" y="3961"/>
                    <a:pt x="21478" y="3796"/>
                  </a:cubicBezTo>
                  <a:cubicBezTo>
                    <a:pt x="21537" y="3624"/>
                    <a:pt x="21573" y="3448"/>
                    <a:pt x="21583" y="3271"/>
                  </a:cubicBezTo>
                  <a:lnTo>
                    <a:pt x="21583" y="570"/>
                  </a:lnTo>
                  <a:cubicBezTo>
                    <a:pt x="21588" y="412"/>
                    <a:pt x="21492" y="260"/>
                    <a:pt x="21318" y="152"/>
                  </a:cubicBezTo>
                  <a:cubicBezTo>
                    <a:pt x="21157" y="52"/>
                    <a:pt x="20943" y="-2"/>
                    <a:pt x="20722" y="1"/>
                  </a:cubicBezTo>
                  <a:lnTo>
                    <a:pt x="761" y="1"/>
                  </a:lnTo>
                  <a:cubicBezTo>
                    <a:pt x="541" y="-8"/>
                    <a:pt x="326" y="50"/>
                    <a:pt x="180" y="159"/>
                  </a:cubicBezTo>
                  <a:cubicBezTo>
                    <a:pt x="53" y="253"/>
                    <a:pt x="-11" y="377"/>
                    <a:pt x="2" y="503"/>
                  </a:cubicBezTo>
                  <a:lnTo>
                    <a:pt x="2" y="5163"/>
                  </a:lnTo>
                  <a:cubicBezTo>
                    <a:pt x="-12" y="5287"/>
                    <a:pt x="46" y="5410"/>
                    <a:pt x="163" y="5507"/>
                  </a:cubicBezTo>
                  <a:cubicBezTo>
                    <a:pt x="318" y="5636"/>
                    <a:pt x="559" y="5705"/>
                    <a:pt x="806" y="5694"/>
                  </a:cubicBezTo>
                  <a:lnTo>
                    <a:pt x="4700" y="5694"/>
                  </a:lnTo>
                  <a:cubicBezTo>
                    <a:pt x="4883" y="5686"/>
                    <a:pt x="5052" y="5627"/>
                    <a:pt x="5165" y="5532"/>
                  </a:cubicBezTo>
                  <a:cubicBezTo>
                    <a:pt x="5244" y="5465"/>
                    <a:pt x="5291" y="5384"/>
                    <a:pt x="5298" y="5299"/>
                  </a:cubicBezTo>
                  <a:lnTo>
                    <a:pt x="5298" y="4026"/>
                  </a:lnTo>
                  <a:cubicBezTo>
                    <a:pt x="5304" y="3956"/>
                    <a:pt x="5348" y="3889"/>
                    <a:pt x="5422" y="3838"/>
                  </a:cubicBezTo>
                  <a:cubicBezTo>
                    <a:pt x="5500" y="3784"/>
                    <a:pt x="5607" y="3752"/>
                    <a:pt x="5720" y="3747"/>
                  </a:cubicBezTo>
                  <a:lnTo>
                    <a:pt x="14150" y="3747"/>
                  </a:lnTo>
                  <a:cubicBezTo>
                    <a:pt x="14260" y="3740"/>
                    <a:pt x="14366" y="3777"/>
                    <a:pt x="14418" y="3842"/>
                  </a:cubicBezTo>
                  <a:cubicBezTo>
                    <a:pt x="14458" y="3892"/>
                    <a:pt x="14459" y="3952"/>
                    <a:pt x="14420" y="4003"/>
                  </a:cubicBezTo>
                  <a:lnTo>
                    <a:pt x="4470" y="21065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98" name="Group">
            <a:extLst>
              <a:ext uri="{FF2B5EF4-FFF2-40B4-BE49-F238E27FC236}">
                <a16:creationId xmlns:a16="http://schemas.microsoft.com/office/drawing/2014/main" id="{83EE5924-1537-2385-48DE-4651CF86F3E8}"/>
              </a:ext>
            </a:extLst>
          </p:cNvPr>
          <p:cNvGrpSpPr/>
          <p:nvPr/>
        </p:nvGrpSpPr>
        <p:grpSpPr>
          <a:xfrm>
            <a:off x="5936856" y="1980645"/>
            <a:ext cx="566643" cy="566647"/>
            <a:chOff x="0" y="0"/>
            <a:chExt cx="566642" cy="566643"/>
          </a:xfrm>
        </p:grpSpPr>
        <p:sp>
          <p:nvSpPr>
            <p:cNvPr id="99" name="Circle">
              <a:extLst>
                <a:ext uri="{FF2B5EF4-FFF2-40B4-BE49-F238E27FC236}">
                  <a16:creationId xmlns:a16="http://schemas.microsoft.com/office/drawing/2014/main" id="{B2E5EBBC-416A-E79D-32A1-F5062FDE21F2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00" name="Shape">
              <a:extLst>
                <a:ext uri="{FF2B5EF4-FFF2-40B4-BE49-F238E27FC236}">
                  <a16:creationId xmlns:a16="http://schemas.microsoft.com/office/drawing/2014/main" id="{D7D5036E-E37F-6670-CF32-0179D9AAF7F1}"/>
                </a:ext>
              </a:extLst>
            </p:cNvPr>
            <p:cNvSpPr/>
            <p:nvPr/>
          </p:nvSpPr>
          <p:spPr>
            <a:xfrm>
              <a:off x="236479" y="183185"/>
              <a:ext cx="312034" cy="356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057"/>
                  </a:moveTo>
                  <a:lnTo>
                    <a:pt x="7834" y="0"/>
                  </a:lnTo>
                  <a:lnTo>
                    <a:pt x="2428" y="76"/>
                  </a:lnTo>
                  <a:lnTo>
                    <a:pt x="1013" y="2102"/>
                  </a:lnTo>
                  <a:lnTo>
                    <a:pt x="1125" y="6808"/>
                  </a:lnTo>
                  <a:lnTo>
                    <a:pt x="0" y="11377"/>
                  </a:lnTo>
                  <a:lnTo>
                    <a:pt x="11661" y="21600"/>
                  </a:lnTo>
                  <a:cubicBezTo>
                    <a:pt x="14131" y="20578"/>
                    <a:pt x="16326" y="19111"/>
                    <a:pt x="18104" y="17295"/>
                  </a:cubicBezTo>
                  <a:cubicBezTo>
                    <a:pt x="19619" y="15747"/>
                    <a:pt x="20803" y="13973"/>
                    <a:pt x="21600" y="12057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01" name="Shape">
              <a:extLst>
                <a:ext uri="{FF2B5EF4-FFF2-40B4-BE49-F238E27FC236}">
                  <a16:creationId xmlns:a16="http://schemas.microsoft.com/office/drawing/2014/main" id="{51E3C990-FA03-8006-AE99-EF563F28A82A}"/>
                </a:ext>
              </a:extLst>
            </p:cNvPr>
            <p:cNvSpPr/>
            <p:nvPr/>
          </p:nvSpPr>
          <p:spPr>
            <a:xfrm>
              <a:off x="218300" y="162642"/>
              <a:ext cx="148351" cy="2300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7" h="21582" extrusionOk="0">
                  <a:moveTo>
                    <a:pt x="10295" y="0"/>
                  </a:moveTo>
                  <a:cubicBezTo>
                    <a:pt x="8128" y="11"/>
                    <a:pt x="6097" y="332"/>
                    <a:pt x="4424" y="975"/>
                  </a:cubicBezTo>
                  <a:cubicBezTo>
                    <a:pt x="2828" y="1589"/>
                    <a:pt x="1584" y="2485"/>
                    <a:pt x="843" y="3589"/>
                  </a:cubicBezTo>
                  <a:cubicBezTo>
                    <a:pt x="-629" y="5782"/>
                    <a:pt x="142" y="8483"/>
                    <a:pt x="3273" y="10124"/>
                  </a:cubicBezTo>
                  <a:cubicBezTo>
                    <a:pt x="3335" y="10143"/>
                    <a:pt x="3378" y="10182"/>
                    <a:pt x="3385" y="10227"/>
                  </a:cubicBezTo>
                  <a:cubicBezTo>
                    <a:pt x="3393" y="10271"/>
                    <a:pt x="3366" y="10314"/>
                    <a:pt x="3315" y="10342"/>
                  </a:cubicBezTo>
                  <a:cubicBezTo>
                    <a:pt x="2644" y="10668"/>
                    <a:pt x="2067" y="11062"/>
                    <a:pt x="1600" y="11506"/>
                  </a:cubicBezTo>
                  <a:cubicBezTo>
                    <a:pt x="1171" y="11914"/>
                    <a:pt x="835" y="12364"/>
                    <a:pt x="582" y="12832"/>
                  </a:cubicBezTo>
                  <a:cubicBezTo>
                    <a:pt x="87" y="13749"/>
                    <a:pt x="-92" y="14739"/>
                    <a:pt x="44" y="15734"/>
                  </a:cubicBezTo>
                  <a:cubicBezTo>
                    <a:pt x="277" y="17449"/>
                    <a:pt x="1359" y="18996"/>
                    <a:pt x="3248" y="20048"/>
                  </a:cubicBezTo>
                  <a:cubicBezTo>
                    <a:pt x="5154" y="21109"/>
                    <a:pt x="7742" y="21572"/>
                    <a:pt x="10400" y="21582"/>
                  </a:cubicBezTo>
                  <a:cubicBezTo>
                    <a:pt x="12394" y="21590"/>
                    <a:pt x="14364" y="21340"/>
                    <a:pt x="16063" y="20777"/>
                  </a:cubicBezTo>
                  <a:cubicBezTo>
                    <a:pt x="17794" y="20202"/>
                    <a:pt x="19240" y="19304"/>
                    <a:pt x="20084" y="18092"/>
                  </a:cubicBezTo>
                  <a:cubicBezTo>
                    <a:pt x="20623" y="17319"/>
                    <a:pt x="20844" y="16483"/>
                    <a:pt x="20908" y="15649"/>
                  </a:cubicBezTo>
                  <a:cubicBezTo>
                    <a:pt x="20971" y="14837"/>
                    <a:pt x="20886" y="14010"/>
                    <a:pt x="20563" y="13209"/>
                  </a:cubicBezTo>
                  <a:cubicBezTo>
                    <a:pt x="20328" y="12624"/>
                    <a:pt x="19972" y="12068"/>
                    <a:pt x="19468" y="11574"/>
                  </a:cubicBezTo>
                  <a:cubicBezTo>
                    <a:pt x="18952" y="11067"/>
                    <a:pt x="18287" y="10631"/>
                    <a:pt x="17507" y="10292"/>
                  </a:cubicBezTo>
                  <a:cubicBezTo>
                    <a:pt x="17428" y="10275"/>
                    <a:pt x="17375" y="10225"/>
                    <a:pt x="17380" y="10171"/>
                  </a:cubicBezTo>
                  <a:cubicBezTo>
                    <a:pt x="17384" y="10120"/>
                    <a:pt x="17434" y="10078"/>
                    <a:pt x="17507" y="10063"/>
                  </a:cubicBezTo>
                  <a:cubicBezTo>
                    <a:pt x="19114" y="9318"/>
                    <a:pt x="20145" y="8279"/>
                    <a:pt x="20591" y="7154"/>
                  </a:cubicBezTo>
                  <a:cubicBezTo>
                    <a:pt x="20821" y="6575"/>
                    <a:pt x="20857" y="5986"/>
                    <a:pt x="20753" y="5402"/>
                  </a:cubicBezTo>
                  <a:cubicBezTo>
                    <a:pt x="20649" y="4813"/>
                    <a:pt x="20405" y="4232"/>
                    <a:pt x="20102" y="3664"/>
                  </a:cubicBezTo>
                  <a:cubicBezTo>
                    <a:pt x="19445" y="2434"/>
                    <a:pt x="18132" y="1498"/>
                    <a:pt x="16408" y="886"/>
                  </a:cubicBezTo>
                  <a:cubicBezTo>
                    <a:pt x="14660" y="265"/>
                    <a:pt x="12509" y="-10"/>
                    <a:pt x="10295" y="0"/>
                  </a:cubicBezTo>
                  <a:close/>
                  <a:moveTo>
                    <a:pt x="10523" y="3624"/>
                  </a:moveTo>
                  <a:cubicBezTo>
                    <a:pt x="11162" y="3616"/>
                    <a:pt x="11789" y="3686"/>
                    <a:pt x="12365" y="3849"/>
                  </a:cubicBezTo>
                  <a:cubicBezTo>
                    <a:pt x="13110" y="4059"/>
                    <a:pt x="13750" y="4422"/>
                    <a:pt x="14154" y="4908"/>
                  </a:cubicBezTo>
                  <a:cubicBezTo>
                    <a:pt x="14650" y="5503"/>
                    <a:pt x="14713" y="6184"/>
                    <a:pt x="14566" y="6824"/>
                  </a:cubicBezTo>
                  <a:cubicBezTo>
                    <a:pt x="14425" y="7437"/>
                    <a:pt x="14125" y="8083"/>
                    <a:pt x="13383" y="8519"/>
                  </a:cubicBezTo>
                  <a:cubicBezTo>
                    <a:pt x="12138" y="9252"/>
                    <a:pt x="10417" y="9305"/>
                    <a:pt x="8812" y="8915"/>
                  </a:cubicBezTo>
                  <a:cubicBezTo>
                    <a:pt x="6945" y="8462"/>
                    <a:pt x="6123" y="7081"/>
                    <a:pt x="6414" y="5812"/>
                  </a:cubicBezTo>
                  <a:cubicBezTo>
                    <a:pt x="6555" y="5196"/>
                    <a:pt x="6999" y="4638"/>
                    <a:pt x="7692" y="4254"/>
                  </a:cubicBezTo>
                  <a:cubicBezTo>
                    <a:pt x="8299" y="3918"/>
                    <a:pt x="9069" y="3732"/>
                    <a:pt x="9883" y="3659"/>
                  </a:cubicBezTo>
                  <a:cubicBezTo>
                    <a:pt x="10096" y="3640"/>
                    <a:pt x="10311" y="3627"/>
                    <a:pt x="10523" y="3624"/>
                  </a:cubicBezTo>
                  <a:close/>
                  <a:moveTo>
                    <a:pt x="10228" y="11761"/>
                  </a:moveTo>
                  <a:cubicBezTo>
                    <a:pt x="11551" y="11697"/>
                    <a:pt x="12862" y="12030"/>
                    <a:pt x="13661" y="12731"/>
                  </a:cubicBezTo>
                  <a:cubicBezTo>
                    <a:pt x="14298" y="13290"/>
                    <a:pt x="14500" y="13998"/>
                    <a:pt x="14552" y="14698"/>
                  </a:cubicBezTo>
                  <a:cubicBezTo>
                    <a:pt x="14599" y="15338"/>
                    <a:pt x="14525" y="15989"/>
                    <a:pt x="14112" y="16567"/>
                  </a:cubicBezTo>
                  <a:cubicBezTo>
                    <a:pt x="13779" y="17034"/>
                    <a:pt x="13243" y="17425"/>
                    <a:pt x="12569" y="17682"/>
                  </a:cubicBezTo>
                  <a:cubicBezTo>
                    <a:pt x="11862" y="17953"/>
                    <a:pt x="11046" y="18062"/>
                    <a:pt x="10231" y="18034"/>
                  </a:cubicBezTo>
                  <a:cubicBezTo>
                    <a:pt x="9494" y="18008"/>
                    <a:pt x="8769" y="17868"/>
                    <a:pt x="8164" y="17586"/>
                  </a:cubicBezTo>
                  <a:cubicBezTo>
                    <a:pt x="7688" y="17365"/>
                    <a:pt x="7308" y="17067"/>
                    <a:pt x="7041" y="16724"/>
                  </a:cubicBezTo>
                  <a:cubicBezTo>
                    <a:pt x="6685" y="16268"/>
                    <a:pt x="6541" y="15756"/>
                    <a:pt x="6481" y="15244"/>
                  </a:cubicBezTo>
                  <a:cubicBezTo>
                    <a:pt x="6417" y="14704"/>
                    <a:pt x="6443" y="14157"/>
                    <a:pt x="6685" y="13640"/>
                  </a:cubicBezTo>
                  <a:cubicBezTo>
                    <a:pt x="6928" y="13120"/>
                    <a:pt x="7364" y="12662"/>
                    <a:pt x="7974" y="12333"/>
                  </a:cubicBezTo>
                  <a:cubicBezTo>
                    <a:pt x="8600" y="11995"/>
                    <a:pt x="9391" y="11802"/>
                    <a:pt x="10228" y="11761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02" name="Group">
            <a:extLst>
              <a:ext uri="{FF2B5EF4-FFF2-40B4-BE49-F238E27FC236}">
                <a16:creationId xmlns:a16="http://schemas.microsoft.com/office/drawing/2014/main" id="{EB369117-C126-D648-3803-5A11B6342327}"/>
              </a:ext>
            </a:extLst>
          </p:cNvPr>
          <p:cNvGrpSpPr/>
          <p:nvPr/>
        </p:nvGrpSpPr>
        <p:grpSpPr>
          <a:xfrm>
            <a:off x="6613886" y="1980645"/>
            <a:ext cx="566643" cy="566647"/>
            <a:chOff x="0" y="0"/>
            <a:chExt cx="566642" cy="566643"/>
          </a:xfrm>
        </p:grpSpPr>
        <p:sp>
          <p:nvSpPr>
            <p:cNvPr id="103" name="Circle">
              <a:extLst>
                <a:ext uri="{FF2B5EF4-FFF2-40B4-BE49-F238E27FC236}">
                  <a16:creationId xmlns:a16="http://schemas.microsoft.com/office/drawing/2014/main" id="{EC53D812-5D9B-16A8-587F-7F520B23CD6D}"/>
                </a:ext>
              </a:extLst>
            </p:cNvPr>
            <p:cNvSpPr/>
            <p:nvPr/>
          </p:nvSpPr>
          <p:spPr>
            <a:xfrm>
              <a:off x="-1" y="-1"/>
              <a:ext cx="566643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04" name="Shape">
              <a:extLst>
                <a:ext uri="{FF2B5EF4-FFF2-40B4-BE49-F238E27FC236}">
                  <a16:creationId xmlns:a16="http://schemas.microsoft.com/office/drawing/2014/main" id="{270072E3-E5D8-1419-6B6B-56F5560046F4}"/>
                </a:ext>
              </a:extLst>
            </p:cNvPr>
            <p:cNvSpPr/>
            <p:nvPr/>
          </p:nvSpPr>
          <p:spPr>
            <a:xfrm>
              <a:off x="232426" y="177034"/>
              <a:ext cx="315591" cy="3607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403"/>
                  </a:moveTo>
                  <a:lnTo>
                    <a:pt x="7458" y="32"/>
                  </a:lnTo>
                  <a:lnTo>
                    <a:pt x="3114" y="0"/>
                  </a:lnTo>
                  <a:cubicBezTo>
                    <a:pt x="2369" y="927"/>
                    <a:pt x="1732" y="1918"/>
                    <a:pt x="1214" y="2956"/>
                  </a:cubicBezTo>
                  <a:cubicBezTo>
                    <a:pt x="677" y="4032"/>
                    <a:pt x="271" y="5153"/>
                    <a:pt x="0" y="6302"/>
                  </a:cubicBezTo>
                  <a:lnTo>
                    <a:pt x="2181" y="8473"/>
                  </a:lnTo>
                  <a:lnTo>
                    <a:pt x="185" y="11262"/>
                  </a:lnTo>
                  <a:lnTo>
                    <a:pt x="12004" y="21600"/>
                  </a:lnTo>
                  <a:cubicBezTo>
                    <a:pt x="14376" y="20598"/>
                    <a:pt x="16486" y="19178"/>
                    <a:pt x="18203" y="17430"/>
                  </a:cubicBezTo>
                  <a:cubicBezTo>
                    <a:pt x="19664" y="15942"/>
                    <a:pt x="20814" y="14240"/>
                    <a:pt x="21600" y="12403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05" name="Shape">
              <a:extLst>
                <a:ext uri="{FF2B5EF4-FFF2-40B4-BE49-F238E27FC236}">
                  <a16:creationId xmlns:a16="http://schemas.microsoft.com/office/drawing/2014/main" id="{8FABAE10-F85D-400C-BD38-145E9DDDD277}"/>
                </a:ext>
              </a:extLst>
            </p:cNvPr>
            <p:cNvSpPr/>
            <p:nvPr/>
          </p:nvSpPr>
          <p:spPr>
            <a:xfrm>
              <a:off x="215299" y="157678"/>
              <a:ext cx="147377" cy="2286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416" extrusionOk="0">
                  <a:moveTo>
                    <a:pt x="10648" y="1"/>
                  </a:moveTo>
                  <a:cubicBezTo>
                    <a:pt x="8712" y="15"/>
                    <a:pt x="6759" y="294"/>
                    <a:pt x="5010" y="929"/>
                  </a:cubicBezTo>
                  <a:cubicBezTo>
                    <a:pt x="3426" y="1504"/>
                    <a:pt x="2149" y="2316"/>
                    <a:pt x="1304" y="3314"/>
                  </a:cubicBezTo>
                  <a:cubicBezTo>
                    <a:pt x="439" y="4337"/>
                    <a:pt x="57" y="5527"/>
                    <a:pt x="6" y="6728"/>
                  </a:cubicBezTo>
                  <a:cubicBezTo>
                    <a:pt x="-49" y="8015"/>
                    <a:pt x="270" y="9294"/>
                    <a:pt x="1140" y="10400"/>
                  </a:cubicBezTo>
                  <a:cubicBezTo>
                    <a:pt x="2032" y="11532"/>
                    <a:pt x="3477" y="12454"/>
                    <a:pt x="5327" y="13012"/>
                  </a:cubicBezTo>
                  <a:cubicBezTo>
                    <a:pt x="6568" y="13385"/>
                    <a:pt x="7906" y="13561"/>
                    <a:pt x="9244" y="13596"/>
                  </a:cubicBezTo>
                  <a:cubicBezTo>
                    <a:pt x="10590" y="13631"/>
                    <a:pt x="11961" y="13524"/>
                    <a:pt x="13216" y="13157"/>
                  </a:cubicBezTo>
                  <a:cubicBezTo>
                    <a:pt x="13734" y="13005"/>
                    <a:pt x="14222" y="12812"/>
                    <a:pt x="14663" y="12581"/>
                  </a:cubicBezTo>
                  <a:cubicBezTo>
                    <a:pt x="14698" y="12561"/>
                    <a:pt x="14745" y="12551"/>
                    <a:pt x="14791" y="12553"/>
                  </a:cubicBezTo>
                  <a:cubicBezTo>
                    <a:pt x="14859" y="12557"/>
                    <a:pt x="14916" y="12586"/>
                    <a:pt x="14937" y="12628"/>
                  </a:cubicBezTo>
                  <a:lnTo>
                    <a:pt x="14941" y="15642"/>
                  </a:lnTo>
                  <a:cubicBezTo>
                    <a:pt x="14923" y="16257"/>
                    <a:pt x="14501" y="16821"/>
                    <a:pt x="13810" y="17212"/>
                  </a:cubicBezTo>
                  <a:cubicBezTo>
                    <a:pt x="13184" y="17565"/>
                    <a:pt x="12366" y="17760"/>
                    <a:pt x="11498" y="17815"/>
                  </a:cubicBezTo>
                  <a:cubicBezTo>
                    <a:pt x="10457" y="17880"/>
                    <a:pt x="9441" y="17744"/>
                    <a:pt x="8649" y="17371"/>
                  </a:cubicBezTo>
                  <a:cubicBezTo>
                    <a:pt x="7874" y="17004"/>
                    <a:pt x="7359" y="16426"/>
                    <a:pt x="7304" y="15771"/>
                  </a:cubicBezTo>
                  <a:lnTo>
                    <a:pt x="7245" y="15238"/>
                  </a:lnTo>
                  <a:cubicBezTo>
                    <a:pt x="7254" y="15173"/>
                    <a:pt x="7228" y="15110"/>
                    <a:pt x="7172" y="15055"/>
                  </a:cubicBezTo>
                  <a:cubicBezTo>
                    <a:pt x="7110" y="14995"/>
                    <a:pt x="7015" y="14952"/>
                    <a:pt x="6906" y="14934"/>
                  </a:cubicBezTo>
                  <a:lnTo>
                    <a:pt x="1538" y="14934"/>
                  </a:lnTo>
                  <a:cubicBezTo>
                    <a:pt x="1353" y="14920"/>
                    <a:pt x="1167" y="14960"/>
                    <a:pt x="1034" y="15044"/>
                  </a:cubicBezTo>
                  <a:cubicBezTo>
                    <a:pt x="901" y="15127"/>
                    <a:pt x="834" y="15245"/>
                    <a:pt x="852" y="15364"/>
                  </a:cubicBezTo>
                  <a:lnTo>
                    <a:pt x="852" y="16437"/>
                  </a:lnTo>
                  <a:cubicBezTo>
                    <a:pt x="889" y="17271"/>
                    <a:pt x="1285" y="18071"/>
                    <a:pt x="1979" y="18757"/>
                  </a:cubicBezTo>
                  <a:cubicBezTo>
                    <a:pt x="2685" y="19455"/>
                    <a:pt x="3685" y="20017"/>
                    <a:pt x="4831" y="20443"/>
                  </a:cubicBezTo>
                  <a:cubicBezTo>
                    <a:pt x="7382" y="21392"/>
                    <a:pt x="10405" y="21586"/>
                    <a:pt x="13318" y="21287"/>
                  </a:cubicBezTo>
                  <a:cubicBezTo>
                    <a:pt x="14563" y="21160"/>
                    <a:pt x="15786" y="20943"/>
                    <a:pt x="16925" y="20595"/>
                  </a:cubicBezTo>
                  <a:cubicBezTo>
                    <a:pt x="18039" y="20255"/>
                    <a:pt x="19058" y="19792"/>
                    <a:pt x="19842" y="19180"/>
                  </a:cubicBezTo>
                  <a:cubicBezTo>
                    <a:pt x="20469" y="18692"/>
                    <a:pt x="20927" y="18125"/>
                    <a:pt x="21206" y="17518"/>
                  </a:cubicBezTo>
                  <a:cubicBezTo>
                    <a:pt x="21447" y="16996"/>
                    <a:pt x="21551" y="16451"/>
                    <a:pt x="21520" y="15907"/>
                  </a:cubicBezTo>
                  <a:lnTo>
                    <a:pt x="21531" y="6950"/>
                  </a:lnTo>
                  <a:cubicBezTo>
                    <a:pt x="21497" y="6314"/>
                    <a:pt x="21371" y="5681"/>
                    <a:pt x="21155" y="5063"/>
                  </a:cubicBezTo>
                  <a:cubicBezTo>
                    <a:pt x="20967" y="4523"/>
                    <a:pt x="20708" y="3991"/>
                    <a:pt x="20327" y="3490"/>
                  </a:cubicBezTo>
                  <a:cubicBezTo>
                    <a:pt x="19484" y="2378"/>
                    <a:pt x="18093" y="1481"/>
                    <a:pt x="16407" y="882"/>
                  </a:cubicBezTo>
                  <a:cubicBezTo>
                    <a:pt x="14618" y="248"/>
                    <a:pt x="12621" y="-14"/>
                    <a:pt x="10648" y="1"/>
                  </a:cubicBezTo>
                  <a:close/>
                  <a:moveTo>
                    <a:pt x="10794" y="3604"/>
                  </a:moveTo>
                  <a:cubicBezTo>
                    <a:pt x="11481" y="3601"/>
                    <a:pt x="12172" y="3711"/>
                    <a:pt x="12800" y="3946"/>
                  </a:cubicBezTo>
                  <a:cubicBezTo>
                    <a:pt x="14566" y="4606"/>
                    <a:pt x="15203" y="5987"/>
                    <a:pt x="14962" y="7313"/>
                  </a:cubicBezTo>
                  <a:cubicBezTo>
                    <a:pt x="14773" y="8359"/>
                    <a:pt x="14027" y="9372"/>
                    <a:pt x="12555" y="9813"/>
                  </a:cubicBezTo>
                  <a:cubicBezTo>
                    <a:pt x="11619" y="10093"/>
                    <a:pt x="10602" y="10089"/>
                    <a:pt x="9638" y="9934"/>
                  </a:cubicBezTo>
                  <a:cubicBezTo>
                    <a:pt x="9215" y="9866"/>
                    <a:pt x="8790" y="9769"/>
                    <a:pt x="8420" y="9605"/>
                  </a:cubicBezTo>
                  <a:cubicBezTo>
                    <a:pt x="8011" y="9423"/>
                    <a:pt x="7689" y="9170"/>
                    <a:pt x="7424" y="8889"/>
                  </a:cubicBezTo>
                  <a:cubicBezTo>
                    <a:pt x="6774" y="8200"/>
                    <a:pt x="6498" y="7405"/>
                    <a:pt x="6523" y="6649"/>
                  </a:cubicBezTo>
                  <a:cubicBezTo>
                    <a:pt x="6549" y="5879"/>
                    <a:pt x="6892" y="5121"/>
                    <a:pt x="7716" y="4516"/>
                  </a:cubicBezTo>
                  <a:cubicBezTo>
                    <a:pt x="8517" y="3928"/>
                    <a:pt x="9649" y="3609"/>
                    <a:pt x="10794" y="3604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06" name="Group">
            <a:extLst>
              <a:ext uri="{FF2B5EF4-FFF2-40B4-BE49-F238E27FC236}">
                <a16:creationId xmlns:a16="http://schemas.microsoft.com/office/drawing/2014/main" id="{BC0E9836-446F-478E-5A5B-48D082CF0780}"/>
              </a:ext>
            </a:extLst>
          </p:cNvPr>
          <p:cNvGrpSpPr/>
          <p:nvPr/>
        </p:nvGrpSpPr>
        <p:grpSpPr>
          <a:xfrm>
            <a:off x="7290918" y="1980645"/>
            <a:ext cx="566645" cy="566647"/>
            <a:chOff x="0" y="0"/>
            <a:chExt cx="566643" cy="566643"/>
          </a:xfrm>
        </p:grpSpPr>
        <p:sp>
          <p:nvSpPr>
            <p:cNvPr id="107" name="Circle">
              <a:extLst>
                <a:ext uri="{FF2B5EF4-FFF2-40B4-BE49-F238E27FC236}">
                  <a16:creationId xmlns:a16="http://schemas.microsoft.com/office/drawing/2014/main" id="{DEDF6C91-4F19-794B-3BA7-F2631F1A1D72}"/>
                </a:ext>
              </a:extLst>
            </p:cNvPr>
            <p:cNvSpPr/>
            <p:nvPr/>
          </p:nvSpPr>
          <p:spPr>
            <a:xfrm>
              <a:off x="-1" y="-1"/>
              <a:ext cx="566645" cy="566645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08" name="Shape">
              <a:extLst>
                <a:ext uri="{FF2B5EF4-FFF2-40B4-BE49-F238E27FC236}">
                  <a16:creationId xmlns:a16="http://schemas.microsoft.com/office/drawing/2014/main" id="{2590F576-DF73-D0CC-B61B-EAA18E10FFED}"/>
                </a:ext>
              </a:extLst>
            </p:cNvPr>
            <p:cNvSpPr/>
            <p:nvPr/>
          </p:nvSpPr>
          <p:spPr>
            <a:xfrm>
              <a:off x="144977" y="167574"/>
              <a:ext cx="417566" cy="3906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036"/>
                  </a:moveTo>
                  <a:lnTo>
                    <a:pt x="13879" y="820"/>
                  </a:lnTo>
                  <a:lnTo>
                    <a:pt x="10779" y="1006"/>
                  </a:lnTo>
                  <a:lnTo>
                    <a:pt x="7639" y="3916"/>
                  </a:lnTo>
                  <a:lnTo>
                    <a:pt x="3975" y="0"/>
                  </a:lnTo>
                  <a:lnTo>
                    <a:pt x="0" y="2436"/>
                  </a:lnTo>
                  <a:lnTo>
                    <a:pt x="2787" y="5414"/>
                  </a:lnTo>
                  <a:lnTo>
                    <a:pt x="1865" y="12132"/>
                  </a:lnTo>
                  <a:lnTo>
                    <a:pt x="10714" y="21600"/>
                  </a:lnTo>
                  <a:cubicBezTo>
                    <a:pt x="13745" y="20784"/>
                    <a:pt x="16453" y="18958"/>
                    <a:pt x="18446" y="16385"/>
                  </a:cubicBezTo>
                  <a:cubicBezTo>
                    <a:pt x="20083" y="14274"/>
                    <a:pt x="21170" y="11739"/>
                    <a:pt x="21600" y="9036"/>
                  </a:cubicBezTo>
                  <a:close/>
                </a:path>
              </a:pathLst>
            </a:custGeom>
            <a:solidFill>
              <a:srgbClr val="545454">
                <a:alpha val="11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09" name="Shape">
              <a:extLst>
                <a:ext uri="{FF2B5EF4-FFF2-40B4-BE49-F238E27FC236}">
                  <a16:creationId xmlns:a16="http://schemas.microsoft.com/office/drawing/2014/main" id="{A6110440-16DE-EC06-209A-5964FEAA7047}"/>
                </a:ext>
              </a:extLst>
            </p:cNvPr>
            <p:cNvSpPr/>
            <p:nvPr/>
          </p:nvSpPr>
          <p:spPr>
            <a:xfrm>
              <a:off x="280837" y="162708"/>
              <a:ext cx="152140" cy="2298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3" h="21508" extrusionOk="0">
                  <a:moveTo>
                    <a:pt x="10787" y="2"/>
                  </a:moveTo>
                  <a:cubicBezTo>
                    <a:pt x="10015" y="12"/>
                    <a:pt x="9239" y="62"/>
                    <a:pt x="8473" y="147"/>
                  </a:cubicBezTo>
                  <a:cubicBezTo>
                    <a:pt x="7235" y="283"/>
                    <a:pt x="6018" y="509"/>
                    <a:pt x="4923" y="892"/>
                  </a:cubicBezTo>
                  <a:cubicBezTo>
                    <a:pt x="3853" y="1265"/>
                    <a:pt x="2917" y="1781"/>
                    <a:pt x="2143" y="2410"/>
                  </a:cubicBezTo>
                  <a:cubicBezTo>
                    <a:pt x="673" y="3604"/>
                    <a:pt x="-88" y="5114"/>
                    <a:pt x="8" y="6653"/>
                  </a:cubicBezTo>
                  <a:lnTo>
                    <a:pt x="5" y="14907"/>
                  </a:lnTo>
                  <a:cubicBezTo>
                    <a:pt x="-33" y="16951"/>
                    <a:pt x="1371" y="18888"/>
                    <a:pt x="3805" y="20146"/>
                  </a:cubicBezTo>
                  <a:cubicBezTo>
                    <a:pt x="5341" y="20940"/>
                    <a:pt x="7152" y="21315"/>
                    <a:pt x="9023" y="21444"/>
                  </a:cubicBezTo>
                  <a:cubicBezTo>
                    <a:pt x="10837" y="21570"/>
                    <a:pt x="12742" y="21518"/>
                    <a:pt x="14481" y="21206"/>
                  </a:cubicBezTo>
                  <a:cubicBezTo>
                    <a:pt x="16617" y="20824"/>
                    <a:pt x="18391" y="20045"/>
                    <a:pt x="19657" y="18868"/>
                  </a:cubicBezTo>
                  <a:cubicBezTo>
                    <a:pt x="20252" y="18316"/>
                    <a:pt x="20746" y="17702"/>
                    <a:pt x="21069" y="17044"/>
                  </a:cubicBezTo>
                  <a:cubicBezTo>
                    <a:pt x="21351" y="16468"/>
                    <a:pt x="21497" y="15863"/>
                    <a:pt x="21503" y="15265"/>
                  </a:cubicBezTo>
                  <a:lnTo>
                    <a:pt x="21503" y="6137"/>
                  </a:lnTo>
                  <a:cubicBezTo>
                    <a:pt x="21512" y="5091"/>
                    <a:pt x="21096" y="4063"/>
                    <a:pt x="20300" y="3159"/>
                  </a:cubicBezTo>
                  <a:cubicBezTo>
                    <a:pt x="19575" y="2337"/>
                    <a:pt x="18560" y="1645"/>
                    <a:pt x="17350" y="1130"/>
                  </a:cubicBezTo>
                  <a:cubicBezTo>
                    <a:pt x="15392" y="297"/>
                    <a:pt x="13103" y="-30"/>
                    <a:pt x="10787" y="2"/>
                  </a:cubicBezTo>
                  <a:close/>
                  <a:moveTo>
                    <a:pt x="11091" y="3643"/>
                  </a:moveTo>
                  <a:cubicBezTo>
                    <a:pt x="12161" y="3685"/>
                    <a:pt x="13166" y="3931"/>
                    <a:pt x="13927" y="4381"/>
                  </a:cubicBezTo>
                  <a:cubicBezTo>
                    <a:pt x="14758" y="4871"/>
                    <a:pt x="15264" y="5580"/>
                    <a:pt x="15268" y="6350"/>
                  </a:cubicBezTo>
                  <a:lnTo>
                    <a:pt x="15268" y="15101"/>
                  </a:lnTo>
                  <a:cubicBezTo>
                    <a:pt x="15164" y="16646"/>
                    <a:pt x="13268" y="17873"/>
                    <a:pt x="10932" y="17906"/>
                  </a:cubicBezTo>
                  <a:cubicBezTo>
                    <a:pt x="8475" y="17941"/>
                    <a:pt x="6437" y="16659"/>
                    <a:pt x="6366" y="15033"/>
                  </a:cubicBezTo>
                  <a:lnTo>
                    <a:pt x="6366" y="6506"/>
                  </a:lnTo>
                  <a:cubicBezTo>
                    <a:pt x="6284" y="5631"/>
                    <a:pt x="6852" y="4822"/>
                    <a:pt x="7813" y="4297"/>
                  </a:cubicBezTo>
                  <a:cubicBezTo>
                    <a:pt x="8696" y="3814"/>
                    <a:pt x="9868" y="3595"/>
                    <a:pt x="11091" y="3643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10" name="Shape">
              <a:extLst>
                <a:ext uri="{FF2B5EF4-FFF2-40B4-BE49-F238E27FC236}">
                  <a16:creationId xmlns:a16="http://schemas.microsoft.com/office/drawing/2014/main" id="{2EE130A3-EA04-1BA1-BB8C-B124B399FFFB}"/>
                </a:ext>
              </a:extLst>
            </p:cNvPr>
            <p:cNvSpPr/>
            <p:nvPr/>
          </p:nvSpPr>
          <p:spPr>
            <a:xfrm>
              <a:off x="142484" y="166277"/>
              <a:ext cx="81460" cy="2227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11" name="Group">
            <a:extLst>
              <a:ext uri="{FF2B5EF4-FFF2-40B4-BE49-F238E27FC236}">
                <a16:creationId xmlns:a16="http://schemas.microsoft.com/office/drawing/2014/main" id="{E9026138-9DA1-A44C-0259-D8B6694B509E}"/>
              </a:ext>
            </a:extLst>
          </p:cNvPr>
          <p:cNvGrpSpPr/>
          <p:nvPr/>
        </p:nvGrpSpPr>
        <p:grpSpPr>
          <a:xfrm>
            <a:off x="4582795" y="2709013"/>
            <a:ext cx="566643" cy="566643"/>
            <a:chOff x="0" y="0"/>
            <a:chExt cx="566642" cy="566642"/>
          </a:xfrm>
        </p:grpSpPr>
        <p:sp>
          <p:nvSpPr>
            <p:cNvPr id="112" name="Circle">
              <a:extLst>
                <a:ext uri="{FF2B5EF4-FFF2-40B4-BE49-F238E27FC236}">
                  <a16:creationId xmlns:a16="http://schemas.microsoft.com/office/drawing/2014/main" id="{5C113E8B-918D-DF22-70F9-0431FF597B29}"/>
                </a:ext>
              </a:extLst>
            </p:cNvPr>
            <p:cNvSpPr/>
            <p:nvPr/>
          </p:nvSpPr>
          <p:spPr>
            <a:xfrm>
              <a:off x="-1" y="-1"/>
              <a:ext cx="566643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13" name="Shape">
              <a:extLst>
                <a:ext uri="{FF2B5EF4-FFF2-40B4-BE49-F238E27FC236}">
                  <a16:creationId xmlns:a16="http://schemas.microsoft.com/office/drawing/2014/main" id="{5E6ED421-0B60-D37B-8A7E-72F1CB6DD36B}"/>
                </a:ext>
              </a:extLst>
            </p:cNvPr>
            <p:cNvSpPr/>
            <p:nvPr/>
          </p:nvSpPr>
          <p:spPr>
            <a:xfrm>
              <a:off x="144946" y="176417"/>
              <a:ext cx="415040" cy="3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367"/>
                  </a:moveTo>
                  <a:lnTo>
                    <a:pt x="13605" y="684"/>
                  </a:lnTo>
                  <a:lnTo>
                    <a:pt x="9790" y="897"/>
                  </a:lnTo>
                  <a:lnTo>
                    <a:pt x="7388" y="3604"/>
                  </a:lnTo>
                  <a:lnTo>
                    <a:pt x="4059" y="0"/>
                  </a:lnTo>
                  <a:lnTo>
                    <a:pt x="0" y="2402"/>
                  </a:lnTo>
                  <a:lnTo>
                    <a:pt x="2143" y="4723"/>
                  </a:lnTo>
                  <a:lnTo>
                    <a:pt x="1882" y="12380"/>
                  </a:lnTo>
                  <a:lnTo>
                    <a:pt x="10432" y="21600"/>
                  </a:lnTo>
                  <a:cubicBezTo>
                    <a:pt x="13659" y="20835"/>
                    <a:pt x="16550" y="18909"/>
                    <a:pt x="18637" y="16137"/>
                  </a:cubicBezTo>
                  <a:cubicBezTo>
                    <a:pt x="20115" y="14173"/>
                    <a:pt x="21132" y="11850"/>
                    <a:pt x="21600" y="9367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14" name="Shape">
              <a:extLst>
                <a:ext uri="{FF2B5EF4-FFF2-40B4-BE49-F238E27FC236}">
                  <a16:creationId xmlns:a16="http://schemas.microsoft.com/office/drawing/2014/main" id="{7879EF1B-1D98-2593-08D8-D4B9FA056643}"/>
                </a:ext>
              </a:extLst>
            </p:cNvPr>
            <p:cNvSpPr/>
            <p:nvPr/>
          </p:nvSpPr>
          <p:spPr>
            <a:xfrm>
              <a:off x="142751" y="173940"/>
              <a:ext cx="81460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15" name="Shape">
              <a:extLst>
                <a:ext uri="{FF2B5EF4-FFF2-40B4-BE49-F238E27FC236}">
                  <a16:creationId xmlns:a16="http://schemas.microsoft.com/office/drawing/2014/main" id="{D213A315-75C5-A733-5256-AC0E807079A5}"/>
                </a:ext>
              </a:extLst>
            </p:cNvPr>
            <p:cNvSpPr/>
            <p:nvPr/>
          </p:nvSpPr>
          <p:spPr>
            <a:xfrm>
              <a:off x="278868" y="167942"/>
              <a:ext cx="147755" cy="2287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51" extrusionOk="0">
                  <a:moveTo>
                    <a:pt x="10424" y="5"/>
                  </a:moveTo>
                  <a:cubicBezTo>
                    <a:pt x="9618" y="21"/>
                    <a:pt x="8814" y="85"/>
                    <a:pt x="8018" y="179"/>
                  </a:cubicBezTo>
                  <a:cubicBezTo>
                    <a:pt x="6661" y="339"/>
                    <a:pt x="5327" y="591"/>
                    <a:pt x="4125" y="1030"/>
                  </a:cubicBezTo>
                  <a:cubicBezTo>
                    <a:pt x="2985" y="1447"/>
                    <a:pt x="1997" y="2021"/>
                    <a:pt x="1276" y="2728"/>
                  </a:cubicBezTo>
                  <a:cubicBezTo>
                    <a:pt x="394" y="3592"/>
                    <a:pt x="-48" y="4614"/>
                    <a:pt x="4" y="5649"/>
                  </a:cubicBezTo>
                  <a:lnTo>
                    <a:pt x="4" y="14717"/>
                  </a:lnTo>
                  <a:cubicBezTo>
                    <a:pt x="-3" y="15687"/>
                    <a:pt x="285" y="16650"/>
                    <a:pt x="858" y="17546"/>
                  </a:cubicBezTo>
                  <a:cubicBezTo>
                    <a:pt x="1481" y="18521"/>
                    <a:pt x="2428" y="19401"/>
                    <a:pt x="3704" y="20058"/>
                  </a:cubicBezTo>
                  <a:cubicBezTo>
                    <a:pt x="4575" y="20507"/>
                    <a:pt x="5575" y="20836"/>
                    <a:pt x="6622" y="21079"/>
                  </a:cubicBezTo>
                  <a:cubicBezTo>
                    <a:pt x="7623" y="21310"/>
                    <a:pt x="8661" y="21461"/>
                    <a:pt x="9719" y="21521"/>
                  </a:cubicBezTo>
                  <a:cubicBezTo>
                    <a:pt x="10897" y="21588"/>
                    <a:pt x="12086" y="21541"/>
                    <a:pt x="13248" y="21399"/>
                  </a:cubicBezTo>
                  <a:cubicBezTo>
                    <a:pt x="14448" y="21252"/>
                    <a:pt x="15615" y="21005"/>
                    <a:pt x="16669" y="20606"/>
                  </a:cubicBezTo>
                  <a:cubicBezTo>
                    <a:pt x="19055" y="19701"/>
                    <a:pt x="20635" y="18140"/>
                    <a:pt x="21227" y="16389"/>
                  </a:cubicBezTo>
                  <a:cubicBezTo>
                    <a:pt x="21487" y="15619"/>
                    <a:pt x="21552" y="14831"/>
                    <a:pt x="21492" y="14054"/>
                  </a:cubicBezTo>
                  <a:cubicBezTo>
                    <a:pt x="21434" y="13306"/>
                    <a:pt x="21258" y="12557"/>
                    <a:pt x="20870" y="11841"/>
                  </a:cubicBezTo>
                  <a:cubicBezTo>
                    <a:pt x="20239" y="10675"/>
                    <a:pt x="19065" y="9661"/>
                    <a:pt x="17468" y="8984"/>
                  </a:cubicBezTo>
                  <a:cubicBezTo>
                    <a:pt x="16384" y="8524"/>
                    <a:pt x="15149" y="8240"/>
                    <a:pt x="13877" y="8078"/>
                  </a:cubicBezTo>
                  <a:cubicBezTo>
                    <a:pt x="12706" y="7929"/>
                    <a:pt x="11506" y="7883"/>
                    <a:pt x="10326" y="8001"/>
                  </a:cubicBezTo>
                  <a:cubicBezTo>
                    <a:pt x="9678" y="8065"/>
                    <a:pt x="9044" y="8181"/>
                    <a:pt x="8447" y="8358"/>
                  </a:cubicBezTo>
                  <a:cubicBezTo>
                    <a:pt x="7918" y="8515"/>
                    <a:pt x="7426" y="8719"/>
                    <a:pt x="6986" y="8965"/>
                  </a:cubicBezTo>
                  <a:cubicBezTo>
                    <a:pt x="6923" y="9009"/>
                    <a:pt x="6826" y="9025"/>
                    <a:pt x="6739" y="9005"/>
                  </a:cubicBezTo>
                  <a:cubicBezTo>
                    <a:pt x="6648" y="8984"/>
                    <a:pt x="6585" y="8931"/>
                    <a:pt x="6582" y="8868"/>
                  </a:cubicBezTo>
                  <a:lnTo>
                    <a:pt x="6626" y="5936"/>
                  </a:lnTo>
                  <a:cubicBezTo>
                    <a:pt x="6608" y="5268"/>
                    <a:pt x="7063" y="4655"/>
                    <a:pt x="7815" y="4245"/>
                  </a:cubicBezTo>
                  <a:cubicBezTo>
                    <a:pt x="8531" y="3855"/>
                    <a:pt x="9476" y="3670"/>
                    <a:pt x="10464" y="3678"/>
                  </a:cubicBezTo>
                  <a:cubicBezTo>
                    <a:pt x="11361" y="3685"/>
                    <a:pt x="12222" y="3852"/>
                    <a:pt x="12899" y="4191"/>
                  </a:cubicBezTo>
                  <a:cubicBezTo>
                    <a:pt x="13668" y="4576"/>
                    <a:pt x="14160" y="5162"/>
                    <a:pt x="14215" y="5816"/>
                  </a:cubicBezTo>
                  <a:lnTo>
                    <a:pt x="14215" y="6256"/>
                  </a:lnTo>
                  <a:cubicBezTo>
                    <a:pt x="14199" y="6347"/>
                    <a:pt x="14244" y="6438"/>
                    <a:pt x="14339" y="6507"/>
                  </a:cubicBezTo>
                  <a:cubicBezTo>
                    <a:pt x="14408" y="6557"/>
                    <a:pt x="14500" y="6593"/>
                    <a:pt x="14601" y="6608"/>
                  </a:cubicBezTo>
                  <a:lnTo>
                    <a:pt x="20034" y="6608"/>
                  </a:lnTo>
                  <a:cubicBezTo>
                    <a:pt x="20183" y="6614"/>
                    <a:pt x="20330" y="6580"/>
                    <a:pt x="20441" y="6517"/>
                  </a:cubicBezTo>
                  <a:cubicBezTo>
                    <a:pt x="20538" y="6462"/>
                    <a:pt x="20601" y="6389"/>
                    <a:pt x="20623" y="6307"/>
                  </a:cubicBezTo>
                  <a:lnTo>
                    <a:pt x="20623" y="5047"/>
                  </a:lnTo>
                  <a:cubicBezTo>
                    <a:pt x="20644" y="4063"/>
                    <a:pt x="20135" y="3106"/>
                    <a:pt x="19180" y="2340"/>
                  </a:cubicBezTo>
                  <a:cubicBezTo>
                    <a:pt x="18414" y="1725"/>
                    <a:pt x="17417" y="1271"/>
                    <a:pt x="16367" y="910"/>
                  </a:cubicBezTo>
                  <a:cubicBezTo>
                    <a:pt x="15270" y="533"/>
                    <a:pt x="14086" y="249"/>
                    <a:pt x="12834" y="108"/>
                  </a:cubicBezTo>
                  <a:cubicBezTo>
                    <a:pt x="12036" y="18"/>
                    <a:pt x="11230" y="-12"/>
                    <a:pt x="10424" y="5"/>
                  </a:cubicBezTo>
                  <a:close/>
                  <a:moveTo>
                    <a:pt x="11057" y="11458"/>
                  </a:moveTo>
                  <a:cubicBezTo>
                    <a:pt x="11968" y="11483"/>
                    <a:pt x="12847" y="11696"/>
                    <a:pt x="13517" y="12107"/>
                  </a:cubicBezTo>
                  <a:cubicBezTo>
                    <a:pt x="14142" y="12490"/>
                    <a:pt x="14511" y="13005"/>
                    <a:pt x="14728" y="13544"/>
                  </a:cubicBezTo>
                  <a:cubicBezTo>
                    <a:pt x="14975" y="14157"/>
                    <a:pt x="15028" y="14796"/>
                    <a:pt x="14888" y="15423"/>
                  </a:cubicBezTo>
                  <a:cubicBezTo>
                    <a:pt x="14785" y="16118"/>
                    <a:pt x="14276" y="16763"/>
                    <a:pt x="13467" y="17224"/>
                  </a:cubicBezTo>
                  <a:cubicBezTo>
                    <a:pt x="12839" y="17582"/>
                    <a:pt x="12062" y="17809"/>
                    <a:pt x="11231" y="17871"/>
                  </a:cubicBezTo>
                  <a:cubicBezTo>
                    <a:pt x="10329" y="17938"/>
                    <a:pt x="9422" y="17805"/>
                    <a:pt x="8640" y="17506"/>
                  </a:cubicBezTo>
                  <a:cubicBezTo>
                    <a:pt x="8025" y="17272"/>
                    <a:pt x="7507" y="16943"/>
                    <a:pt x="7168" y="16538"/>
                  </a:cubicBezTo>
                  <a:cubicBezTo>
                    <a:pt x="6641" y="15908"/>
                    <a:pt x="6592" y="15175"/>
                    <a:pt x="6651" y="14461"/>
                  </a:cubicBezTo>
                  <a:cubicBezTo>
                    <a:pt x="6703" y="13834"/>
                    <a:pt x="6841" y="13196"/>
                    <a:pt x="7349" y="12659"/>
                  </a:cubicBezTo>
                  <a:cubicBezTo>
                    <a:pt x="7956" y="12020"/>
                    <a:pt x="8996" y="11616"/>
                    <a:pt x="10141" y="11493"/>
                  </a:cubicBezTo>
                  <a:cubicBezTo>
                    <a:pt x="10445" y="11460"/>
                    <a:pt x="10753" y="11449"/>
                    <a:pt x="11057" y="11458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16" name="Group">
            <a:extLst>
              <a:ext uri="{FF2B5EF4-FFF2-40B4-BE49-F238E27FC236}">
                <a16:creationId xmlns:a16="http://schemas.microsoft.com/office/drawing/2014/main" id="{754F8FCE-3301-4458-FB01-840EAE3B0E3F}"/>
              </a:ext>
            </a:extLst>
          </p:cNvPr>
          <p:cNvGrpSpPr/>
          <p:nvPr/>
        </p:nvGrpSpPr>
        <p:grpSpPr>
          <a:xfrm>
            <a:off x="5259825" y="2709013"/>
            <a:ext cx="566645" cy="566643"/>
            <a:chOff x="0" y="0"/>
            <a:chExt cx="566643" cy="566642"/>
          </a:xfrm>
        </p:grpSpPr>
        <p:sp>
          <p:nvSpPr>
            <p:cNvPr id="117" name="Circle">
              <a:extLst>
                <a:ext uri="{FF2B5EF4-FFF2-40B4-BE49-F238E27FC236}">
                  <a16:creationId xmlns:a16="http://schemas.microsoft.com/office/drawing/2014/main" id="{3BCF3DE8-BF86-1E96-9475-EC3C5B6EA83A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18" name="Shape">
              <a:extLst>
                <a:ext uri="{FF2B5EF4-FFF2-40B4-BE49-F238E27FC236}">
                  <a16:creationId xmlns:a16="http://schemas.microsoft.com/office/drawing/2014/main" id="{C27823F8-D2F0-D42C-8FAE-6C8443E7A700}"/>
                </a:ext>
              </a:extLst>
            </p:cNvPr>
            <p:cNvSpPr/>
            <p:nvPr/>
          </p:nvSpPr>
          <p:spPr>
            <a:xfrm>
              <a:off x="146014" y="172939"/>
              <a:ext cx="419101" cy="3858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876"/>
                  </a:moveTo>
                  <a:lnTo>
                    <a:pt x="14373" y="0"/>
                  </a:lnTo>
                  <a:lnTo>
                    <a:pt x="8695" y="1453"/>
                  </a:lnTo>
                  <a:lnTo>
                    <a:pt x="7009" y="3169"/>
                  </a:lnTo>
                  <a:lnTo>
                    <a:pt x="4001" y="28"/>
                  </a:lnTo>
                  <a:lnTo>
                    <a:pt x="0" y="2511"/>
                  </a:lnTo>
                  <a:lnTo>
                    <a:pt x="2662" y="5402"/>
                  </a:lnTo>
                  <a:lnTo>
                    <a:pt x="1878" y="12354"/>
                  </a:lnTo>
                  <a:lnTo>
                    <a:pt x="10442" y="21600"/>
                  </a:lnTo>
                  <a:cubicBezTo>
                    <a:pt x="13648" y="20790"/>
                    <a:pt x="16507" y="18823"/>
                    <a:pt x="18551" y="16020"/>
                  </a:cubicBezTo>
                  <a:cubicBezTo>
                    <a:pt x="20260" y="13676"/>
                    <a:pt x="21318" y="10850"/>
                    <a:pt x="21600" y="7876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19" name="Shape">
              <a:extLst>
                <a:ext uri="{FF2B5EF4-FFF2-40B4-BE49-F238E27FC236}">
                  <a16:creationId xmlns:a16="http://schemas.microsoft.com/office/drawing/2014/main" id="{670D62AF-91B2-809B-F44D-D6FE4D446659}"/>
                </a:ext>
              </a:extLst>
            </p:cNvPr>
            <p:cNvSpPr/>
            <p:nvPr/>
          </p:nvSpPr>
          <p:spPr>
            <a:xfrm>
              <a:off x="143829" y="172281"/>
              <a:ext cx="81460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20" name="Shape">
              <a:extLst>
                <a:ext uri="{FF2B5EF4-FFF2-40B4-BE49-F238E27FC236}">
                  <a16:creationId xmlns:a16="http://schemas.microsoft.com/office/drawing/2014/main" id="{308D082A-D2CC-D877-B7B8-2ABAA0A4D5CE}"/>
                </a:ext>
              </a:extLst>
            </p:cNvPr>
            <p:cNvSpPr/>
            <p:nvPr/>
          </p:nvSpPr>
          <p:spPr>
            <a:xfrm>
              <a:off x="280260" y="171577"/>
              <a:ext cx="147506" cy="223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3" h="21590" extrusionOk="0">
                  <a:moveTo>
                    <a:pt x="4470" y="21065"/>
                  </a:moveTo>
                  <a:cubicBezTo>
                    <a:pt x="4392" y="21172"/>
                    <a:pt x="4398" y="21296"/>
                    <a:pt x="4483" y="21400"/>
                  </a:cubicBezTo>
                  <a:cubicBezTo>
                    <a:pt x="4573" y="21509"/>
                    <a:pt x="4741" y="21580"/>
                    <a:pt x="4928" y="21590"/>
                  </a:cubicBezTo>
                  <a:lnTo>
                    <a:pt x="10486" y="21590"/>
                  </a:lnTo>
                  <a:cubicBezTo>
                    <a:pt x="10672" y="21592"/>
                    <a:pt x="10854" y="21557"/>
                    <a:pt x="11010" y="21490"/>
                  </a:cubicBezTo>
                  <a:cubicBezTo>
                    <a:pt x="11184" y="21415"/>
                    <a:pt x="11314" y="21304"/>
                    <a:pt x="11382" y="21174"/>
                  </a:cubicBezTo>
                  <a:lnTo>
                    <a:pt x="21240" y="4277"/>
                  </a:lnTo>
                  <a:cubicBezTo>
                    <a:pt x="21341" y="4122"/>
                    <a:pt x="21420" y="3961"/>
                    <a:pt x="21478" y="3796"/>
                  </a:cubicBezTo>
                  <a:cubicBezTo>
                    <a:pt x="21537" y="3624"/>
                    <a:pt x="21573" y="3448"/>
                    <a:pt x="21583" y="3271"/>
                  </a:cubicBezTo>
                  <a:lnTo>
                    <a:pt x="21583" y="570"/>
                  </a:lnTo>
                  <a:cubicBezTo>
                    <a:pt x="21588" y="412"/>
                    <a:pt x="21492" y="260"/>
                    <a:pt x="21318" y="152"/>
                  </a:cubicBezTo>
                  <a:cubicBezTo>
                    <a:pt x="21157" y="52"/>
                    <a:pt x="20943" y="-2"/>
                    <a:pt x="20722" y="1"/>
                  </a:cubicBezTo>
                  <a:lnTo>
                    <a:pt x="761" y="1"/>
                  </a:lnTo>
                  <a:cubicBezTo>
                    <a:pt x="541" y="-8"/>
                    <a:pt x="326" y="50"/>
                    <a:pt x="180" y="159"/>
                  </a:cubicBezTo>
                  <a:cubicBezTo>
                    <a:pt x="53" y="253"/>
                    <a:pt x="-11" y="377"/>
                    <a:pt x="2" y="503"/>
                  </a:cubicBezTo>
                  <a:lnTo>
                    <a:pt x="2" y="5163"/>
                  </a:lnTo>
                  <a:cubicBezTo>
                    <a:pt x="-12" y="5287"/>
                    <a:pt x="46" y="5410"/>
                    <a:pt x="163" y="5507"/>
                  </a:cubicBezTo>
                  <a:cubicBezTo>
                    <a:pt x="318" y="5636"/>
                    <a:pt x="559" y="5705"/>
                    <a:pt x="806" y="5694"/>
                  </a:cubicBezTo>
                  <a:lnTo>
                    <a:pt x="4700" y="5694"/>
                  </a:lnTo>
                  <a:cubicBezTo>
                    <a:pt x="4883" y="5686"/>
                    <a:pt x="5052" y="5627"/>
                    <a:pt x="5165" y="5532"/>
                  </a:cubicBezTo>
                  <a:cubicBezTo>
                    <a:pt x="5244" y="5465"/>
                    <a:pt x="5291" y="5384"/>
                    <a:pt x="5298" y="5299"/>
                  </a:cubicBezTo>
                  <a:lnTo>
                    <a:pt x="5298" y="4026"/>
                  </a:lnTo>
                  <a:cubicBezTo>
                    <a:pt x="5304" y="3956"/>
                    <a:pt x="5348" y="3889"/>
                    <a:pt x="5422" y="3838"/>
                  </a:cubicBezTo>
                  <a:cubicBezTo>
                    <a:pt x="5500" y="3784"/>
                    <a:pt x="5607" y="3752"/>
                    <a:pt x="5720" y="3747"/>
                  </a:cubicBezTo>
                  <a:lnTo>
                    <a:pt x="14150" y="3747"/>
                  </a:lnTo>
                  <a:cubicBezTo>
                    <a:pt x="14260" y="3740"/>
                    <a:pt x="14366" y="3777"/>
                    <a:pt x="14418" y="3842"/>
                  </a:cubicBezTo>
                  <a:cubicBezTo>
                    <a:pt x="14458" y="3892"/>
                    <a:pt x="14459" y="3952"/>
                    <a:pt x="14420" y="4003"/>
                  </a:cubicBezTo>
                  <a:lnTo>
                    <a:pt x="4470" y="21065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21" name="Group">
            <a:extLst>
              <a:ext uri="{FF2B5EF4-FFF2-40B4-BE49-F238E27FC236}">
                <a16:creationId xmlns:a16="http://schemas.microsoft.com/office/drawing/2014/main" id="{7DA604FB-A55A-3AA0-F7FB-E74F421C4AB4}"/>
              </a:ext>
            </a:extLst>
          </p:cNvPr>
          <p:cNvGrpSpPr/>
          <p:nvPr/>
        </p:nvGrpSpPr>
        <p:grpSpPr>
          <a:xfrm>
            <a:off x="5936856" y="2709013"/>
            <a:ext cx="566645" cy="566643"/>
            <a:chOff x="0" y="0"/>
            <a:chExt cx="566643" cy="566642"/>
          </a:xfrm>
        </p:grpSpPr>
        <p:sp>
          <p:nvSpPr>
            <p:cNvPr id="122" name="Circle">
              <a:extLst>
                <a:ext uri="{FF2B5EF4-FFF2-40B4-BE49-F238E27FC236}">
                  <a16:creationId xmlns:a16="http://schemas.microsoft.com/office/drawing/2014/main" id="{54588A5E-E7B1-866A-268E-22BB8E05030C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23" name="Shape">
              <a:extLst>
                <a:ext uri="{FF2B5EF4-FFF2-40B4-BE49-F238E27FC236}">
                  <a16:creationId xmlns:a16="http://schemas.microsoft.com/office/drawing/2014/main" id="{37C15DE9-FE65-B3A0-EC54-605DC50A3EDB}"/>
                </a:ext>
              </a:extLst>
            </p:cNvPr>
            <p:cNvSpPr/>
            <p:nvPr/>
          </p:nvSpPr>
          <p:spPr>
            <a:xfrm>
              <a:off x="143981" y="171178"/>
              <a:ext cx="417882" cy="3879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028"/>
                  </a:moveTo>
                  <a:lnTo>
                    <a:pt x="13736" y="558"/>
                  </a:lnTo>
                  <a:lnTo>
                    <a:pt x="9771" y="817"/>
                  </a:lnTo>
                  <a:lnTo>
                    <a:pt x="7908" y="4184"/>
                  </a:lnTo>
                  <a:lnTo>
                    <a:pt x="3998" y="0"/>
                  </a:lnTo>
                  <a:lnTo>
                    <a:pt x="0" y="2516"/>
                  </a:lnTo>
                  <a:lnTo>
                    <a:pt x="2654" y="5375"/>
                  </a:lnTo>
                  <a:lnTo>
                    <a:pt x="1857" y="12253"/>
                  </a:lnTo>
                  <a:lnTo>
                    <a:pt x="10611" y="21600"/>
                  </a:lnTo>
                  <a:cubicBezTo>
                    <a:pt x="13920" y="20753"/>
                    <a:pt x="16850" y="18688"/>
                    <a:pt x="18897" y="15763"/>
                  </a:cubicBezTo>
                  <a:cubicBezTo>
                    <a:pt x="20283" y="13782"/>
                    <a:pt x="21210" y="11473"/>
                    <a:pt x="21600" y="9028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24" name="Shape">
              <a:extLst>
                <a:ext uri="{FF2B5EF4-FFF2-40B4-BE49-F238E27FC236}">
                  <a16:creationId xmlns:a16="http://schemas.microsoft.com/office/drawing/2014/main" id="{E7E12862-81F0-8972-D7DD-0E8B478CBCD4}"/>
                </a:ext>
              </a:extLst>
            </p:cNvPr>
            <p:cNvSpPr/>
            <p:nvPr/>
          </p:nvSpPr>
          <p:spPr>
            <a:xfrm>
              <a:off x="141383" y="169909"/>
              <a:ext cx="81461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25" name="Shape">
              <a:extLst>
                <a:ext uri="{FF2B5EF4-FFF2-40B4-BE49-F238E27FC236}">
                  <a16:creationId xmlns:a16="http://schemas.microsoft.com/office/drawing/2014/main" id="{F77BE07C-363A-856D-4626-0514D0063EFA}"/>
                </a:ext>
              </a:extLst>
            </p:cNvPr>
            <p:cNvSpPr/>
            <p:nvPr/>
          </p:nvSpPr>
          <p:spPr>
            <a:xfrm>
              <a:off x="280367" y="162641"/>
              <a:ext cx="148352" cy="230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7" h="21582" extrusionOk="0">
                  <a:moveTo>
                    <a:pt x="10295" y="0"/>
                  </a:moveTo>
                  <a:cubicBezTo>
                    <a:pt x="8128" y="11"/>
                    <a:pt x="6097" y="332"/>
                    <a:pt x="4424" y="975"/>
                  </a:cubicBezTo>
                  <a:cubicBezTo>
                    <a:pt x="2828" y="1589"/>
                    <a:pt x="1584" y="2485"/>
                    <a:pt x="843" y="3589"/>
                  </a:cubicBezTo>
                  <a:cubicBezTo>
                    <a:pt x="-629" y="5782"/>
                    <a:pt x="142" y="8483"/>
                    <a:pt x="3273" y="10124"/>
                  </a:cubicBezTo>
                  <a:cubicBezTo>
                    <a:pt x="3335" y="10143"/>
                    <a:pt x="3378" y="10182"/>
                    <a:pt x="3385" y="10227"/>
                  </a:cubicBezTo>
                  <a:cubicBezTo>
                    <a:pt x="3393" y="10271"/>
                    <a:pt x="3366" y="10314"/>
                    <a:pt x="3315" y="10342"/>
                  </a:cubicBezTo>
                  <a:cubicBezTo>
                    <a:pt x="2644" y="10668"/>
                    <a:pt x="2067" y="11062"/>
                    <a:pt x="1600" y="11506"/>
                  </a:cubicBezTo>
                  <a:cubicBezTo>
                    <a:pt x="1171" y="11914"/>
                    <a:pt x="835" y="12364"/>
                    <a:pt x="582" y="12832"/>
                  </a:cubicBezTo>
                  <a:cubicBezTo>
                    <a:pt x="87" y="13749"/>
                    <a:pt x="-92" y="14739"/>
                    <a:pt x="44" y="15734"/>
                  </a:cubicBezTo>
                  <a:cubicBezTo>
                    <a:pt x="277" y="17449"/>
                    <a:pt x="1359" y="18996"/>
                    <a:pt x="3248" y="20048"/>
                  </a:cubicBezTo>
                  <a:cubicBezTo>
                    <a:pt x="5154" y="21109"/>
                    <a:pt x="7742" y="21572"/>
                    <a:pt x="10400" y="21582"/>
                  </a:cubicBezTo>
                  <a:cubicBezTo>
                    <a:pt x="12394" y="21590"/>
                    <a:pt x="14364" y="21340"/>
                    <a:pt x="16063" y="20777"/>
                  </a:cubicBezTo>
                  <a:cubicBezTo>
                    <a:pt x="17794" y="20202"/>
                    <a:pt x="19240" y="19304"/>
                    <a:pt x="20084" y="18092"/>
                  </a:cubicBezTo>
                  <a:cubicBezTo>
                    <a:pt x="20623" y="17319"/>
                    <a:pt x="20844" y="16483"/>
                    <a:pt x="20908" y="15649"/>
                  </a:cubicBezTo>
                  <a:cubicBezTo>
                    <a:pt x="20971" y="14837"/>
                    <a:pt x="20886" y="14010"/>
                    <a:pt x="20563" y="13209"/>
                  </a:cubicBezTo>
                  <a:cubicBezTo>
                    <a:pt x="20328" y="12624"/>
                    <a:pt x="19972" y="12068"/>
                    <a:pt x="19468" y="11574"/>
                  </a:cubicBezTo>
                  <a:cubicBezTo>
                    <a:pt x="18952" y="11067"/>
                    <a:pt x="18287" y="10631"/>
                    <a:pt x="17507" y="10292"/>
                  </a:cubicBezTo>
                  <a:cubicBezTo>
                    <a:pt x="17428" y="10275"/>
                    <a:pt x="17375" y="10225"/>
                    <a:pt x="17380" y="10171"/>
                  </a:cubicBezTo>
                  <a:cubicBezTo>
                    <a:pt x="17384" y="10120"/>
                    <a:pt x="17434" y="10078"/>
                    <a:pt x="17507" y="10063"/>
                  </a:cubicBezTo>
                  <a:cubicBezTo>
                    <a:pt x="19114" y="9318"/>
                    <a:pt x="20145" y="8279"/>
                    <a:pt x="20591" y="7154"/>
                  </a:cubicBezTo>
                  <a:cubicBezTo>
                    <a:pt x="20821" y="6575"/>
                    <a:pt x="20857" y="5986"/>
                    <a:pt x="20753" y="5402"/>
                  </a:cubicBezTo>
                  <a:cubicBezTo>
                    <a:pt x="20649" y="4813"/>
                    <a:pt x="20405" y="4232"/>
                    <a:pt x="20102" y="3664"/>
                  </a:cubicBezTo>
                  <a:cubicBezTo>
                    <a:pt x="19445" y="2434"/>
                    <a:pt x="18132" y="1498"/>
                    <a:pt x="16408" y="886"/>
                  </a:cubicBezTo>
                  <a:cubicBezTo>
                    <a:pt x="14660" y="265"/>
                    <a:pt x="12509" y="-10"/>
                    <a:pt x="10295" y="0"/>
                  </a:cubicBezTo>
                  <a:close/>
                  <a:moveTo>
                    <a:pt x="10523" y="3624"/>
                  </a:moveTo>
                  <a:cubicBezTo>
                    <a:pt x="11162" y="3616"/>
                    <a:pt x="11789" y="3686"/>
                    <a:pt x="12365" y="3849"/>
                  </a:cubicBezTo>
                  <a:cubicBezTo>
                    <a:pt x="13110" y="4059"/>
                    <a:pt x="13750" y="4422"/>
                    <a:pt x="14154" y="4908"/>
                  </a:cubicBezTo>
                  <a:cubicBezTo>
                    <a:pt x="14650" y="5503"/>
                    <a:pt x="14713" y="6184"/>
                    <a:pt x="14566" y="6824"/>
                  </a:cubicBezTo>
                  <a:cubicBezTo>
                    <a:pt x="14425" y="7437"/>
                    <a:pt x="14125" y="8083"/>
                    <a:pt x="13383" y="8519"/>
                  </a:cubicBezTo>
                  <a:cubicBezTo>
                    <a:pt x="12138" y="9252"/>
                    <a:pt x="10417" y="9305"/>
                    <a:pt x="8812" y="8915"/>
                  </a:cubicBezTo>
                  <a:cubicBezTo>
                    <a:pt x="6945" y="8462"/>
                    <a:pt x="6123" y="7081"/>
                    <a:pt x="6414" y="5812"/>
                  </a:cubicBezTo>
                  <a:cubicBezTo>
                    <a:pt x="6555" y="5196"/>
                    <a:pt x="6999" y="4638"/>
                    <a:pt x="7692" y="4254"/>
                  </a:cubicBezTo>
                  <a:cubicBezTo>
                    <a:pt x="8299" y="3918"/>
                    <a:pt x="9069" y="3732"/>
                    <a:pt x="9883" y="3659"/>
                  </a:cubicBezTo>
                  <a:cubicBezTo>
                    <a:pt x="10096" y="3640"/>
                    <a:pt x="10311" y="3627"/>
                    <a:pt x="10523" y="3624"/>
                  </a:cubicBezTo>
                  <a:close/>
                  <a:moveTo>
                    <a:pt x="10228" y="11761"/>
                  </a:moveTo>
                  <a:cubicBezTo>
                    <a:pt x="11551" y="11697"/>
                    <a:pt x="12862" y="12030"/>
                    <a:pt x="13661" y="12731"/>
                  </a:cubicBezTo>
                  <a:cubicBezTo>
                    <a:pt x="14298" y="13290"/>
                    <a:pt x="14500" y="13998"/>
                    <a:pt x="14552" y="14698"/>
                  </a:cubicBezTo>
                  <a:cubicBezTo>
                    <a:pt x="14599" y="15338"/>
                    <a:pt x="14525" y="15989"/>
                    <a:pt x="14112" y="16567"/>
                  </a:cubicBezTo>
                  <a:cubicBezTo>
                    <a:pt x="13779" y="17034"/>
                    <a:pt x="13243" y="17425"/>
                    <a:pt x="12569" y="17682"/>
                  </a:cubicBezTo>
                  <a:cubicBezTo>
                    <a:pt x="11862" y="17953"/>
                    <a:pt x="11046" y="18062"/>
                    <a:pt x="10231" y="18034"/>
                  </a:cubicBezTo>
                  <a:cubicBezTo>
                    <a:pt x="9494" y="18008"/>
                    <a:pt x="8769" y="17868"/>
                    <a:pt x="8164" y="17586"/>
                  </a:cubicBezTo>
                  <a:cubicBezTo>
                    <a:pt x="7688" y="17365"/>
                    <a:pt x="7308" y="17067"/>
                    <a:pt x="7041" y="16724"/>
                  </a:cubicBezTo>
                  <a:cubicBezTo>
                    <a:pt x="6685" y="16268"/>
                    <a:pt x="6541" y="15756"/>
                    <a:pt x="6481" y="15244"/>
                  </a:cubicBezTo>
                  <a:cubicBezTo>
                    <a:pt x="6417" y="14704"/>
                    <a:pt x="6443" y="14157"/>
                    <a:pt x="6685" y="13640"/>
                  </a:cubicBezTo>
                  <a:cubicBezTo>
                    <a:pt x="6928" y="13120"/>
                    <a:pt x="7364" y="12662"/>
                    <a:pt x="7974" y="12333"/>
                  </a:cubicBezTo>
                  <a:cubicBezTo>
                    <a:pt x="8600" y="11995"/>
                    <a:pt x="9391" y="11802"/>
                    <a:pt x="10228" y="11761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26" name="Group">
            <a:extLst>
              <a:ext uri="{FF2B5EF4-FFF2-40B4-BE49-F238E27FC236}">
                <a16:creationId xmlns:a16="http://schemas.microsoft.com/office/drawing/2014/main" id="{5B3187DC-0CEA-3E7D-8713-DEE6D716E617}"/>
              </a:ext>
            </a:extLst>
          </p:cNvPr>
          <p:cNvGrpSpPr/>
          <p:nvPr/>
        </p:nvGrpSpPr>
        <p:grpSpPr>
          <a:xfrm>
            <a:off x="6613886" y="2709013"/>
            <a:ext cx="566645" cy="566643"/>
            <a:chOff x="0" y="0"/>
            <a:chExt cx="566643" cy="566642"/>
          </a:xfrm>
        </p:grpSpPr>
        <p:sp>
          <p:nvSpPr>
            <p:cNvPr id="127" name="Circle">
              <a:extLst>
                <a:ext uri="{FF2B5EF4-FFF2-40B4-BE49-F238E27FC236}">
                  <a16:creationId xmlns:a16="http://schemas.microsoft.com/office/drawing/2014/main" id="{8BC444D1-D439-AD2C-2E4E-4C18531156EF}"/>
                </a:ext>
              </a:extLst>
            </p:cNvPr>
            <p:cNvSpPr/>
            <p:nvPr/>
          </p:nvSpPr>
          <p:spPr>
            <a:xfrm>
              <a:off x="0" y="-1"/>
              <a:ext cx="566644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28" name="Shape">
              <a:extLst>
                <a:ext uri="{FF2B5EF4-FFF2-40B4-BE49-F238E27FC236}">
                  <a16:creationId xmlns:a16="http://schemas.microsoft.com/office/drawing/2014/main" id="{710DD363-5388-E44B-36E0-4D3D3E8BF251}"/>
                </a:ext>
              </a:extLst>
            </p:cNvPr>
            <p:cNvSpPr/>
            <p:nvPr/>
          </p:nvSpPr>
          <p:spPr>
            <a:xfrm>
              <a:off x="140592" y="172016"/>
              <a:ext cx="419376" cy="3873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9568"/>
                  </a:moveTo>
                  <a:lnTo>
                    <a:pt x="13257" y="545"/>
                  </a:lnTo>
                  <a:lnTo>
                    <a:pt x="10239" y="895"/>
                  </a:lnTo>
                  <a:lnTo>
                    <a:pt x="7782" y="4164"/>
                  </a:lnTo>
                  <a:lnTo>
                    <a:pt x="4011" y="0"/>
                  </a:lnTo>
                  <a:lnTo>
                    <a:pt x="0" y="2426"/>
                  </a:lnTo>
                  <a:lnTo>
                    <a:pt x="2421" y="5048"/>
                  </a:lnTo>
                  <a:lnTo>
                    <a:pt x="1889" y="12174"/>
                  </a:lnTo>
                  <a:lnTo>
                    <a:pt x="10672" y="21600"/>
                  </a:lnTo>
                  <a:cubicBezTo>
                    <a:pt x="13631" y="20845"/>
                    <a:pt x="16300" y="19111"/>
                    <a:pt x="18307" y="16639"/>
                  </a:cubicBezTo>
                  <a:cubicBezTo>
                    <a:pt x="19943" y="14624"/>
                    <a:pt x="21076" y="12190"/>
                    <a:pt x="21600" y="9568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29" name="Shape">
              <a:extLst>
                <a:ext uri="{FF2B5EF4-FFF2-40B4-BE49-F238E27FC236}">
                  <a16:creationId xmlns:a16="http://schemas.microsoft.com/office/drawing/2014/main" id="{4A50DFAD-61F1-8858-CFB8-81B4AFAD2004}"/>
                </a:ext>
              </a:extLst>
            </p:cNvPr>
            <p:cNvSpPr/>
            <p:nvPr/>
          </p:nvSpPr>
          <p:spPr>
            <a:xfrm>
              <a:off x="138163" y="169214"/>
              <a:ext cx="81460" cy="2227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30" name="Shape">
              <a:extLst>
                <a:ext uri="{FF2B5EF4-FFF2-40B4-BE49-F238E27FC236}">
                  <a16:creationId xmlns:a16="http://schemas.microsoft.com/office/drawing/2014/main" id="{99215B6C-7AEC-0E0C-A09A-B3854EF0E21E}"/>
                </a:ext>
              </a:extLst>
            </p:cNvPr>
            <p:cNvSpPr/>
            <p:nvPr/>
          </p:nvSpPr>
          <p:spPr>
            <a:xfrm>
              <a:off x="273852" y="163344"/>
              <a:ext cx="147378" cy="228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1" h="21416" extrusionOk="0">
                  <a:moveTo>
                    <a:pt x="10648" y="1"/>
                  </a:moveTo>
                  <a:cubicBezTo>
                    <a:pt x="8712" y="15"/>
                    <a:pt x="6759" y="294"/>
                    <a:pt x="5010" y="929"/>
                  </a:cubicBezTo>
                  <a:cubicBezTo>
                    <a:pt x="3426" y="1504"/>
                    <a:pt x="2149" y="2316"/>
                    <a:pt x="1304" y="3314"/>
                  </a:cubicBezTo>
                  <a:cubicBezTo>
                    <a:pt x="439" y="4337"/>
                    <a:pt x="57" y="5527"/>
                    <a:pt x="6" y="6728"/>
                  </a:cubicBezTo>
                  <a:cubicBezTo>
                    <a:pt x="-49" y="8015"/>
                    <a:pt x="270" y="9294"/>
                    <a:pt x="1140" y="10400"/>
                  </a:cubicBezTo>
                  <a:cubicBezTo>
                    <a:pt x="2032" y="11532"/>
                    <a:pt x="3477" y="12454"/>
                    <a:pt x="5327" y="13012"/>
                  </a:cubicBezTo>
                  <a:cubicBezTo>
                    <a:pt x="6568" y="13385"/>
                    <a:pt x="7906" y="13561"/>
                    <a:pt x="9244" y="13596"/>
                  </a:cubicBezTo>
                  <a:cubicBezTo>
                    <a:pt x="10590" y="13631"/>
                    <a:pt x="11961" y="13524"/>
                    <a:pt x="13216" y="13157"/>
                  </a:cubicBezTo>
                  <a:cubicBezTo>
                    <a:pt x="13734" y="13005"/>
                    <a:pt x="14222" y="12812"/>
                    <a:pt x="14663" y="12581"/>
                  </a:cubicBezTo>
                  <a:cubicBezTo>
                    <a:pt x="14698" y="12561"/>
                    <a:pt x="14745" y="12551"/>
                    <a:pt x="14791" y="12553"/>
                  </a:cubicBezTo>
                  <a:cubicBezTo>
                    <a:pt x="14859" y="12557"/>
                    <a:pt x="14916" y="12586"/>
                    <a:pt x="14937" y="12628"/>
                  </a:cubicBezTo>
                  <a:lnTo>
                    <a:pt x="14941" y="15642"/>
                  </a:lnTo>
                  <a:cubicBezTo>
                    <a:pt x="14923" y="16257"/>
                    <a:pt x="14501" y="16821"/>
                    <a:pt x="13810" y="17212"/>
                  </a:cubicBezTo>
                  <a:cubicBezTo>
                    <a:pt x="13184" y="17565"/>
                    <a:pt x="12366" y="17760"/>
                    <a:pt x="11498" y="17815"/>
                  </a:cubicBezTo>
                  <a:cubicBezTo>
                    <a:pt x="10457" y="17880"/>
                    <a:pt x="9441" y="17744"/>
                    <a:pt x="8649" y="17371"/>
                  </a:cubicBezTo>
                  <a:cubicBezTo>
                    <a:pt x="7874" y="17004"/>
                    <a:pt x="7359" y="16426"/>
                    <a:pt x="7304" y="15771"/>
                  </a:cubicBezTo>
                  <a:lnTo>
                    <a:pt x="7245" y="15238"/>
                  </a:lnTo>
                  <a:cubicBezTo>
                    <a:pt x="7254" y="15173"/>
                    <a:pt x="7228" y="15110"/>
                    <a:pt x="7172" y="15055"/>
                  </a:cubicBezTo>
                  <a:cubicBezTo>
                    <a:pt x="7110" y="14995"/>
                    <a:pt x="7015" y="14952"/>
                    <a:pt x="6906" y="14934"/>
                  </a:cubicBezTo>
                  <a:lnTo>
                    <a:pt x="1538" y="14934"/>
                  </a:lnTo>
                  <a:cubicBezTo>
                    <a:pt x="1353" y="14920"/>
                    <a:pt x="1167" y="14960"/>
                    <a:pt x="1034" y="15044"/>
                  </a:cubicBezTo>
                  <a:cubicBezTo>
                    <a:pt x="901" y="15127"/>
                    <a:pt x="834" y="15245"/>
                    <a:pt x="852" y="15364"/>
                  </a:cubicBezTo>
                  <a:lnTo>
                    <a:pt x="852" y="16437"/>
                  </a:lnTo>
                  <a:cubicBezTo>
                    <a:pt x="889" y="17271"/>
                    <a:pt x="1285" y="18071"/>
                    <a:pt x="1979" y="18757"/>
                  </a:cubicBezTo>
                  <a:cubicBezTo>
                    <a:pt x="2685" y="19455"/>
                    <a:pt x="3685" y="20017"/>
                    <a:pt x="4831" y="20443"/>
                  </a:cubicBezTo>
                  <a:cubicBezTo>
                    <a:pt x="7382" y="21392"/>
                    <a:pt x="10405" y="21586"/>
                    <a:pt x="13318" y="21287"/>
                  </a:cubicBezTo>
                  <a:cubicBezTo>
                    <a:pt x="14563" y="21160"/>
                    <a:pt x="15786" y="20943"/>
                    <a:pt x="16925" y="20595"/>
                  </a:cubicBezTo>
                  <a:cubicBezTo>
                    <a:pt x="18039" y="20255"/>
                    <a:pt x="19058" y="19792"/>
                    <a:pt x="19842" y="19180"/>
                  </a:cubicBezTo>
                  <a:cubicBezTo>
                    <a:pt x="20469" y="18692"/>
                    <a:pt x="20927" y="18125"/>
                    <a:pt x="21206" y="17518"/>
                  </a:cubicBezTo>
                  <a:cubicBezTo>
                    <a:pt x="21447" y="16996"/>
                    <a:pt x="21551" y="16451"/>
                    <a:pt x="21520" y="15907"/>
                  </a:cubicBezTo>
                  <a:lnTo>
                    <a:pt x="21531" y="6950"/>
                  </a:lnTo>
                  <a:cubicBezTo>
                    <a:pt x="21497" y="6314"/>
                    <a:pt x="21371" y="5681"/>
                    <a:pt x="21155" y="5063"/>
                  </a:cubicBezTo>
                  <a:cubicBezTo>
                    <a:pt x="20967" y="4523"/>
                    <a:pt x="20708" y="3991"/>
                    <a:pt x="20327" y="3490"/>
                  </a:cubicBezTo>
                  <a:cubicBezTo>
                    <a:pt x="19484" y="2378"/>
                    <a:pt x="18093" y="1481"/>
                    <a:pt x="16407" y="882"/>
                  </a:cubicBezTo>
                  <a:cubicBezTo>
                    <a:pt x="14618" y="248"/>
                    <a:pt x="12621" y="-14"/>
                    <a:pt x="10648" y="1"/>
                  </a:cubicBezTo>
                  <a:close/>
                  <a:moveTo>
                    <a:pt x="10794" y="3604"/>
                  </a:moveTo>
                  <a:cubicBezTo>
                    <a:pt x="11481" y="3601"/>
                    <a:pt x="12172" y="3711"/>
                    <a:pt x="12800" y="3946"/>
                  </a:cubicBezTo>
                  <a:cubicBezTo>
                    <a:pt x="14566" y="4606"/>
                    <a:pt x="15203" y="5987"/>
                    <a:pt x="14962" y="7313"/>
                  </a:cubicBezTo>
                  <a:cubicBezTo>
                    <a:pt x="14773" y="8359"/>
                    <a:pt x="14027" y="9372"/>
                    <a:pt x="12555" y="9813"/>
                  </a:cubicBezTo>
                  <a:cubicBezTo>
                    <a:pt x="11619" y="10093"/>
                    <a:pt x="10602" y="10089"/>
                    <a:pt x="9638" y="9934"/>
                  </a:cubicBezTo>
                  <a:cubicBezTo>
                    <a:pt x="9215" y="9866"/>
                    <a:pt x="8790" y="9769"/>
                    <a:pt x="8420" y="9605"/>
                  </a:cubicBezTo>
                  <a:cubicBezTo>
                    <a:pt x="8011" y="9423"/>
                    <a:pt x="7689" y="9170"/>
                    <a:pt x="7424" y="8889"/>
                  </a:cubicBezTo>
                  <a:cubicBezTo>
                    <a:pt x="6774" y="8200"/>
                    <a:pt x="6498" y="7405"/>
                    <a:pt x="6523" y="6649"/>
                  </a:cubicBezTo>
                  <a:cubicBezTo>
                    <a:pt x="6549" y="5879"/>
                    <a:pt x="6892" y="5121"/>
                    <a:pt x="7716" y="4516"/>
                  </a:cubicBezTo>
                  <a:cubicBezTo>
                    <a:pt x="8517" y="3928"/>
                    <a:pt x="9649" y="3609"/>
                    <a:pt x="10794" y="3604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grpSp>
        <p:nvGrpSpPr>
          <p:cNvPr id="131" name="Group">
            <a:extLst>
              <a:ext uri="{FF2B5EF4-FFF2-40B4-BE49-F238E27FC236}">
                <a16:creationId xmlns:a16="http://schemas.microsoft.com/office/drawing/2014/main" id="{0D4D8A22-CE36-7769-A913-12AAC76B5D4A}"/>
              </a:ext>
            </a:extLst>
          </p:cNvPr>
          <p:cNvGrpSpPr/>
          <p:nvPr/>
        </p:nvGrpSpPr>
        <p:grpSpPr>
          <a:xfrm>
            <a:off x="7290918" y="2709013"/>
            <a:ext cx="566643" cy="566643"/>
            <a:chOff x="0" y="0"/>
            <a:chExt cx="566642" cy="566642"/>
          </a:xfrm>
        </p:grpSpPr>
        <p:sp>
          <p:nvSpPr>
            <p:cNvPr id="132" name="Circle">
              <a:extLst>
                <a:ext uri="{FF2B5EF4-FFF2-40B4-BE49-F238E27FC236}">
                  <a16:creationId xmlns:a16="http://schemas.microsoft.com/office/drawing/2014/main" id="{2242A9F4-D5D9-F9C2-C831-85CFAB672BA2}"/>
                </a:ext>
              </a:extLst>
            </p:cNvPr>
            <p:cNvSpPr/>
            <p:nvPr/>
          </p:nvSpPr>
          <p:spPr>
            <a:xfrm>
              <a:off x="-1" y="-1"/>
              <a:ext cx="566643" cy="566643"/>
            </a:xfrm>
            <a:prstGeom prst="ellipse">
              <a:avLst/>
            </a:prstGeom>
            <a:solidFill>
              <a:srgbClr val="F6F6F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33" name="Shape">
              <a:extLst>
                <a:ext uri="{FF2B5EF4-FFF2-40B4-BE49-F238E27FC236}">
                  <a16:creationId xmlns:a16="http://schemas.microsoft.com/office/drawing/2014/main" id="{B719E534-1B31-57FF-4BA3-FA461EF494A7}"/>
                </a:ext>
              </a:extLst>
            </p:cNvPr>
            <p:cNvSpPr/>
            <p:nvPr/>
          </p:nvSpPr>
          <p:spPr>
            <a:xfrm>
              <a:off x="116045" y="183656"/>
              <a:ext cx="448035" cy="3827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7683"/>
                  </a:moveTo>
                  <a:lnTo>
                    <a:pt x="15036" y="0"/>
                  </a:lnTo>
                  <a:lnTo>
                    <a:pt x="11774" y="471"/>
                  </a:lnTo>
                  <a:cubicBezTo>
                    <a:pt x="11188" y="815"/>
                    <a:pt x="10672" y="1302"/>
                    <a:pt x="10260" y="1898"/>
                  </a:cubicBezTo>
                  <a:cubicBezTo>
                    <a:pt x="9895" y="2426"/>
                    <a:pt x="9620" y="3030"/>
                    <a:pt x="9447" y="3679"/>
                  </a:cubicBezTo>
                  <a:lnTo>
                    <a:pt x="6398" y="110"/>
                  </a:lnTo>
                  <a:lnTo>
                    <a:pt x="2482" y="353"/>
                  </a:lnTo>
                  <a:lnTo>
                    <a:pt x="0" y="2962"/>
                  </a:lnTo>
                  <a:lnTo>
                    <a:pt x="3381" y="6965"/>
                  </a:lnTo>
                  <a:lnTo>
                    <a:pt x="128" y="11445"/>
                  </a:lnTo>
                  <a:lnTo>
                    <a:pt x="8828" y="21600"/>
                  </a:lnTo>
                  <a:cubicBezTo>
                    <a:pt x="12527" y="21350"/>
                    <a:pt x="15981" y="19358"/>
                    <a:pt x="18405" y="16078"/>
                  </a:cubicBezTo>
                  <a:cubicBezTo>
                    <a:pt x="20155" y="13711"/>
                    <a:pt x="21267" y="10789"/>
                    <a:pt x="21600" y="7683"/>
                  </a:cubicBezTo>
                  <a:close/>
                </a:path>
              </a:pathLst>
            </a:custGeom>
            <a:solidFill>
              <a:srgbClr val="545454">
                <a:alpha val="1070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34" name="Shape">
              <a:extLst>
                <a:ext uri="{FF2B5EF4-FFF2-40B4-BE49-F238E27FC236}">
                  <a16:creationId xmlns:a16="http://schemas.microsoft.com/office/drawing/2014/main" id="{3DC0CF8A-E0D0-4F51-FE2E-D017E9E40D7D}"/>
                </a:ext>
              </a:extLst>
            </p:cNvPr>
            <p:cNvSpPr/>
            <p:nvPr/>
          </p:nvSpPr>
          <p:spPr>
            <a:xfrm>
              <a:off x="114829" y="161491"/>
              <a:ext cx="152709" cy="225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  <p:sp>
          <p:nvSpPr>
            <p:cNvPr id="135" name="Shape">
              <a:extLst>
                <a:ext uri="{FF2B5EF4-FFF2-40B4-BE49-F238E27FC236}">
                  <a16:creationId xmlns:a16="http://schemas.microsoft.com/office/drawing/2014/main" id="{26C69803-C023-2B1A-0D89-603FB96933BD}"/>
                </a:ext>
              </a:extLst>
            </p:cNvPr>
            <p:cNvSpPr/>
            <p:nvPr/>
          </p:nvSpPr>
          <p:spPr>
            <a:xfrm>
              <a:off x="294007" y="162707"/>
              <a:ext cx="152140" cy="2298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3" h="21508" extrusionOk="0">
                  <a:moveTo>
                    <a:pt x="10787" y="2"/>
                  </a:moveTo>
                  <a:cubicBezTo>
                    <a:pt x="10015" y="12"/>
                    <a:pt x="9239" y="62"/>
                    <a:pt x="8473" y="147"/>
                  </a:cubicBezTo>
                  <a:cubicBezTo>
                    <a:pt x="7235" y="283"/>
                    <a:pt x="6018" y="509"/>
                    <a:pt x="4923" y="892"/>
                  </a:cubicBezTo>
                  <a:cubicBezTo>
                    <a:pt x="3853" y="1265"/>
                    <a:pt x="2917" y="1781"/>
                    <a:pt x="2143" y="2410"/>
                  </a:cubicBezTo>
                  <a:cubicBezTo>
                    <a:pt x="673" y="3604"/>
                    <a:pt x="-88" y="5114"/>
                    <a:pt x="8" y="6653"/>
                  </a:cubicBezTo>
                  <a:lnTo>
                    <a:pt x="5" y="14907"/>
                  </a:lnTo>
                  <a:cubicBezTo>
                    <a:pt x="-33" y="16951"/>
                    <a:pt x="1371" y="18888"/>
                    <a:pt x="3805" y="20146"/>
                  </a:cubicBezTo>
                  <a:cubicBezTo>
                    <a:pt x="5341" y="20940"/>
                    <a:pt x="7152" y="21315"/>
                    <a:pt x="9023" y="21444"/>
                  </a:cubicBezTo>
                  <a:cubicBezTo>
                    <a:pt x="10837" y="21570"/>
                    <a:pt x="12742" y="21518"/>
                    <a:pt x="14481" y="21206"/>
                  </a:cubicBezTo>
                  <a:cubicBezTo>
                    <a:pt x="16617" y="20824"/>
                    <a:pt x="18391" y="20045"/>
                    <a:pt x="19657" y="18868"/>
                  </a:cubicBezTo>
                  <a:cubicBezTo>
                    <a:pt x="20252" y="18316"/>
                    <a:pt x="20746" y="17702"/>
                    <a:pt x="21069" y="17044"/>
                  </a:cubicBezTo>
                  <a:cubicBezTo>
                    <a:pt x="21351" y="16468"/>
                    <a:pt x="21497" y="15863"/>
                    <a:pt x="21503" y="15265"/>
                  </a:cubicBezTo>
                  <a:lnTo>
                    <a:pt x="21503" y="6137"/>
                  </a:lnTo>
                  <a:cubicBezTo>
                    <a:pt x="21512" y="5091"/>
                    <a:pt x="21096" y="4063"/>
                    <a:pt x="20300" y="3159"/>
                  </a:cubicBezTo>
                  <a:cubicBezTo>
                    <a:pt x="19575" y="2337"/>
                    <a:pt x="18560" y="1645"/>
                    <a:pt x="17350" y="1130"/>
                  </a:cubicBezTo>
                  <a:cubicBezTo>
                    <a:pt x="15392" y="297"/>
                    <a:pt x="13103" y="-30"/>
                    <a:pt x="10787" y="2"/>
                  </a:cubicBezTo>
                  <a:close/>
                  <a:moveTo>
                    <a:pt x="11091" y="3643"/>
                  </a:moveTo>
                  <a:cubicBezTo>
                    <a:pt x="12161" y="3685"/>
                    <a:pt x="13166" y="3931"/>
                    <a:pt x="13927" y="4381"/>
                  </a:cubicBezTo>
                  <a:cubicBezTo>
                    <a:pt x="14758" y="4871"/>
                    <a:pt x="15264" y="5580"/>
                    <a:pt x="15268" y="6350"/>
                  </a:cubicBezTo>
                  <a:lnTo>
                    <a:pt x="15268" y="15101"/>
                  </a:lnTo>
                  <a:cubicBezTo>
                    <a:pt x="15164" y="16646"/>
                    <a:pt x="13268" y="17873"/>
                    <a:pt x="10932" y="17906"/>
                  </a:cubicBezTo>
                  <a:cubicBezTo>
                    <a:pt x="8475" y="17941"/>
                    <a:pt x="6437" y="16659"/>
                    <a:pt x="6366" y="15033"/>
                  </a:cubicBezTo>
                  <a:lnTo>
                    <a:pt x="6366" y="6506"/>
                  </a:lnTo>
                  <a:cubicBezTo>
                    <a:pt x="6284" y="5631"/>
                    <a:pt x="6852" y="4822"/>
                    <a:pt x="7813" y="4297"/>
                  </a:cubicBezTo>
                  <a:cubicBezTo>
                    <a:pt x="8696" y="3814"/>
                    <a:pt x="9868" y="3595"/>
                    <a:pt x="11091" y="3643"/>
                  </a:cubicBezTo>
                  <a:close/>
                </a:path>
              </a:pathLst>
            </a:custGeom>
            <a:solidFill>
              <a:srgbClr val="54545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b="1"/>
            </a:p>
          </p:txBody>
        </p:sp>
      </p:grpSp>
      <p:sp>
        <p:nvSpPr>
          <p:cNvPr id="136" name="Title 1">
            <a:extLst>
              <a:ext uri="{FF2B5EF4-FFF2-40B4-BE49-F238E27FC236}">
                <a16:creationId xmlns:a16="http://schemas.microsoft.com/office/drawing/2014/main" id="{D979F259-9692-FF66-537A-8D585D698E7D}"/>
              </a:ext>
            </a:extLst>
          </p:cNvPr>
          <p:cNvSpPr txBox="1">
            <a:spLocks/>
          </p:cNvSpPr>
          <p:nvPr/>
        </p:nvSpPr>
        <p:spPr>
          <a:xfrm>
            <a:off x="2427182" y="1169839"/>
            <a:ext cx="4289636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Numbers you can use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82381366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8127DE1D-C408-58C8-A425-89422F569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5" t="1934" r="67023" b="12207"/>
          <a:stretch/>
        </p:blipFill>
        <p:spPr>
          <a:xfrm>
            <a:off x="2280821" y="1610591"/>
            <a:ext cx="2291179" cy="35433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94F36A-29CB-A171-48FC-0D2013DBCD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5" t="1934" r="67023" b="12207"/>
          <a:stretch/>
        </p:blipFill>
        <p:spPr>
          <a:xfrm>
            <a:off x="-10358" y="0"/>
            <a:ext cx="2291179" cy="3543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81A105-07A7-D0E1-5B9C-7BA470B7B3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5" t="1934" r="67023" b="12207"/>
          <a:stretch/>
        </p:blipFill>
        <p:spPr>
          <a:xfrm>
            <a:off x="4572000" y="0"/>
            <a:ext cx="2291179" cy="35433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4569AEC-F17C-2D04-F406-4EA2FB2250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05" t="1934" r="67023" b="12207"/>
          <a:stretch/>
        </p:blipFill>
        <p:spPr>
          <a:xfrm>
            <a:off x="6863179" y="1610591"/>
            <a:ext cx="2291179" cy="3543300"/>
          </a:xfrm>
          <a:prstGeom prst="rect">
            <a:avLst/>
          </a:prstGeom>
        </p:spPr>
      </p:pic>
      <p:grpSp>
        <p:nvGrpSpPr>
          <p:cNvPr id="3" name="Instructie">
            <a:extLst>
              <a:ext uri="{FF2B5EF4-FFF2-40B4-BE49-F238E27FC236}">
                <a16:creationId xmlns:a16="http://schemas.microsoft.com/office/drawing/2014/main" id="{64F5C674-409A-9BEE-942B-A1A6A1FFECAD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6" name="Rechthoek 339">
              <a:extLst>
                <a:ext uri="{FF2B5EF4-FFF2-40B4-BE49-F238E27FC236}">
                  <a16:creationId xmlns:a16="http://schemas.microsoft.com/office/drawing/2014/main" id="{4243566A-E42B-FBA0-7E26-F1F87986EAB0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7" name="Graphic 163">
              <a:extLst>
                <a:ext uri="{FF2B5EF4-FFF2-40B4-BE49-F238E27FC236}">
                  <a16:creationId xmlns:a16="http://schemas.microsoft.com/office/drawing/2014/main" id="{28476F2D-2411-4053-727D-6194C9A897B5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" name="Rechthoek 342">
              <a:extLst>
                <a:ext uri="{FF2B5EF4-FFF2-40B4-BE49-F238E27FC236}">
                  <a16:creationId xmlns:a16="http://schemas.microsoft.com/office/drawing/2014/main" id="{C0CA7997-03A5-8068-B8BE-E2A83BC82BE2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9" name="INSTRUCTIE">
              <a:extLst>
                <a:ext uri="{FF2B5EF4-FFF2-40B4-BE49-F238E27FC236}">
                  <a16:creationId xmlns:a16="http://schemas.microsoft.com/office/drawing/2014/main" id="{61C56874-F47B-8C03-A89D-B1CA3E2832FD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0" name="Rechthoek 299">
                <a:extLst>
                  <a:ext uri="{FF2B5EF4-FFF2-40B4-BE49-F238E27FC236}">
                    <a16:creationId xmlns:a16="http://schemas.microsoft.com/office/drawing/2014/main" id="{FB443352-C84D-EA9B-0994-C9F6F36F2616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4" name="Rectangle">
                  <a:extLst>
                    <a:ext uri="{FF2B5EF4-FFF2-40B4-BE49-F238E27FC236}">
                      <a16:creationId xmlns:a16="http://schemas.microsoft.com/office/drawing/2014/main" id="{8C7BAD54-3DEF-FB7F-B4B1-6B0E80029B9D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5" name="Afbeelding invoegen/veranderen">
                  <a:extLst>
                    <a:ext uri="{FF2B5EF4-FFF2-40B4-BE49-F238E27FC236}">
                      <a16:creationId xmlns:a16="http://schemas.microsoft.com/office/drawing/2014/main" id="{38274148-93E0-9BA8-4394-98A90D1F5791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1" name="Ovaal 301">
                <a:extLst>
                  <a:ext uri="{FF2B5EF4-FFF2-40B4-BE49-F238E27FC236}">
                    <a16:creationId xmlns:a16="http://schemas.microsoft.com/office/drawing/2014/main" id="{5DA4F299-03AE-69D1-DF2F-5CAB0419E119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80BCB4AA-4D5D-84C5-4971-16A3EFC1FE5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1">
                  <a:extLst>
                    <a:ext uri="{FF2B5EF4-FFF2-40B4-BE49-F238E27FC236}">
                      <a16:creationId xmlns:a16="http://schemas.microsoft.com/office/drawing/2014/main" id="{4374008D-FA1D-92F4-98BC-EC0154A5995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2" name="Rechthoek 302">
                <a:extLst>
                  <a:ext uri="{FF2B5EF4-FFF2-40B4-BE49-F238E27FC236}">
                    <a16:creationId xmlns:a16="http://schemas.microsoft.com/office/drawing/2014/main" id="{79823775-8DC4-1719-281B-5737DE645785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3" name="Ovaal 303">
                <a:extLst>
                  <a:ext uri="{FF2B5EF4-FFF2-40B4-BE49-F238E27FC236}">
                    <a16:creationId xmlns:a16="http://schemas.microsoft.com/office/drawing/2014/main" id="{80905A52-ACFF-713A-4D4E-924AE152A970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FCBB458C-DFEF-2126-E317-C54A4CB002C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2">
                  <a:extLst>
                    <a:ext uri="{FF2B5EF4-FFF2-40B4-BE49-F238E27FC236}">
                      <a16:creationId xmlns:a16="http://schemas.microsoft.com/office/drawing/2014/main" id="{D1A11901-C68A-9A14-1F23-3B1493E902B3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4" name="Rechthoek 304">
                <a:extLst>
                  <a:ext uri="{FF2B5EF4-FFF2-40B4-BE49-F238E27FC236}">
                    <a16:creationId xmlns:a16="http://schemas.microsoft.com/office/drawing/2014/main" id="{59D58509-CBC6-A2C7-E369-221C5A6E1DF9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5" name="Groep 305">
                <a:extLst>
                  <a:ext uri="{FF2B5EF4-FFF2-40B4-BE49-F238E27FC236}">
                    <a16:creationId xmlns:a16="http://schemas.microsoft.com/office/drawing/2014/main" id="{193FDB7E-E9F7-7843-2C5E-3B5332B7875B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5" name="Rechthoek 332">
                  <a:extLst>
                    <a:ext uri="{FF2B5EF4-FFF2-40B4-BE49-F238E27FC236}">
                      <a16:creationId xmlns:a16="http://schemas.microsoft.com/office/drawing/2014/main" id="{BC8AD19E-18AE-87AB-A870-C42514E69E80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8" name="Rectangle">
                    <a:extLst>
                      <a:ext uri="{FF2B5EF4-FFF2-40B4-BE49-F238E27FC236}">
                        <a16:creationId xmlns:a16="http://schemas.microsoft.com/office/drawing/2014/main" id="{E4F4237A-AAEA-FA3E-2343-4262E7AC7975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9" name="Invoegen">
                    <a:extLst>
                      <a:ext uri="{FF2B5EF4-FFF2-40B4-BE49-F238E27FC236}">
                        <a16:creationId xmlns:a16="http://schemas.microsoft.com/office/drawing/2014/main" id="{019BFBEF-E1A8-6778-6F82-7ADB8DAE42EC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6" name="Rechte verbindingslijn 333">
                  <a:extLst>
                    <a:ext uri="{FF2B5EF4-FFF2-40B4-BE49-F238E27FC236}">
                      <a16:creationId xmlns:a16="http://schemas.microsoft.com/office/drawing/2014/main" id="{208144BB-5216-DC80-1E9F-1B822B24B331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" name="Gelijkbenige driehoek 334">
                  <a:extLst>
                    <a:ext uri="{FF2B5EF4-FFF2-40B4-BE49-F238E27FC236}">
                      <a16:creationId xmlns:a16="http://schemas.microsoft.com/office/drawing/2014/main" id="{B0CAAE76-0B97-1044-56D3-5443A245FB59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6" name="Groep 306">
                <a:extLst>
                  <a:ext uri="{FF2B5EF4-FFF2-40B4-BE49-F238E27FC236}">
                    <a16:creationId xmlns:a16="http://schemas.microsoft.com/office/drawing/2014/main" id="{A9B72DCA-930E-DCB9-5B47-6CED603CABB9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9" name="Rechthoek 326">
                  <a:extLst>
                    <a:ext uri="{FF2B5EF4-FFF2-40B4-BE49-F238E27FC236}">
                      <a16:creationId xmlns:a16="http://schemas.microsoft.com/office/drawing/2014/main" id="{809420DD-A860-7A01-1039-9EBA78DE67B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Ovaal 327">
                  <a:extLst>
                    <a:ext uri="{FF2B5EF4-FFF2-40B4-BE49-F238E27FC236}">
                      <a16:creationId xmlns:a16="http://schemas.microsoft.com/office/drawing/2014/main" id="{795CE8DC-2DE2-E564-E506-85C2B97027B7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Vrije vorm: vorm 328">
                  <a:extLst>
                    <a:ext uri="{FF2B5EF4-FFF2-40B4-BE49-F238E27FC236}">
                      <a16:creationId xmlns:a16="http://schemas.microsoft.com/office/drawing/2014/main" id="{A1531C8C-3B10-1667-3ADA-AADE535C8080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Rechthoek: afgeronde hoeken 329">
                  <a:extLst>
                    <a:ext uri="{FF2B5EF4-FFF2-40B4-BE49-F238E27FC236}">
                      <a16:creationId xmlns:a16="http://schemas.microsoft.com/office/drawing/2014/main" id="{25CA8C12-4AC5-8FBC-45CE-0EF58D741E7E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Rechte verbindingslijn 330">
                  <a:extLst>
                    <a:ext uri="{FF2B5EF4-FFF2-40B4-BE49-F238E27FC236}">
                      <a16:creationId xmlns:a16="http://schemas.microsoft.com/office/drawing/2014/main" id="{4C2EC3AC-BE3D-88AC-98D1-540728A05020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4" name="Rechte verbindingslijn 331">
                  <a:extLst>
                    <a:ext uri="{FF2B5EF4-FFF2-40B4-BE49-F238E27FC236}">
                      <a16:creationId xmlns:a16="http://schemas.microsoft.com/office/drawing/2014/main" id="{0AAF6667-FF6D-97F8-109A-688EB7EB798B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7" name="Ovaal 307">
                <a:extLst>
                  <a:ext uri="{FF2B5EF4-FFF2-40B4-BE49-F238E27FC236}">
                    <a16:creationId xmlns:a16="http://schemas.microsoft.com/office/drawing/2014/main" id="{FD8B3585-CCCF-DA99-595A-398E87004FA5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7" name="Oval">
                  <a:extLst>
                    <a:ext uri="{FF2B5EF4-FFF2-40B4-BE49-F238E27FC236}">
                      <a16:creationId xmlns:a16="http://schemas.microsoft.com/office/drawing/2014/main" id="{4FDB5F95-DE4E-0F0D-17FB-4CCB9952AEA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8" name="3">
                  <a:extLst>
                    <a:ext uri="{FF2B5EF4-FFF2-40B4-BE49-F238E27FC236}">
                      <a16:creationId xmlns:a16="http://schemas.microsoft.com/office/drawing/2014/main" id="{9D2062CA-63F8-2292-4497-F0EABA9C64B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8" name="Rechthoek 308">
                <a:extLst>
                  <a:ext uri="{FF2B5EF4-FFF2-40B4-BE49-F238E27FC236}">
                    <a16:creationId xmlns:a16="http://schemas.microsoft.com/office/drawing/2014/main" id="{34A7051D-3BD2-ABCC-1EFC-51C652555051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9" name="Groep 309">
                <a:extLst>
                  <a:ext uri="{FF2B5EF4-FFF2-40B4-BE49-F238E27FC236}">
                    <a16:creationId xmlns:a16="http://schemas.microsoft.com/office/drawing/2014/main" id="{51377165-6004-0A16-BAF5-5FFAAE6B364B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0" name="Groep 310">
                  <a:extLst>
                    <a:ext uri="{FF2B5EF4-FFF2-40B4-BE49-F238E27FC236}">
                      <a16:creationId xmlns:a16="http://schemas.microsoft.com/office/drawing/2014/main" id="{BE572EF2-BEA9-AADF-2758-41A1EBABC6AD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3" name="Groep 313">
                    <a:extLst>
                      <a:ext uri="{FF2B5EF4-FFF2-40B4-BE49-F238E27FC236}">
                        <a16:creationId xmlns:a16="http://schemas.microsoft.com/office/drawing/2014/main" id="{B6556397-83CD-BAB7-B950-BB98356607E0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1" name="Groep 320">
                      <a:extLst>
                        <a:ext uri="{FF2B5EF4-FFF2-40B4-BE49-F238E27FC236}">
                          <a16:creationId xmlns:a16="http://schemas.microsoft.com/office/drawing/2014/main" id="{478833FD-AC14-4300-4B9F-B9593F2A105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4" name="Rechthoek 323">
                        <a:extLst>
                          <a:ext uri="{FF2B5EF4-FFF2-40B4-BE49-F238E27FC236}">
                            <a16:creationId xmlns:a16="http://schemas.microsoft.com/office/drawing/2014/main" id="{B75ED1BB-9783-4863-391C-AE8C6C94794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" name="Rechthoek 324">
                        <a:extLst>
                          <a:ext uri="{FF2B5EF4-FFF2-40B4-BE49-F238E27FC236}">
                            <a16:creationId xmlns:a16="http://schemas.microsoft.com/office/drawing/2014/main" id="{9EEF73DD-FA49-A6C7-BDB1-0FDD3ACDD10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6" name="Ovaal 325">
                        <a:extLst>
                          <a:ext uri="{FF2B5EF4-FFF2-40B4-BE49-F238E27FC236}">
                            <a16:creationId xmlns:a16="http://schemas.microsoft.com/office/drawing/2014/main" id="{9BFA7655-7E3E-FA5D-CAEE-B5B7A7FE5CA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2" name="Afbeelding 321" descr="Afbeelding 321">
                      <a:extLst>
                        <a:ext uri="{FF2B5EF4-FFF2-40B4-BE49-F238E27FC236}">
                          <a16:creationId xmlns:a16="http://schemas.microsoft.com/office/drawing/2014/main" id="{184D8271-BD6B-2004-ECC8-1307E076298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3" name="Afbeelding 322" descr="Afbeelding 322">
                      <a:extLst>
                        <a:ext uri="{FF2B5EF4-FFF2-40B4-BE49-F238E27FC236}">
                          <a16:creationId xmlns:a16="http://schemas.microsoft.com/office/drawing/2014/main" id="{FBF31E20-E7B6-00C9-A9DB-A471AE35F2C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4" name="Groep 314">
                    <a:extLst>
                      <a:ext uri="{FF2B5EF4-FFF2-40B4-BE49-F238E27FC236}">
                        <a16:creationId xmlns:a16="http://schemas.microsoft.com/office/drawing/2014/main" id="{42EA963C-4CD4-5B54-7B9E-C589A91E3B60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8" name="Rechthoek 318">
                      <a:extLst>
                        <a:ext uri="{FF2B5EF4-FFF2-40B4-BE49-F238E27FC236}">
                          <a16:creationId xmlns:a16="http://schemas.microsoft.com/office/drawing/2014/main" id="{F97F9E33-6CBA-976A-BCDE-54901126F78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9">
                      <a:extLst>
                        <a:ext uri="{FF2B5EF4-FFF2-40B4-BE49-F238E27FC236}">
                          <a16:creationId xmlns:a16="http://schemas.microsoft.com/office/drawing/2014/main" id="{B31356B9-5D28-B94B-2D2C-932E946B7DE4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5" name="Groep 315">
                    <a:extLst>
                      <a:ext uri="{FF2B5EF4-FFF2-40B4-BE49-F238E27FC236}">
                        <a16:creationId xmlns:a16="http://schemas.microsoft.com/office/drawing/2014/main" id="{5E086BE2-073E-CFE5-C7CC-5B6EBD906399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6" name="Rechthoek 316">
                      <a:extLst>
                        <a:ext uri="{FF2B5EF4-FFF2-40B4-BE49-F238E27FC236}">
                          <a16:creationId xmlns:a16="http://schemas.microsoft.com/office/drawing/2014/main" id="{E27D3E21-26FD-BFD4-DA57-064A7DF681D7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7" name="Rechthoek 317">
                      <a:extLst>
                        <a:ext uri="{FF2B5EF4-FFF2-40B4-BE49-F238E27FC236}">
                          <a16:creationId xmlns:a16="http://schemas.microsoft.com/office/drawing/2014/main" id="{94D70529-42D5-821A-5677-9B849902D7D6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1" name="Rechthoek 311">
                  <a:extLst>
                    <a:ext uri="{FF2B5EF4-FFF2-40B4-BE49-F238E27FC236}">
                      <a16:creationId xmlns:a16="http://schemas.microsoft.com/office/drawing/2014/main" id="{5B3EE422-FCCF-FAA3-2318-CDA8AAC0EE2D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2" name="Gelijkbenige driehoek 312">
                  <a:extLst>
                    <a:ext uri="{FF2B5EF4-FFF2-40B4-BE49-F238E27FC236}">
                      <a16:creationId xmlns:a16="http://schemas.microsoft.com/office/drawing/2014/main" id="{6B9D59B2-7616-A9E6-DF23-A109CD0F1D4B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A9205DE-4799-E124-C9AA-B06ABC781D0D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7" name="Rechthoek 339">
              <a:extLst>
                <a:ext uri="{FF2B5EF4-FFF2-40B4-BE49-F238E27FC236}">
                  <a16:creationId xmlns:a16="http://schemas.microsoft.com/office/drawing/2014/main" id="{C0558DFB-9CC2-C19D-3BB2-6310238E966B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8" name="Groeperen 38">
              <a:extLst>
                <a:ext uri="{FF2B5EF4-FFF2-40B4-BE49-F238E27FC236}">
                  <a16:creationId xmlns:a16="http://schemas.microsoft.com/office/drawing/2014/main" id="{D0C95939-F396-5A47-1FFB-85D1C670A3BB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2" name="Rechthoek 24">
                <a:extLst>
                  <a:ext uri="{FF2B5EF4-FFF2-40B4-BE49-F238E27FC236}">
                    <a16:creationId xmlns:a16="http://schemas.microsoft.com/office/drawing/2014/main" id="{880EB02B-4D60-8581-A42A-A7501D58CD61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5">
                <a:extLst>
                  <a:ext uri="{FF2B5EF4-FFF2-40B4-BE49-F238E27FC236}">
                    <a16:creationId xmlns:a16="http://schemas.microsoft.com/office/drawing/2014/main" id="{B6D4A5BE-6C45-E410-88C8-B34987E8607D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6">
                <a:extLst>
                  <a:ext uri="{FF2B5EF4-FFF2-40B4-BE49-F238E27FC236}">
                    <a16:creationId xmlns:a16="http://schemas.microsoft.com/office/drawing/2014/main" id="{BAADC0B1-D012-194B-62E1-1F3F6A6E824D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7">
                <a:extLst>
                  <a:ext uri="{FF2B5EF4-FFF2-40B4-BE49-F238E27FC236}">
                    <a16:creationId xmlns:a16="http://schemas.microsoft.com/office/drawing/2014/main" id="{4B995F0E-C094-5AE5-B599-30B59DE05207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2">
                <a:extLst>
                  <a:ext uri="{FF2B5EF4-FFF2-40B4-BE49-F238E27FC236}">
                    <a16:creationId xmlns:a16="http://schemas.microsoft.com/office/drawing/2014/main" id="{2F74070D-6430-3BC8-4EC6-CFB6F7C6D1DB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6">
                <a:extLst>
                  <a:ext uri="{FF2B5EF4-FFF2-40B4-BE49-F238E27FC236}">
                    <a16:creationId xmlns:a16="http://schemas.microsoft.com/office/drawing/2014/main" id="{648E985B-995A-D1F8-3039-EE700BE82229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693A9C37-0EE7-FA6E-CBC6-0AAC4B7628A1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6" name="Rechthoek 33">
                <a:extLst>
                  <a:ext uri="{FF2B5EF4-FFF2-40B4-BE49-F238E27FC236}">
                    <a16:creationId xmlns:a16="http://schemas.microsoft.com/office/drawing/2014/main" id="{FE60D4BA-587C-5319-1E2B-C3E961F772C5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8">
                <a:extLst>
                  <a:ext uri="{FF2B5EF4-FFF2-40B4-BE49-F238E27FC236}">
                    <a16:creationId xmlns:a16="http://schemas.microsoft.com/office/drawing/2014/main" id="{6AFB47F7-16B5-DB85-EAF2-D9D1516BF1AB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29">
                <a:extLst>
                  <a:ext uri="{FF2B5EF4-FFF2-40B4-BE49-F238E27FC236}">
                    <a16:creationId xmlns:a16="http://schemas.microsoft.com/office/drawing/2014/main" id="{9080893F-FD2F-AB1A-8BCD-182A3F77ACE1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0">
                <a:extLst>
                  <a:ext uri="{FF2B5EF4-FFF2-40B4-BE49-F238E27FC236}">
                    <a16:creationId xmlns:a16="http://schemas.microsoft.com/office/drawing/2014/main" id="{52153BCC-006D-4AA9-8540-4052D0FFA8F6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5">
                <a:extLst>
                  <a:ext uri="{FF2B5EF4-FFF2-40B4-BE49-F238E27FC236}">
                    <a16:creationId xmlns:a16="http://schemas.microsoft.com/office/drawing/2014/main" id="{56AC5B3A-B35F-223B-C934-BC2DDF43551C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7">
                <a:extLst>
                  <a:ext uri="{FF2B5EF4-FFF2-40B4-BE49-F238E27FC236}">
                    <a16:creationId xmlns:a16="http://schemas.microsoft.com/office/drawing/2014/main" id="{1C013028-C441-50FD-0D2A-ACF121B3C155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0" name="Tijdelijke aanduiding voor tekst 10">
              <a:extLst>
                <a:ext uri="{FF2B5EF4-FFF2-40B4-BE49-F238E27FC236}">
                  <a16:creationId xmlns:a16="http://schemas.microsoft.com/office/drawing/2014/main" id="{86997111-4737-DEF4-D43B-3D254D551EB8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1" name="Tijdelijke aanduiding voor tekst 10">
              <a:extLst>
                <a:ext uri="{FF2B5EF4-FFF2-40B4-BE49-F238E27FC236}">
                  <a16:creationId xmlns:a16="http://schemas.microsoft.com/office/drawing/2014/main" id="{EC3D16B2-CB51-F4E5-CB16-6E478AB078FA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2" name="Rectangle">
              <a:extLst>
                <a:ext uri="{FF2B5EF4-FFF2-40B4-BE49-F238E27FC236}">
                  <a16:creationId xmlns:a16="http://schemas.microsoft.com/office/drawing/2014/main" id="{0C750609-DBF0-7D61-D514-06917046F595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3" name="Afbeelding invoegen/veranderen">
              <a:extLst>
                <a:ext uri="{FF2B5EF4-FFF2-40B4-BE49-F238E27FC236}">
                  <a16:creationId xmlns:a16="http://schemas.microsoft.com/office/drawing/2014/main" id="{B1DF7210-F061-0BD8-2E03-2709B484D642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4" name="Tijdelijke aanduiding voor inhoud 4">
              <a:extLst>
                <a:ext uri="{FF2B5EF4-FFF2-40B4-BE49-F238E27FC236}">
                  <a16:creationId xmlns:a16="http://schemas.microsoft.com/office/drawing/2014/main" id="{601931F5-D982-BB49-00EB-84668FAA522D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5" name="Picture 6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1984D7AA-C2DA-D2F0-B7FA-EFBD78866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8E4BE788-A116-0E11-63AE-F60BC785345C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51D2C442-6F64-7F5D-F866-68477F70E970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6" name="Rechthoek 339">
                <a:extLst>
                  <a:ext uri="{FF2B5EF4-FFF2-40B4-BE49-F238E27FC236}">
                    <a16:creationId xmlns:a16="http://schemas.microsoft.com/office/drawing/2014/main" id="{27CC15C9-4E77-D291-1096-A21B03D1A77B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7" name="Rectangle">
                <a:extLst>
                  <a:ext uri="{FF2B5EF4-FFF2-40B4-BE49-F238E27FC236}">
                    <a16:creationId xmlns:a16="http://schemas.microsoft.com/office/drawing/2014/main" id="{C4E742F5-A2E0-325D-524E-174D14829602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8" name="Afbeelding invoegen/veranderen">
                <a:extLst>
                  <a:ext uri="{FF2B5EF4-FFF2-40B4-BE49-F238E27FC236}">
                    <a16:creationId xmlns:a16="http://schemas.microsoft.com/office/drawing/2014/main" id="{9E2E6B60-ABAA-44B4-6594-0136A4295F7F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0" name="Titel 21">
              <a:extLst>
                <a:ext uri="{FF2B5EF4-FFF2-40B4-BE49-F238E27FC236}">
                  <a16:creationId xmlns:a16="http://schemas.microsoft.com/office/drawing/2014/main" id="{873108B8-F160-B6D0-1B88-4A2E8ACA3774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1" name="Tijdelijke aanduiding voor inhoud 4">
              <a:extLst>
                <a:ext uri="{FF2B5EF4-FFF2-40B4-BE49-F238E27FC236}">
                  <a16:creationId xmlns:a16="http://schemas.microsoft.com/office/drawing/2014/main" id="{95C07FA0-E13D-CF4A-6114-DABEE66E1D76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2" name="Rechthoek 3">
              <a:extLst>
                <a:ext uri="{FF2B5EF4-FFF2-40B4-BE49-F238E27FC236}">
                  <a16:creationId xmlns:a16="http://schemas.microsoft.com/office/drawing/2014/main" id="{224ABF20-596F-02C3-AB90-F959F9C9FEEA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3" name="Rechthoek 31">
              <a:extLst>
                <a:ext uri="{FF2B5EF4-FFF2-40B4-BE49-F238E27FC236}">
                  <a16:creationId xmlns:a16="http://schemas.microsoft.com/office/drawing/2014/main" id="{0D47A86A-7C48-1B01-5BF9-614BE650CCF5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4" name="Tijdelijke aanduiding voor tekst 10">
              <a:extLst>
                <a:ext uri="{FF2B5EF4-FFF2-40B4-BE49-F238E27FC236}">
                  <a16:creationId xmlns:a16="http://schemas.microsoft.com/office/drawing/2014/main" id="{ADAC3526-E586-9222-B821-B1DA0B9E7282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5" name="Tijdelijke aanduiding voor tekst 10">
              <a:extLst>
                <a:ext uri="{FF2B5EF4-FFF2-40B4-BE49-F238E27FC236}">
                  <a16:creationId xmlns:a16="http://schemas.microsoft.com/office/drawing/2014/main" id="{40E7CA33-12A6-3E2B-A5CE-E234B9E6F2E4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189899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01AFF37-7C3B-A31D-3BED-EDD1DFEF105E}"/>
              </a:ext>
            </a:extLst>
          </p:cNvPr>
          <p:cNvSpPr/>
          <p:nvPr/>
        </p:nvSpPr>
        <p:spPr>
          <a:xfrm>
            <a:off x="1535632" y="3103237"/>
            <a:ext cx="347987" cy="34798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BD101F5-98D2-9B01-CF2B-B9E174BFC8C9}"/>
              </a:ext>
            </a:extLst>
          </p:cNvPr>
          <p:cNvSpPr txBox="1"/>
          <p:nvPr/>
        </p:nvSpPr>
        <p:spPr>
          <a:xfrm>
            <a:off x="1967612" y="3044796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pic>
        <p:nvPicPr>
          <p:cNvPr id="4" name="Graphic 3" descr="Checkmark with solid fill">
            <a:extLst>
              <a:ext uri="{FF2B5EF4-FFF2-40B4-BE49-F238E27FC236}">
                <a16:creationId xmlns:a16="http://schemas.microsoft.com/office/drawing/2014/main" id="{6EB367D4-782B-46E6-1C14-908B2017A1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19625" y="3187230"/>
            <a:ext cx="180000" cy="180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FCA24782-3D00-F64E-13ED-F70C8D13F2FC}"/>
              </a:ext>
            </a:extLst>
          </p:cNvPr>
          <p:cNvSpPr/>
          <p:nvPr/>
        </p:nvSpPr>
        <p:spPr>
          <a:xfrm>
            <a:off x="1535632" y="2243793"/>
            <a:ext cx="347987" cy="34798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854A2DF-465E-D9AD-5CC3-0B1636157AC8}"/>
              </a:ext>
            </a:extLst>
          </p:cNvPr>
          <p:cNvSpPr txBox="1"/>
          <p:nvPr/>
        </p:nvSpPr>
        <p:spPr>
          <a:xfrm>
            <a:off x="1967611" y="2168551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935E9AF6-A8EA-6374-1C94-8DE718691B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19625" y="2327786"/>
            <a:ext cx="180000" cy="1800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9F8B318-C68C-B4D3-F8F5-D9A9C2B446EE}"/>
              </a:ext>
            </a:extLst>
          </p:cNvPr>
          <p:cNvSpPr/>
          <p:nvPr/>
        </p:nvSpPr>
        <p:spPr>
          <a:xfrm>
            <a:off x="5286375" y="3103237"/>
            <a:ext cx="347987" cy="34798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8FB6164-9214-60F7-86DD-C8B3DCA70769}"/>
              </a:ext>
            </a:extLst>
          </p:cNvPr>
          <p:cNvSpPr txBox="1"/>
          <p:nvPr/>
        </p:nvSpPr>
        <p:spPr>
          <a:xfrm>
            <a:off x="5718355" y="3039807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pic>
        <p:nvPicPr>
          <p:cNvPr id="10" name="Graphic 9" descr="Checkmark with solid fill">
            <a:extLst>
              <a:ext uri="{FF2B5EF4-FFF2-40B4-BE49-F238E27FC236}">
                <a16:creationId xmlns:a16="http://schemas.microsoft.com/office/drawing/2014/main" id="{84D3515C-24D1-5A58-8008-25B81150F6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0368" y="3187230"/>
            <a:ext cx="180000" cy="18000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F0AA26AA-7C16-7397-A59D-CF078DF01148}"/>
              </a:ext>
            </a:extLst>
          </p:cNvPr>
          <p:cNvSpPr/>
          <p:nvPr/>
        </p:nvSpPr>
        <p:spPr>
          <a:xfrm>
            <a:off x="5286375" y="2243793"/>
            <a:ext cx="347987" cy="34798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B021AA-606C-2F03-8A53-028299CDE9E2}"/>
              </a:ext>
            </a:extLst>
          </p:cNvPr>
          <p:cNvSpPr txBox="1"/>
          <p:nvPr/>
        </p:nvSpPr>
        <p:spPr>
          <a:xfrm>
            <a:off x="5718355" y="2168551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pic>
        <p:nvPicPr>
          <p:cNvPr id="13" name="Graphic 12" descr="Checkmark with solid fill">
            <a:extLst>
              <a:ext uri="{FF2B5EF4-FFF2-40B4-BE49-F238E27FC236}">
                <a16:creationId xmlns:a16="http://schemas.microsoft.com/office/drawing/2014/main" id="{09F966EE-1558-CD29-031B-56DBC0FFBE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0368" y="2327786"/>
            <a:ext cx="180000" cy="180000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3E13FBB-BB22-F8AE-4B73-8325CC1EBB11}"/>
              </a:ext>
            </a:extLst>
          </p:cNvPr>
          <p:cNvSpPr txBox="1">
            <a:spLocks/>
          </p:cNvSpPr>
          <p:nvPr/>
        </p:nvSpPr>
        <p:spPr>
          <a:xfrm>
            <a:off x="2626205" y="1170431"/>
            <a:ext cx="3891589" cy="36275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Best practise</a:t>
            </a:r>
            <a:endParaRPr lang="en-NL" dirty="0"/>
          </a:p>
        </p:txBody>
      </p:sp>
      <p:grpSp>
        <p:nvGrpSpPr>
          <p:cNvPr id="15" name="Instructie">
            <a:extLst>
              <a:ext uri="{FF2B5EF4-FFF2-40B4-BE49-F238E27FC236}">
                <a16:creationId xmlns:a16="http://schemas.microsoft.com/office/drawing/2014/main" id="{ABAB75F2-B754-D631-4FD2-0FFB209B93A6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6" name="Rechthoek 339">
              <a:extLst>
                <a:ext uri="{FF2B5EF4-FFF2-40B4-BE49-F238E27FC236}">
                  <a16:creationId xmlns:a16="http://schemas.microsoft.com/office/drawing/2014/main" id="{D9D11354-60EE-F675-8734-AC35F7BAC431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7" name="Graphic 163">
              <a:extLst>
                <a:ext uri="{FF2B5EF4-FFF2-40B4-BE49-F238E27FC236}">
                  <a16:creationId xmlns:a16="http://schemas.microsoft.com/office/drawing/2014/main" id="{C776F3E6-2AFF-157D-6205-C42A462CF218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8" name="Rechthoek 342">
              <a:extLst>
                <a:ext uri="{FF2B5EF4-FFF2-40B4-BE49-F238E27FC236}">
                  <a16:creationId xmlns:a16="http://schemas.microsoft.com/office/drawing/2014/main" id="{C091AEBD-C395-A4FF-2B74-13F6AF2874BD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9" name="INSTRUCTIE">
              <a:extLst>
                <a:ext uri="{FF2B5EF4-FFF2-40B4-BE49-F238E27FC236}">
                  <a16:creationId xmlns:a16="http://schemas.microsoft.com/office/drawing/2014/main" id="{A8DD4F41-C8DC-BF6B-B609-DBFD59925B09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0" name="Rechthoek 299">
                <a:extLst>
                  <a:ext uri="{FF2B5EF4-FFF2-40B4-BE49-F238E27FC236}">
                    <a16:creationId xmlns:a16="http://schemas.microsoft.com/office/drawing/2014/main" id="{07112A50-5D22-6A11-0C19-4724E6BE4593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3" name="Rectangle">
                  <a:extLst>
                    <a:ext uri="{FF2B5EF4-FFF2-40B4-BE49-F238E27FC236}">
                      <a16:creationId xmlns:a16="http://schemas.microsoft.com/office/drawing/2014/main" id="{7A0B3F2B-F2DB-D3A4-F1DD-70C22DBFE8A9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4" name="Afbeelding invoegen/veranderen">
                  <a:extLst>
                    <a:ext uri="{FF2B5EF4-FFF2-40B4-BE49-F238E27FC236}">
                      <a16:creationId xmlns:a16="http://schemas.microsoft.com/office/drawing/2014/main" id="{681D16DF-4FDD-2682-8434-38520ED313F3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1" name="Ovaal 301">
                <a:extLst>
                  <a:ext uri="{FF2B5EF4-FFF2-40B4-BE49-F238E27FC236}">
                    <a16:creationId xmlns:a16="http://schemas.microsoft.com/office/drawing/2014/main" id="{09BC485C-BEE6-71D7-EA81-11FD5FCC8418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1" name="Oval">
                  <a:extLst>
                    <a:ext uri="{FF2B5EF4-FFF2-40B4-BE49-F238E27FC236}">
                      <a16:creationId xmlns:a16="http://schemas.microsoft.com/office/drawing/2014/main" id="{245FAA99-2759-BB8F-8113-1819643D004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2" name="1">
                  <a:extLst>
                    <a:ext uri="{FF2B5EF4-FFF2-40B4-BE49-F238E27FC236}">
                      <a16:creationId xmlns:a16="http://schemas.microsoft.com/office/drawing/2014/main" id="{732CA79B-FD95-37AA-9982-C4DB3065F4B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2" name="Rechthoek 302">
                <a:extLst>
                  <a:ext uri="{FF2B5EF4-FFF2-40B4-BE49-F238E27FC236}">
                    <a16:creationId xmlns:a16="http://schemas.microsoft.com/office/drawing/2014/main" id="{37488D3D-2A3C-DF36-EA63-DBD83774E9D4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3" name="Ovaal 303">
                <a:extLst>
                  <a:ext uri="{FF2B5EF4-FFF2-40B4-BE49-F238E27FC236}">
                    <a16:creationId xmlns:a16="http://schemas.microsoft.com/office/drawing/2014/main" id="{D22F9901-2C65-0940-B8B9-1144E263B0C5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9" name="Oval">
                  <a:extLst>
                    <a:ext uri="{FF2B5EF4-FFF2-40B4-BE49-F238E27FC236}">
                      <a16:creationId xmlns:a16="http://schemas.microsoft.com/office/drawing/2014/main" id="{D38A5EA2-4669-EB88-4FDF-B09B73A2EAF5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0" name="2">
                  <a:extLst>
                    <a:ext uri="{FF2B5EF4-FFF2-40B4-BE49-F238E27FC236}">
                      <a16:creationId xmlns:a16="http://schemas.microsoft.com/office/drawing/2014/main" id="{414EC32E-5AE7-043F-1A5B-3032D207AFFC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4" name="Rechthoek 304">
                <a:extLst>
                  <a:ext uri="{FF2B5EF4-FFF2-40B4-BE49-F238E27FC236}">
                    <a16:creationId xmlns:a16="http://schemas.microsoft.com/office/drawing/2014/main" id="{793B0430-DCB9-31F7-BB2F-C70322B3C060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5" name="Groep 305">
                <a:extLst>
                  <a:ext uri="{FF2B5EF4-FFF2-40B4-BE49-F238E27FC236}">
                    <a16:creationId xmlns:a16="http://schemas.microsoft.com/office/drawing/2014/main" id="{C9875441-84BE-73B2-4947-4CBF88F68B96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4" name="Rechthoek 332">
                  <a:extLst>
                    <a:ext uri="{FF2B5EF4-FFF2-40B4-BE49-F238E27FC236}">
                      <a16:creationId xmlns:a16="http://schemas.microsoft.com/office/drawing/2014/main" id="{BAD003BE-7756-FC31-AC83-59640CE7A66E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7" name="Rectangle">
                    <a:extLst>
                      <a:ext uri="{FF2B5EF4-FFF2-40B4-BE49-F238E27FC236}">
                        <a16:creationId xmlns:a16="http://schemas.microsoft.com/office/drawing/2014/main" id="{890C5DC5-BE35-1411-5118-C8CEEDBB4AE9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8" name="Invoegen">
                    <a:extLst>
                      <a:ext uri="{FF2B5EF4-FFF2-40B4-BE49-F238E27FC236}">
                        <a16:creationId xmlns:a16="http://schemas.microsoft.com/office/drawing/2014/main" id="{3BC920C2-87E7-E3C6-8EC2-D196C54B5B07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5" name="Rechte verbindingslijn 333">
                  <a:extLst>
                    <a:ext uri="{FF2B5EF4-FFF2-40B4-BE49-F238E27FC236}">
                      <a16:creationId xmlns:a16="http://schemas.microsoft.com/office/drawing/2014/main" id="{570A9E77-069A-C349-F4B6-02875ED08261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6" name="Gelijkbenige driehoek 334">
                  <a:extLst>
                    <a:ext uri="{FF2B5EF4-FFF2-40B4-BE49-F238E27FC236}">
                      <a16:creationId xmlns:a16="http://schemas.microsoft.com/office/drawing/2014/main" id="{37D38603-6E41-2F8A-A918-2B0C4158EC1A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6" name="Groep 306">
                <a:extLst>
                  <a:ext uri="{FF2B5EF4-FFF2-40B4-BE49-F238E27FC236}">
                    <a16:creationId xmlns:a16="http://schemas.microsoft.com/office/drawing/2014/main" id="{A864BD36-AF50-BAC3-7FFD-448C9C2FBC7F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8" name="Rechthoek 326">
                  <a:extLst>
                    <a:ext uri="{FF2B5EF4-FFF2-40B4-BE49-F238E27FC236}">
                      <a16:creationId xmlns:a16="http://schemas.microsoft.com/office/drawing/2014/main" id="{5352F335-EBDB-D22E-E0C6-98D94BD3778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" name="Ovaal 327">
                  <a:extLst>
                    <a:ext uri="{FF2B5EF4-FFF2-40B4-BE49-F238E27FC236}">
                      <a16:creationId xmlns:a16="http://schemas.microsoft.com/office/drawing/2014/main" id="{2C590791-823E-70AC-0EBB-BF8840CA60B8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Vrije vorm: vorm 328">
                  <a:extLst>
                    <a:ext uri="{FF2B5EF4-FFF2-40B4-BE49-F238E27FC236}">
                      <a16:creationId xmlns:a16="http://schemas.microsoft.com/office/drawing/2014/main" id="{39877F94-CF35-46E9-B7F9-285F1304B4D8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Rechthoek: afgeronde hoeken 329">
                  <a:extLst>
                    <a:ext uri="{FF2B5EF4-FFF2-40B4-BE49-F238E27FC236}">
                      <a16:creationId xmlns:a16="http://schemas.microsoft.com/office/drawing/2014/main" id="{3DCD77C7-F7F4-5DC1-B64D-34DE00A4CD02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Rechte verbindingslijn 330">
                  <a:extLst>
                    <a:ext uri="{FF2B5EF4-FFF2-40B4-BE49-F238E27FC236}">
                      <a16:creationId xmlns:a16="http://schemas.microsoft.com/office/drawing/2014/main" id="{6935AA1D-FC52-48E1-0F81-500EF611F3B1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3" name="Rechte verbindingslijn 331">
                  <a:extLst>
                    <a:ext uri="{FF2B5EF4-FFF2-40B4-BE49-F238E27FC236}">
                      <a16:creationId xmlns:a16="http://schemas.microsoft.com/office/drawing/2014/main" id="{4D8FCD76-E817-8487-6C40-36D1009CF46C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7" name="Ovaal 307">
                <a:extLst>
                  <a:ext uri="{FF2B5EF4-FFF2-40B4-BE49-F238E27FC236}">
                    <a16:creationId xmlns:a16="http://schemas.microsoft.com/office/drawing/2014/main" id="{F2ED0806-6F56-9532-C9C3-B4583F4B5E77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6" name="Oval">
                  <a:extLst>
                    <a:ext uri="{FF2B5EF4-FFF2-40B4-BE49-F238E27FC236}">
                      <a16:creationId xmlns:a16="http://schemas.microsoft.com/office/drawing/2014/main" id="{3E69E1E5-DCAD-D79B-763D-26A2089814E5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7" name="3">
                  <a:extLst>
                    <a:ext uri="{FF2B5EF4-FFF2-40B4-BE49-F238E27FC236}">
                      <a16:creationId xmlns:a16="http://schemas.microsoft.com/office/drawing/2014/main" id="{13FBD877-4D96-4839-CC3A-7D88B01FF133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8" name="Rechthoek 308">
                <a:extLst>
                  <a:ext uri="{FF2B5EF4-FFF2-40B4-BE49-F238E27FC236}">
                    <a16:creationId xmlns:a16="http://schemas.microsoft.com/office/drawing/2014/main" id="{CBB74FFA-9A78-70D7-E9C6-52C87620F61B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9" name="Groep 309">
                <a:extLst>
                  <a:ext uri="{FF2B5EF4-FFF2-40B4-BE49-F238E27FC236}">
                    <a16:creationId xmlns:a16="http://schemas.microsoft.com/office/drawing/2014/main" id="{EBA0EA6A-2F6C-2A90-AD9E-93AB6A348265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0" name="Groep 310">
                  <a:extLst>
                    <a:ext uri="{FF2B5EF4-FFF2-40B4-BE49-F238E27FC236}">
                      <a16:creationId xmlns:a16="http://schemas.microsoft.com/office/drawing/2014/main" id="{CEA65FC2-13E6-5D2F-75A2-937A38350FBE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3" name="Groep 313">
                    <a:extLst>
                      <a:ext uri="{FF2B5EF4-FFF2-40B4-BE49-F238E27FC236}">
                        <a16:creationId xmlns:a16="http://schemas.microsoft.com/office/drawing/2014/main" id="{5CA31464-168D-5736-2C11-BC413342500C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0" name="Groep 320">
                      <a:extLst>
                        <a:ext uri="{FF2B5EF4-FFF2-40B4-BE49-F238E27FC236}">
                          <a16:creationId xmlns:a16="http://schemas.microsoft.com/office/drawing/2014/main" id="{E1AFE946-EE35-4795-74C2-23106276D5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3" name="Rechthoek 323">
                        <a:extLst>
                          <a:ext uri="{FF2B5EF4-FFF2-40B4-BE49-F238E27FC236}">
                            <a16:creationId xmlns:a16="http://schemas.microsoft.com/office/drawing/2014/main" id="{8B7A5EDB-5F58-A31A-DADD-96DBCD0DAE5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4" name="Rechthoek 324">
                        <a:extLst>
                          <a:ext uri="{FF2B5EF4-FFF2-40B4-BE49-F238E27FC236}">
                            <a16:creationId xmlns:a16="http://schemas.microsoft.com/office/drawing/2014/main" id="{A5B1DE93-B659-8C24-FFCF-BDE2FF6BBD0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5" name="Ovaal 325">
                        <a:extLst>
                          <a:ext uri="{FF2B5EF4-FFF2-40B4-BE49-F238E27FC236}">
                            <a16:creationId xmlns:a16="http://schemas.microsoft.com/office/drawing/2014/main" id="{A29BFD10-8C3E-6FA5-E909-6FFD86244D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1" name="Afbeelding 321" descr="Afbeelding 321">
                      <a:extLst>
                        <a:ext uri="{FF2B5EF4-FFF2-40B4-BE49-F238E27FC236}">
                          <a16:creationId xmlns:a16="http://schemas.microsoft.com/office/drawing/2014/main" id="{F5B6BFAE-267F-C520-B9FE-678E17422EC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2" name="Afbeelding 322" descr="Afbeelding 322">
                      <a:extLst>
                        <a:ext uri="{FF2B5EF4-FFF2-40B4-BE49-F238E27FC236}">
                          <a16:creationId xmlns:a16="http://schemas.microsoft.com/office/drawing/2014/main" id="{91CFA165-51F1-6E4D-544F-59DE0F240A6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4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4" name="Groep 314">
                    <a:extLst>
                      <a:ext uri="{FF2B5EF4-FFF2-40B4-BE49-F238E27FC236}">
                        <a16:creationId xmlns:a16="http://schemas.microsoft.com/office/drawing/2014/main" id="{37E01321-E373-9865-162D-0CF99AC2915F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8" name="Rechthoek 318">
                      <a:extLst>
                        <a:ext uri="{FF2B5EF4-FFF2-40B4-BE49-F238E27FC236}">
                          <a16:creationId xmlns:a16="http://schemas.microsoft.com/office/drawing/2014/main" id="{86B5D4CF-3691-064F-B0A0-725E4E22BA1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9" name="Rechthoek 319">
                      <a:extLst>
                        <a:ext uri="{FF2B5EF4-FFF2-40B4-BE49-F238E27FC236}">
                          <a16:creationId xmlns:a16="http://schemas.microsoft.com/office/drawing/2014/main" id="{4AA51F9E-AA0B-D49F-583F-DF8C1D795265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5" name="Groep 315">
                    <a:extLst>
                      <a:ext uri="{FF2B5EF4-FFF2-40B4-BE49-F238E27FC236}">
                        <a16:creationId xmlns:a16="http://schemas.microsoft.com/office/drawing/2014/main" id="{456FDC6E-E897-0FC1-19B9-2D5A355E143B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6" name="Rechthoek 316">
                      <a:extLst>
                        <a:ext uri="{FF2B5EF4-FFF2-40B4-BE49-F238E27FC236}">
                          <a16:creationId xmlns:a16="http://schemas.microsoft.com/office/drawing/2014/main" id="{15EF599D-F284-64A4-3B82-C60C83FC6314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7" name="Rechthoek 317">
                      <a:extLst>
                        <a:ext uri="{FF2B5EF4-FFF2-40B4-BE49-F238E27FC236}">
                          <a16:creationId xmlns:a16="http://schemas.microsoft.com/office/drawing/2014/main" id="{A157749E-4681-7F69-08C9-DF225E9B613B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1" name="Rechthoek 311">
                  <a:extLst>
                    <a:ext uri="{FF2B5EF4-FFF2-40B4-BE49-F238E27FC236}">
                      <a16:creationId xmlns:a16="http://schemas.microsoft.com/office/drawing/2014/main" id="{57159ED4-9A78-05A2-ED31-78F229D0DA4B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2" name="Gelijkbenige driehoek 312">
                  <a:extLst>
                    <a:ext uri="{FF2B5EF4-FFF2-40B4-BE49-F238E27FC236}">
                      <a16:creationId xmlns:a16="http://schemas.microsoft.com/office/drawing/2014/main" id="{E490B663-FD6D-A312-08BC-69DA055F2FB1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48AA2ED-263A-B8DA-3686-3FDAE050D184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6" name="Rechthoek 339">
              <a:extLst>
                <a:ext uri="{FF2B5EF4-FFF2-40B4-BE49-F238E27FC236}">
                  <a16:creationId xmlns:a16="http://schemas.microsoft.com/office/drawing/2014/main" id="{A619B692-D411-578D-2276-084F62CCB936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7" name="Groeperen 38">
              <a:extLst>
                <a:ext uri="{FF2B5EF4-FFF2-40B4-BE49-F238E27FC236}">
                  <a16:creationId xmlns:a16="http://schemas.microsoft.com/office/drawing/2014/main" id="{A3CE7937-A13D-B647-EEE0-1100EAE02901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1" name="Rechthoek 24">
                <a:extLst>
                  <a:ext uri="{FF2B5EF4-FFF2-40B4-BE49-F238E27FC236}">
                    <a16:creationId xmlns:a16="http://schemas.microsoft.com/office/drawing/2014/main" id="{AC6B8705-61E0-220D-B114-A0119A24E04A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25">
                <a:extLst>
                  <a:ext uri="{FF2B5EF4-FFF2-40B4-BE49-F238E27FC236}">
                    <a16:creationId xmlns:a16="http://schemas.microsoft.com/office/drawing/2014/main" id="{568E7FE9-E644-F044-0690-E5C0E3AC019C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6">
                <a:extLst>
                  <a:ext uri="{FF2B5EF4-FFF2-40B4-BE49-F238E27FC236}">
                    <a16:creationId xmlns:a16="http://schemas.microsoft.com/office/drawing/2014/main" id="{EBAF8066-9D6E-698C-D8C1-D8CC48795618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7">
                <a:extLst>
                  <a:ext uri="{FF2B5EF4-FFF2-40B4-BE49-F238E27FC236}">
                    <a16:creationId xmlns:a16="http://schemas.microsoft.com/office/drawing/2014/main" id="{6D9836D0-6739-1F8D-6C9E-B4161A706CAC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32">
                <a:extLst>
                  <a:ext uri="{FF2B5EF4-FFF2-40B4-BE49-F238E27FC236}">
                    <a16:creationId xmlns:a16="http://schemas.microsoft.com/office/drawing/2014/main" id="{C507E161-577A-FD61-F7D4-374E47B381E3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36">
                <a:extLst>
                  <a:ext uri="{FF2B5EF4-FFF2-40B4-BE49-F238E27FC236}">
                    <a16:creationId xmlns:a16="http://schemas.microsoft.com/office/drawing/2014/main" id="{B29190C8-CE77-3771-BCF7-A8CBE035F2F7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CCA39577-E557-15BF-520B-E5524315BA02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5" name="Rechthoek 33">
                <a:extLst>
                  <a:ext uri="{FF2B5EF4-FFF2-40B4-BE49-F238E27FC236}">
                    <a16:creationId xmlns:a16="http://schemas.microsoft.com/office/drawing/2014/main" id="{CE704F5F-AD1D-02C1-5323-DE3B0730AA83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8">
                <a:extLst>
                  <a:ext uri="{FF2B5EF4-FFF2-40B4-BE49-F238E27FC236}">
                    <a16:creationId xmlns:a16="http://schemas.microsoft.com/office/drawing/2014/main" id="{58BE0360-F59C-B557-145D-831C095A390F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29">
                <a:extLst>
                  <a:ext uri="{FF2B5EF4-FFF2-40B4-BE49-F238E27FC236}">
                    <a16:creationId xmlns:a16="http://schemas.microsoft.com/office/drawing/2014/main" id="{1107AAEA-C47A-9AAF-0C5B-C54D834CC9AC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0">
                <a:extLst>
                  <a:ext uri="{FF2B5EF4-FFF2-40B4-BE49-F238E27FC236}">
                    <a16:creationId xmlns:a16="http://schemas.microsoft.com/office/drawing/2014/main" id="{C50174EA-8CB5-D5AD-62BC-DDBE3D1ECD08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5">
                <a:extLst>
                  <a:ext uri="{FF2B5EF4-FFF2-40B4-BE49-F238E27FC236}">
                    <a16:creationId xmlns:a16="http://schemas.microsoft.com/office/drawing/2014/main" id="{BCA54E4C-D5D5-B742-2335-25DFA7C47E5D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7">
                <a:extLst>
                  <a:ext uri="{FF2B5EF4-FFF2-40B4-BE49-F238E27FC236}">
                    <a16:creationId xmlns:a16="http://schemas.microsoft.com/office/drawing/2014/main" id="{B29E11C8-A2D9-BA9B-0F6A-6BFAE78D365C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9" name="Tijdelijke aanduiding voor tekst 10">
              <a:extLst>
                <a:ext uri="{FF2B5EF4-FFF2-40B4-BE49-F238E27FC236}">
                  <a16:creationId xmlns:a16="http://schemas.microsoft.com/office/drawing/2014/main" id="{BD0FDD18-194C-E743-4970-1ED5E99904AC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0" name="Tijdelijke aanduiding voor tekst 10">
              <a:extLst>
                <a:ext uri="{FF2B5EF4-FFF2-40B4-BE49-F238E27FC236}">
                  <a16:creationId xmlns:a16="http://schemas.microsoft.com/office/drawing/2014/main" id="{4798C596-2275-C92E-E3D0-011FD69C773F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1" name="Rectangle">
              <a:extLst>
                <a:ext uri="{FF2B5EF4-FFF2-40B4-BE49-F238E27FC236}">
                  <a16:creationId xmlns:a16="http://schemas.microsoft.com/office/drawing/2014/main" id="{747DF54C-B981-734F-97D8-AFD867C9C954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2" name="Afbeelding invoegen/veranderen">
              <a:extLst>
                <a:ext uri="{FF2B5EF4-FFF2-40B4-BE49-F238E27FC236}">
                  <a16:creationId xmlns:a16="http://schemas.microsoft.com/office/drawing/2014/main" id="{9D819F8F-2943-5749-7685-3569C874E588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3" name="Tijdelijke aanduiding voor inhoud 4">
              <a:extLst>
                <a:ext uri="{FF2B5EF4-FFF2-40B4-BE49-F238E27FC236}">
                  <a16:creationId xmlns:a16="http://schemas.microsoft.com/office/drawing/2014/main" id="{31DF9B40-4DA7-759A-0CFA-E4D5056EC757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4" name="Picture 73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0FCD8BAD-F950-1BD0-1921-4EFBDC3AD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BEA81CEC-71E1-A78E-47CE-9DCBE2FCD6B6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2BAF96FF-EAFD-77A4-B414-3780B6CB8408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5" name="Rechthoek 339">
                <a:extLst>
                  <a:ext uri="{FF2B5EF4-FFF2-40B4-BE49-F238E27FC236}">
                    <a16:creationId xmlns:a16="http://schemas.microsoft.com/office/drawing/2014/main" id="{3EB4A064-6973-7C5E-8F84-AD131515EA93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6" name="Rectangle">
                <a:extLst>
                  <a:ext uri="{FF2B5EF4-FFF2-40B4-BE49-F238E27FC236}">
                    <a16:creationId xmlns:a16="http://schemas.microsoft.com/office/drawing/2014/main" id="{056B77A7-7776-0B16-3086-6841BF3739C9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7" name="Afbeelding invoegen/veranderen">
                <a:extLst>
                  <a:ext uri="{FF2B5EF4-FFF2-40B4-BE49-F238E27FC236}">
                    <a16:creationId xmlns:a16="http://schemas.microsoft.com/office/drawing/2014/main" id="{0078321B-20D4-C817-9F94-3B5FBC68C7D7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9" name="Titel 21">
              <a:extLst>
                <a:ext uri="{FF2B5EF4-FFF2-40B4-BE49-F238E27FC236}">
                  <a16:creationId xmlns:a16="http://schemas.microsoft.com/office/drawing/2014/main" id="{2AB2ACB7-D8C0-AB90-EDD8-9F38B6BBC7C7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90" name="Tijdelijke aanduiding voor inhoud 4">
              <a:extLst>
                <a:ext uri="{FF2B5EF4-FFF2-40B4-BE49-F238E27FC236}">
                  <a16:creationId xmlns:a16="http://schemas.microsoft.com/office/drawing/2014/main" id="{6A1904A3-25A8-78BE-DC1E-A85152AB185C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1" name="Rechthoek 3">
              <a:extLst>
                <a:ext uri="{FF2B5EF4-FFF2-40B4-BE49-F238E27FC236}">
                  <a16:creationId xmlns:a16="http://schemas.microsoft.com/office/drawing/2014/main" id="{A4D0A7C2-7767-9DDB-8422-CE34D49253DD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2" name="Rechthoek 31">
              <a:extLst>
                <a:ext uri="{FF2B5EF4-FFF2-40B4-BE49-F238E27FC236}">
                  <a16:creationId xmlns:a16="http://schemas.microsoft.com/office/drawing/2014/main" id="{F775F432-D796-B25B-9007-58E13541CC74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3" name="Tijdelijke aanduiding voor tekst 10">
              <a:extLst>
                <a:ext uri="{FF2B5EF4-FFF2-40B4-BE49-F238E27FC236}">
                  <a16:creationId xmlns:a16="http://schemas.microsoft.com/office/drawing/2014/main" id="{1B250E78-61B1-4BDC-5442-1C361EF12E68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4" name="Tijdelijke aanduiding voor tekst 10">
              <a:extLst>
                <a:ext uri="{FF2B5EF4-FFF2-40B4-BE49-F238E27FC236}">
                  <a16:creationId xmlns:a16="http://schemas.microsoft.com/office/drawing/2014/main" id="{38E67A2C-F322-770B-D268-AF6C7C4849A4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673679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09A4455-9BF7-093E-4AFB-BE8111E039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250" r="320"/>
          <a:stretch/>
        </p:blipFill>
        <p:spPr>
          <a:xfrm>
            <a:off x="-63113" y="0"/>
            <a:ext cx="3253122" cy="51484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5068C2A-8BB5-683C-AF0E-54B5CAD4C59D}"/>
              </a:ext>
            </a:extLst>
          </p:cNvPr>
          <p:cNvSpPr txBox="1"/>
          <p:nvPr/>
        </p:nvSpPr>
        <p:spPr>
          <a:xfrm>
            <a:off x="4357529" y="3068069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DC019E-2A35-7FBD-4469-E038FC2F74A3}"/>
              </a:ext>
            </a:extLst>
          </p:cNvPr>
          <p:cNvSpPr txBox="1"/>
          <p:nvPr/>
        </p:nvSpPr>
        <p:spPr>
          <a:xfrm>
            <a:off x="4357529" y="2208625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86EF8A-9BB5-3E2C-44F4-407BB840936A}"/>
              </a:ext>
            </a:extLst>
          </p:cNvPr>
          <p:cNvSpPr txBox="1"/>
          <p:nvPr/>
        </p:nvSpPr>
        <p:spPr>
          <a:xfrm>
            <a:off x="4357529" y="3927513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3B53CAC-DA86-F797-D94D-94B0979F9C51}"/>
              </a:ext>
            </a:extLst>
          </p:cNvPr>
          <p:cNvSpPr txBox="1">
            <a:spLocks/>
          </p:cNvSpPr>
          <p:nvPr/>
        </p:nvSpPr>
        <p:spPr>
          <a:xfrm>
            <a:off x="3948709" y="948767"/>
            <a:ext cx="4681105" cy="102542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3200" dirty="0"/>
              <a:t>This is a short list and keep it short</a:t>
            </a:r>
            <a:endParaRPr lang="en-NL" sz="3200" dirty="0"/>
          </a:p>
        </p:txBody>
      </p:sp>
      <p:grpSp>
        <p:nvGrpSpPr>
          <p:cNvPr id="6" name="Group">
            <a:extLst>
              <a:ext uri="{FF2B5EF4-FFF2-40B4-BE49-F238E27FC236}">
                <a16:creationId xmlns:a16="http://schemas.microsoft.com/office/drawing/2014/main" id="{0F8C3D3E-FA30-A4D1-5076-DF9B2DC8EA39}"/>
              </a:ext>
            </a:extLst>
          </p:cNvPr>
          <p:cNvGrpSpPr/>
          <p:nvPr/>
        </p:nvGrpSpPr>
        <p:grpSpPr>
          <a:xfrm>
            <a:off x="3948709" y="2269855"/>
            <a:ext cx="347988" cy="347988"/>
            <a:chOff x="0" y="0"/>
            <a:chExt cx="1711877" cy="1711877"/>
          </a:xfrm>
        </p:grpSpPr>
        <p:sp>
          <p:nvSpPr>
            <p:cNvPr id="7" name="Circle">
              <a:extLst>
                <a:ext uri="{FF2B5EF4-FFF2-40B4-BE49-F238E27FC236}">
                  <a16:creationId xmlns:a16="http://schemas.microsoft.com/office/drawing/2014/main" id="{22C1AF9C-5964-6259-EFDF-8052D5FEC6CB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8" name="Shape">
              <a:extLst>
                <a:ext uri="{FF2B5EF4-FFF2-40B4-BE49-F238E27FC236}">
                  <a16:creationId xmlns:a16="http://schemas.microsoft.com/office/drawing/2014/main" id="{DBE05291-AF1B-6490-50E5-F4F4DAD01A97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185F5952-8A7D-7E7B-1873-ED9A9EDB4741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chemeClr val="bg2">
                <a:lumMod val="1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0" name="Group">
            <a:extLst>
              <a:ext uri="{FF2B5EF4-FFF2-40B4-BE49-F238E27FC236}">
                <a16:creationId xmlns:a16="http://schemas.microsoft.com/office/drawing/2014/main" id="{6563FF92-DA1E-5008-E59F-6381AC81D651}"/>
              </a:ext>
            </a:extLst>
          </p:cNvPr>
          <p:cNvGrpSpPr/>
          <p:nvPr/>
        </p:nvGrpSpPr>
        <p:grpSpPr>
          <a:xfrm>
            <a:off x="3948709" y="3124537"/>
            <a:ext cx="347988" cy="347988"/>
            <a:chOff x="0" y="0"/>
            <a:chExt cx="1711877" cy="1711877"/>
          </a:xfrm>
        </p:grpSpPr>
        <p:sp>
          <p:nvSpPr>
            <p:cNvPr id="11" name="Circle">
              <a:extLst>
                <a:ext uri="{FF2B5EF4-FFF2-40B4-BE49-F238E27FC236}">
                  <a16:creationId xmlns:a16="http://schemas.microsoft.com/office/drawing/2014/main" id="{F44AA485-A274-EB94-0BFD-4F75F316B86B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0483BE09-D610-128B-9244-231D4295EC97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" name="Shape">
              <a:extLst>
                <a:ext uri="{FF2B5EF4-FFF2-40B4-BE49-F238E27FC236}">
                  <a16:creationId xmlns:a16="http://schemas.microsoft.com/office/drawing/2014/main" id="{E670FB3C-CD7B-1A94-EB8F-F6D8F4F6F563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chemeClr val="bg2">
                <a:lumMod val="1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</p:grpSp>
      <p:grpSp>
        <p:nvGrpSpPr>
          <p:cNvPr id="14" name="Group">
            <a:extLst>
              <a:ext uri="{FF2B5EF4-FFF2-40B4-BE49-F238E27FC236}">
                <a16:creationId xmlns:a16="http://schemas.microsoft.com/office/drawing/2014/main" id="{68727117-D841-0260-CA26-3BA2318C21E7}"/>
              </a:ext>
            </a:extLst>
          </p:cNvPr>
          <p:cNvGrpSpPr/>
          <p:nvPr/>
        </p:nvGrpSpPr>
        <p:grpSpPr>
          <a:xfrm>
            <a:off x="3957567" y="3990963"/>
            <a:ext cx="347988" cy="347988"/>
            <a:chOff x="0" y="0"/>
            <a:chExt cx="1711877" cy="1711877"/>
          </a:xfrm>
        </p:grpSpPr>
        <p:sp>
          <p:nvSpPr>
            <p:cNvPr id="15" name="Circle">
              <a:extLst>
                <a:ext uri="{FF2B5EF4-FFF2-40B4-BE49-F238E27FC236}">
                  <a16:creationId xmlns:a16="http://schemas.microsoft.com/office/drawing/2014/main" id="{60F380F6-BB60-DB2F-B318-12B0317F6C0D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6" name="Shape">
              <a:extLst>
                <a:ext uri="{FF2B5EF4-FFF2-40B4-BE49-F238E27FC236}">
                  <a16:creationId xmlns:a16="http://schemas.microsoft.com/office/drawing/2014/main" id="{081DAB3A-F79F-79F2-7A91-93BD8BDED4BE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chemeClr val="bg2">
                <a:lumMod val="10000"/>
                <a:alpha val="2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7" name="Shape">
              <a:extLst>
                <a:ext uri="{FF2B5EF4-FFF2-40B4-BE49-F238E27FC236}">
                  <a16:creationId xmlns:a16="http://schemas.microsoft.com/office/drawing/2014/main" id="{67B9FC3D-DF8A-93F3-C875-D3DE5E7989FB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chemeClr val="bg2">
                <a:lumMod val="10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</p:grpSp>
      <p:grpSp>
        <p:nvGrpSpPr>
          <p:cNvPr id="23" name="Instructie">
            <a:extLst>
              <a:ext uri="{FF2B5EF4-FFF2-40B4-BE49-F238E27FC236}">
                <a16:creationId xmlns:a16="http://schemas.microsoft.com/office/drawing/2014/main" id="{58776615-7D54-BDD2-850F-158E9451BB25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24" name="Rechthoek 339">
              <a:extLst>
                <a:ext uri="{FF2B5EF4-FFF2-40B4-BE49-F238E27FC236}">
                  <a16:creationId xmlns:a16="http://schemas.microsoft.com/office/drawing/2014/main" id="{8556B4EE-B4FD-3D97-846F-F64BC7C994EC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25" name="Graphic 163">
              <a:extLst>
                <a:ext uri="{FF2B5EF4-FFF2-40B4-BE49-F238E27FC236}">
                  <a16:creationId xmlns:a16="http://schemas.microsoft.com/office/drawing/2014/main" id="{ADE76578-0823-0F3E-20EF-DFD185329C13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6" name="Rechthoek 342">
              <a:extLst>
                <a:ext uri="{FF2B5EF4-FFF2-40B4-BE49-F238E27FC236}">
                  <a16:creationId xmlns:a16="http://schemas.microsoft.com/office/drawing/2014/main" id="{9D419584-C265-D527-B960-7008AF9899ED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27" name="INSTRUCTIE">
              <a:extLst>
                <a:ext uri="{FF2B5EF4-FFF2-40B4-BE49-F238E27FC236}">
                  <a16:creationId xmlns:a16="http://schemas.microsoft.com/office/drawing/2014/main" id="{571ECEE6-2FD0-23FC-D3F8-D3FFFB8B346F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8" name="Rechthoek 299">
                <a:extLst>
                  <a:ext uri="{FF2B5EF4-FFF2-40B4-BE49-F238E27FC236}">
                    <a16:creationId xmlns:a16="http://schemas.microsoft.com/office/drawing/2014/main" id="{FBED760D-909F-B119-E690-90203B28C786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71" name="Rectangle">
                  <a:extLst>
                    <a:ext uri="{FF2B5EF4-FFF2-40B4-BE49-F238E27FC236}">
                      <a16:creationId xmlns:a16="http://schemas.microsoft.com/office/drawing/2014/main" id="{EE06AA98-4FEC-CE2C-5526-476E72A69C2A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2" name="Afbeelding invoegen/veranderen">
                  <a:extLst>
                    <a:ext uri="{FF2B5EF4-FFF2-40B4-BE49-F238E27FC236}">
                      <a16:creationId xmlns:a16="http://schemas.microsoft.com/office/drawing/2014/main" id="{3EBBA1A4-A1A7-B9AA-3F41-7BF7D46F8AB0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9" name="Ovaal 301">
                <a:extLst>
                  <a:ext uri="{FF2B5EF4-FFF2-40B4-BE49-F238E27FC236}">
                    <a16:creationId xmlns:a16="http://schemas.microsoft.com/office/drawing/2014/main" id="{C42B3B99-B3CE-8DD7-92EF-E46DDA4FFA84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9" name="Oval">
                  <a:extLst>
                    <a:ext uri="{FF2B5EF4-FFF2-40B4-BE49-F238E27FC236}">
                      <a16:creationId xmlns:a16="http://schemas.microsoft.com/office/drawing/2014/main" id="{BB92D342-8D6A-63C9-BBAF-330178307CDC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70" name="1">
                  <a:extLst>
                    <a:ext uri="{FF2B5EF4-FFF2-40B4-BE49-F238E27FC236}">
                      <a16:creationId xmlns:a16="http://schemas.microsoft.com/office/drawing/2014/main" id="{F59B470F-91AF-F543-932A-A68D84F41D28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30" name="Rechthoek 302">
                <a:extLst>
                  <a:ext uri="{FF2B5EF4-FFF2-40B4-BE49-F238E27FC236}">
                    <a16:creationId xmlns:a16="http://schemas.microsoft.com/office/drawing/2014/main" id="{DEAAC974-D06E-A162-8645-095AB33B0410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31" name="Ovaal 303">
                <a:extLst>
                  <a:ext uri="{FF2B5EF4-FFF2-40B4-BE49-F238E27FC236}">
                    <a16:creationId xmlns:a16="http://schemas.microsoft.com/office/drawing/2014/main" id="{404FF92E-8D1E-37DE-EE58-1D60AD2AA7EC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7" name="Oval">
                  <a:extLst>
                    <a:ext uri="{FF2B5EF4-FFF2-40B4-BE49-F238E27FC236}">
                      <a16:creationId xmlns:a16="http://schemas.microsoft.com/office/drawing/2014/main" id="{5C8FBB22-DE7B-2A9C-7D82-717C4589EC7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8" name="2">
                  <a:extLst>
                    <a:ext uri="{FF2B5EF4-FFF2-40B4-BE49-F238E27FC236}">
                      <a16:creationId xmlns:a16="http://schemas.microsoft.com/office/drawing/2014/main" id="{83346C1F-0E33-8E13-E2CF-E84B4E6A2E3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32" name="Rechthoek 304">
                <a:extLst>
                  <a:ext uri="{FF2B5EF4-FFF2-40B4-BE49-F238E27FC236}">
                    <a16:creationId xmlns:a16="http://schemas.microsoft.com/office/drawing/2014/main" id="{DE94811E-ED6D-F7EB-A656-FEE69D55EA1F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33" name="Groep 305">
                <a:extLst>
                  <a:ext uri="{FF2B5EF4-FFF2-40B4-BE49-F238E27FC236}">
                    <a16:creationId xmlns:a16="http://schemas.microsoft.com/office/drawing/2014/main" id="{2C80BB73-4EAF-F83C-6913-48CA0FEB9AC7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62" name="Rechthoek 332">
                  <a:extLst>
                    <a:ext uri="{FF2B5EF4-FFF2-40B4-BE49-F238E27FC236}">
                      <a16:creationId xmlns:a16="http://schemas.microsoft.com/office/drawing/2014/main" id="{A64B39FA-087E-EB3D-0A02-AC0D0D9D3EE7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65" name="Rectangle">
                    <a:extLst>
                      <a:ext uri="{FF2B5EF4-FFF2-40B4-BE49-F238E27FC236}">
                        <a16:creationId xmlns:a16="http://schemas.microsoft.com/office/drawing/2014/main" id="{011ADF6A-4087-9A76-A176-7DCBFBE17857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6" name="Invoegen">
                    <a:extLst>
                      <a:ext uri="{FF2B5EF4-FFF2-40B4-BE49-F238E27FC236}">
                        <a16:creationId xmlns:a16="http://schemas.microsoft.com/office/drawing/2014/main" id="{383A2415-6AD2-6FA7-A559-7062C442A225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63" name="Rechte verbindingslijn 333">
                  <a:extLst>
                    <a:ext uri="{FF2B5EF4-FFF2-40B4-BE49-F238E27FC236}">
                      <a16:creationId xmlns:a16="http://schemas.microsoft.com/office/drawing/2014/main" id="{2711F171-1D74-C2D2-7C9C-E42799DA140C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4" name="Gelijkbenige driehoek 334">
                  <a:extLst>
                    <a:ext uri="{FF2B5EF4-FFF2-40B4-BE49-F238E27FC236}">
                      <a16:creationId xmlns:a16="http://schemas.microsoft.com/office/drawing/2014/main" id="{9F00851B-0B62-D58A-50BF-A369E8E7732F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34" name="Groep 306">
                <a:extLst>
                  <a:ext uri="{FF2B5EF4-FFF2-40B4-BE49-F238E27FC236}">
                    <a16:creationId xmlns:a16="http://schemas.microsoft.com/office/drawing/2014/main" id="{082E5188-90C2-1C38-BB0E-DF3EA4851B51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56" name="Rechthoek 326">
                  <a:extLst>
                    <a:ext uri="{FF2B5EF4-FFF2-40B4-BE49-F238E27FC236}">
                      <a16:creationId xmlns:a16="http://schemas.microsoft.com/office/drawing/2014/main" id="{2A912EA8-800C-8A35-E456-7C8986FD5379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7" name="Ovaal 327">
                  <a:extLst>
                    <a:ext uri="{FF2B5EF4-FFF2-40B4-BE49-F238E27FC236}">
                      <a16:creationId xmlns:a16="http://schemas.microsoft.com/office/drawing/2014/main" id="{32AD54D2-1F5C-CBF3-C9BA-5605B5273A54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8" name="Vrije vorm: vorm 328">
                  <a:extLst>
                    <a:ext uri="{FF2B5EF4-FFF2-40B4-BE49-F238E27FC236}">
                      <a16:creationId xmlns:a16="http://schemas.microsoft.com/office/drawing/2014/main" id="{47AAA2DA-6C45-4644-F2C3-30B4D428B1A7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9" name="Rechthoek: afgeronde hoeken 329">
                  <a:extLst>
                    <a:ext uri="{FF2B5EF4-FFF2-40B4-BE49-F238E27FC236}">
                      <a16:creationId xmlns:a16="http://schemas.microsoft.com/office/drawing/2014/main" id="{E9F4EEF4-4E7E-1059-8651-CB1A7757F56E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60" name="Rechte verbindingslijn 330">
                  <a:extLst>
                    <a:ext uri="{FF2B5EF4-FFF2-40B4-BE49-F238E27FC236}">
                      <a16:creationId xmlns:a16="http://schemas.microsoft.com/office/drawing/2014/main" id="{B3F5729D-0023-3AA5-EEE6-1E59EF967E47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1" name="Rechte verbindingslijn 331">
                  <a:extLst>
                    <a:ext uri="{FF2B5EF4-FFF2-40B4-BE49-F238E27FC236}">
                      <a16:creationId xmlns:a16="http://schemas.microsoft.com/office/drawing/2014/main" id="{CD85D8AF-F90F-D261-43DE-2A40657A23E2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35" name="Ovaal 307">
                <a:extLst>
                  <a:ext uri="{FF2B5EF4-FFF2-40B4-BE49-F238E27FC236}">
                    <a16:creationId xmlns:a16="http://schemas.microsoft.com/office/drawing/2014/main" id="{83284352-6096-6EBE-6017-B93B3C77D55D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54" name="Oval">
                  <a:extLst>
                    <a:ext uri="{FF2B5EF4-FFF2-40B4-BE49-F238E27FC236}">
                      <a16:creationId xmlns:a16="http://schemas.microsoft.com/office/drawing/2014/main" id="{A0DF5321-D5DD-99C4-4609-8A52A0BAEFC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5" name="3">
                  <a:extLst>
                    <a:ext uri="{FF2B5EF4-FFF2-40B4-BE49-F238E27FC236}">
                      <a16:creationId xmlns:a16="http://schemas.microsoft.com/office/drawing/2014/main" id="{936DDF00-14EE-F3A0-54D9-C49026053C2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36" name="Rechthoek 308">
                <a:extLst>
                  <a:ext uri="{FF2B5EF4-FFF2-40B4-BE49-F238E27FC236}">
                    <a16:creationId xmlns:a16="http://schemas.microsoft.com/office/drawing/2014/main" id="{DC58F93D-72BB-C108-6372-60F99850EE1E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7" name="Groep 309">
                <a:extLst>
                  <a:ext uri="{FF2B5EF4-FFF2-40B4-BE49-F238E27FC236}">
                    <a16:creationId xmlns:a16="http://schemas.microsoft.com/office/drawing/2014/main" id="{5B6F9C85-3FAA-7415-EBAE-B144A2D753CE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8" name="Groep 310">
                  <a:extLst>
                    <a:ext uri="{FF2B5EF4-FFF2-40B4-BE49-F238E27FC236}">
                      <a16:creationId xmlns:a16="http://schemas.microsoft.com/office/drawing/2014/main" id="{F9480C9D-F471-52B2-1623-7862B223FD88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41" name="Groep 313">
                    <a:extLst>
                      <a:ext uri="{FF2B5EF4-FFF2-40B4-BE49-F238E27FC236}">
                        <a16:creationId xmlns:a16="http://schemas.microsoft.com/office/drawing/2014/main" id="{29950626-9D94-2C88-29E8-9076F533F819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8" name="Groep 320">
                      <a:extLst>
                        <a:ext uri="{FF2B5EF4-FFF2-40B4-BE49-F238E27FC236}">
                          <a16:creationId xmlns:a16="http://schemas.microsoft.com/office/drawing/2014/main" id="{9F43448C-8AB4-9304-D760-17249C48AB7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51" name="Rechthoek 323">
                        <a:extLst>
                          <a:ext uri="{FF2B5EF4-FFF2-40B4-BE49-F238E27FC236}">
                            <a16:creationId xmlns:a16="http://schemas.microsoft.com/office/drawing/2014/main" id="{775CDC8C-484B-A395-71C2-91CC2006E16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52" name="Rechthoek 324">
                        <a:extLst>
                          <a:ext uri="{FF2B5EF4-FFF2-40B4-BE49-F238E27FC236}">
                            <a16:creationId xmlns:a16="http://schemas.microsoft.com/office/drawing/2014/main" id="{D26AACE0-76F8-3F71-DBA7-BA53599B92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53" name="Ovaal 325">
                        <a:extLst>
                          <a:ext uri="{FF2B5EF4-FFF2-40B4-BE49-F238E27FC236}">
                            <a16:creationId xmlns:a16="http://schemas.microsoft.com/office/drawing/2014/main" id="{52BFBEE5-9F8A-92A5-94F7-7AD350CF7C8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9" name="Afbeelding 321" descr="Afbeelding 321">
                      <a:extLst>
                        <a:ext uri="{FF2B5EF4-FFF2-40B4-BE49-F238E27FC236}">
                          <a16:creationId xmlns:a16="http://schemas.microsoft.com/office/drawing/2014/main" id="{161B7A52-E3CB-0675-111F-472AF7B4846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50" name="Afbeelding 322" descr="Afbeelding 322">
                      <a:extLst>
                        <a:ext uri="{FF2B5EF4-FFF2-40B4-BE49-F238E27FC236}">
                          <a16:creationId xmlns:a16="http://schemas.microsoft.com/office/drawing/2014/main" id="{1C8043F7-B9A0-C7CE-E447-C7D9E8A8BE5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42" name="Groep 314">
                    <a:extLst>
                      <a:ext uri="{FF2B5EF4-FFF2-40B4-BE49-F238E27FC236}">
                        <a16:creationId xmlns:a16="http://schemas.microsoft.com/office/drawing/2014/main" id="{AA6EA145-71C5-9603-7D5D-F93E32ABEA24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46" name="Rechthoek 318">
                      <a:extLst>
                        <a:ext uri="{FF2B5EF4-FFF2-40B4-BE49-F238E27FC236}">
                          <a16:creationId xmlns:a16="http://schemas.microsoft.com/office/drawing/2014/main" id="{5EA284AF-B7B3-E799-96CE-70D4DF071CE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7" name="Rechthoek 319">
                      <a:extLst>
                        <a:ext uri="{FF2B5EF4-FFF2-40B4-BE49-F238E27FC236}">
                          <a16:creationId xmlns:a16="http://schemas.microsoft.com/office/drawing/2014/main" id="{1A82BE5A-5DED-E840-B84D-4EFA4EBDD3E3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43" name="Groep 315">
                    <a:extLst>
                      <a:ext uri="{FF2B5EF4-FFF2-40B4-BE49-F238E27FC236}">
                        <a16:creationId xmlns:a16="http://schemas.microsoft.com/office/drawing/2014/main" id="{1B8417BE-2299-B1AB-0363-233183AAEA14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44" name="Rechthoek 316">
                      <a:extLst>
                        <a:ext uri="{FF2B5EF4-FFF2-40B4-BE49-F238E27FC236}">
                          <a16:creationId xmlns:a16="http://schemas.microsoft.com/office/drawing/2014/main" id="{D6201A39-E85C-6FC3-8313-787C6D597A6C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5" name="Rechthoek 317">
                      <a:extLst>
                        <a:ext uri="{FF2B5EF4-FFF2-40B4-BE49-F238E27FC236}">
                          <a16:creationId xmlns:a16="http://schemas.microsoft.com/office/drawing/2014/main" id="{D4AA6A31-62EF-F02F-E3F7-CCF8BDA660FC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9" name="Rechthoek 311">
                  <a:extLst>
                    <a:ext uri="{FF2B5EF4-FFF2-40B4-BE49-F238E27FC236}">
                      <a16:creationId xmlns:a16="http://schemas.microsoft.com/office/drawing/2014/main" id="{0854065C-F0F2-DC34-B04E-9FFDF4CB3B62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40" name="Gelijkbenige driehoek 312">
                  <a:extLst>
                    <a:ext uri="{FF2B5EF4-FFF2-40B4-BE49-F238E27FC236}">
                      <a16:creationId xmlns:a16="http://schemas.microsoft.com/office/drawing/2014/main" id="{B806091F-3829-C753-BB1F-E2E0FC17F357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6FD921E-A813-E9E9-988D-0562EAE00D2E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74" name="Rechthoek 339">
              <a:extLst>
                <a:ext uri="{FF2B5EF4-FFF2-40B4-BE49-F238E27FC236}">
                  <a16:creationId xmlns:a16="http://schemas.microsoft.com/office/drawing/2014/main" id="{B6777FBF-C340-5AD6-89E3-665ED876FD16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75" name="Groeperen 38">
              <a:extLst>
                <a:ext uri="{FF2B5EF4-FFF2-40B4-BE49-F238E27FC236}">
                  <a16:creationId xmlns:a16="http://schemas.microsoft.com/office/drawing/2014/main" id="{F5ADC9AC-2F76-EBCC-0687-1F35A278B3AC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9" name="Rechthoek 24">
                <a:extLst>
                  <a:ext uri="{FF2B5EF4-FFF2-40B4-BE49-F238E27FC236}">
                    <a16:creationId xmlns:a16="http://schemas.microsoft.com/office/drawing/2014/main" id="{946D153D-EEEB-13CC-432D-C362F2F56554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0" name="Rechthoek 25">
                <a:extLst>
                  <a:ext uri="{FF2B5EF4-FFF2-40B4-BE49-F238E27FC236}">
                    <a16:creationId xmlns:a16="http://schemas.microsoft.com/office/drawing/2014/main" id="{292D8B91-282E-3E7E-8F82-A96CEF5D3D42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1" name="Rechthoek 26">
                <a:extLst>
                  <a:ext uri="{FF2B5EF4-FFF2-40B4-BE49-F238E27FC236}">
                    <a16:creationId xmlns:a16="http://schemas.microsoft.com/office/drawing/2014/main" id="{24A5DF66-D535-BD73-F9F7-28C2420A855A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2" name="Rechthoek 27">
                <a:extLst>
                  <a:ext uri="{FF2B5EF4-FFF2-40B4-BE49-F238E27FC236}">
                    <a16:creationId xmlns:a16="http://schemas.microsoft.com/office/drawing/2014/main" id="{6EF6D637-7328-2F90-48EC-55AABA915343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3" name="Rechthoek 32">
                <a:extLst>
                  <a:ext uri="{FF2B5EF4-FFF2-40B4-BE49-F238E27FC236}">
                    <a16:creationId xmlns:a16="http://schemas.microsoft.com/office/drawing/2014/main" id="{C2526204-F4C0-0D0B-F6EE-E3098D99B613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4" name="Rechthoek 36">
                <a:extLst>
                  <a:ext uri="{FF2B5EF4-FFF2-40B4-BE49-F238E27FC236}">
                    <a16:creationId xmlns:a16="http://schemas.microsoft.com/office/drawing/2014/main" id="{2FF1554B-8745-4843-3129-1976E9B63467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F66090B6-40C7-0B36-BA38-1624DF123E61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83" name="Rechthoek 33">
                <a:extLst>
                  <a:ext uri="{FF2B5EF4-FFF2-40B4-BE49-F238E27FC236}">
                    <a16:creationId xmlns:a16="http://schemas.microsoft.com/office/drawing/2014/main" id="{722AF076-BD71-C653-96BF-1E51F8C254F1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8">
                <a:extLst>
                  <a:ext uri="{FF2B5EF4-FFF2-40B4-BE49-F238E27FC236}">
                    <a16:creationId xmlns:a16="http://schemas.microsoft.com/office/drawing/2014/main" id="{EC28541F-D4F2-9A0B-67AC-7A6F555EF6CE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29">
                <a:extLst>
                  <a:ext uri="{FF2B5EF4-FFF2-40B4-BE49-F238E27FC236}">
                    <a16:creationId xmlns:a16="http://schemas.microsoft.com/office/drawing/2014/main" id="{D35625F9-1057-3CFC-2F37-0F341E7455DA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30">
                <a:extLst>
                  <a:ext uri="{FF2B5EF4-FFF2-40B4-BE49-F238E27FC236}">
                    <a16:creationId xmlns:a16="http://schemas.microsoft.com/office/drawing/2014/main" id="{25CD037F-E918-9B8F-F8B7-7859DDF495EE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35">
                <a:extLst>
                  <a:ext uri="{FF2B5EF4-FFF2-40B4-BE49-F238E27FC236}">
                    <a16:creationId xmlns:a16="http://schemas.microsoft.com/office/drawing/2014/main" id="{F28770E7-CE40-DCA6-6ECD-B8D848555A0A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8" name="Rechthoek 37">
                <a:extLst>
                  <a:ext uri="{FF2B5EF4-FFF2-40B4-BE49-F238E27FC236}">
                    <a16:creationId xmlns:a16="http://schemas.microsoft.com/office/drawing/2014/main" id="{C65C6A43-84D8-3817-960A-2D1D7064E3A1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7" name="Tijdelijke aanduiding voor tekst 10">
              <a:extLst>
                <a:ext uri="{FF2B5EF4-FFF2-40B4-BE49-F238E27FC236}">
                  <a16:creationId xmlns:a16="http://schemas.microsoft.com/office/drawing/2014/main" id="{E50F1972-FB67-008E-469B-F67E9F5E3A03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8" name="Tijdelijke aanduiding voor tekst 10">
              <a:extLst>
                <a:ext uri="{FF2B5EF4-FFF2-40B4-BE49-F238E27FC236}">
                  <a16:creationId xmlns:a16="http://schemas.microsoft.com/office/drawing/2014/main" id="{82661F4B-FCE4-675F-EE9E-C935262C8851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9" name="Rectangle">
              <a:extLst>
                <a:ext uri="{FF2B5EF4-FFF2-40B4-BE49-F238E27FC236}">
                  <a16:creationId xmlns:a16="http://schemas.microsoft.com/office/drawing/2014/main" id="{9DF57ACD-A303-9D56-131D-90447AD9AA15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80" name="Afbeelding invoegen/veranderen">
              <a:extLst>
                <a:ext uri="{FF2B5EF4-FFF2-40B4-BE49-F238E27FC236}">
                  <a16:creationId xmlns:a16="http://schemas.microsoft.com/office/drawing/2014/main" id="{97560CA2-B18D-EDFB-0C0B-A24D53891DD6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81" name="Tijdelijke aanduiding voor inhoud 4">
              <a:extLst>
                <a:ext uri="{FF2B5EF4-FFF2-40B4-BE49-F238E27FC236}">
                  <a16:creationId xmlns:a16="http://schemas.microsoft.com/office/drawing/2014/main" id="{238FEABE-D1B1-5E53-AD9E-9EB63553E529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82" name="Picture 81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F85D94D2-C7B3-A422-B43B-8F2B0496AB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15B042D-761E-E663-4243-B09329B2C8B2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B84A2051-D6D3-DCD2-5F6F-1D3189ABDED3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9" name="Rechthoek 339">
                <a:extLst>
                  <a:ext uri="{FF2B5EF4-FFF2-40B4-BE49-F238E27FC236}">
                    <a16:creationId xmlns:a16="http://schemas.microsoft.com/office/drawing/2014/main" id="{5A58DC4F-2930-0EFE-390F-DC0CF25C12E6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100" name="Rectangle">
                <a:extLst>
                  <a:ext uri="{FF2B5EF4-FFF2-40B4-BE49-F238E27FC236}">
                    <a16:creationId xmlns:a16="http://schemas.microsoft.com/office/drawing/2014/main" id="{68C6A0F7-20B9-B6F8-DD04-F863849478E7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1" name="Afbeelding invoegen/veranderen">
                <a:extLst>
                  <a:ext uri="{FF2B5EF4-FFF2-40B4-BE49-F238E27FC236}">
                    <a16:creationId xmlns:a16="http://schemas.microsoft.com/office/drawing/2014/main" id="{5017FDE2-385B-1B72-CE83-B170CE8A131C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21" name="Titel 21">
              <a:extLst>
                <a:ext uri="{FF2B5EF4-FFF2-40B4-BE49-F238E27FC236}">
                  <a16:creationId xmlns:a16="http://schemas.microsoft.com/office/drawing/2014/main" id="{5F8B6DC3-5ED4-7086-C4CD-49CD4F538F77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22" name="Tijdelijke aanduiding voor inhoud 4">
              <a:extLst>
                <a:ext uri="{FF2B5EF4-FFF2-40B4-BE49-F238E27FC236}">
                  <a16:creationId xmlns:a16="http://schemas.microsoft.com/office/drawing/2014/main" id="{9AA27098-350A-8EF1-A706-10C44B3DB7DF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5" name="Rechthoek 3">
              <a:extLst>
                <a:ext uri="{FF2B5EF4-FFF2-40B4-BE49-F238E27FC236}">
                  <a16:creationId xmlns:a16="http://schemas.microsoft.com/office/drawing/2014/main" id="{F6414E11-E8A1-5C1E-195D-DE61DC6AF624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6" name="Rechthoek 31">
              <a:extLst>
                <a:ext uri="{FF2B5EF4-FFF2-40B4-BE49-F238E27FC236}">
                  <a16:creationId xmlns:a16="http://schemas.microsoft.com/office/drawing/2014/main" id="{101E98C6-9130-E3A3-EDCD-ABD4D3118889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7" name="Tijdelijke aanduiding voor tekst 10">
              <a:extLst>
                <a:ext uri="{FF2B5EF4-FFF2-40B4-BE49-F238E27FC236}">
                  <a16:creationId xmlns:a16="http://schemas.microsoft.com/office/drawing/2014/main" id="{FA5176B8-5203-22FD-A683-B1540E81324D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8" name="Tijdelijke aanduiding voor tekst 10">
              <a:extLst>
                <a:ext uri="{FF2B5EF4-FFF2-40B4-BE49-F238E27FC236}">
                  <a16:creationId xmlns:a16="http://schemas.microsoft.com/office/drawing/2014/main" id="{1D8242F8-6526-BB75-0F26-8AE9A8225BA8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369255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A89AE0-6F9B-554A-2A7E-9FC2772C0A80}"/>
              </a:ext>
            </a:extLst>
          </p:cNvPr>
          <p:cNvSpPr txBox="1"/>
          <p:nvPr/>
        </p:nvSpPr>
        <p:spPr>
          <a:xfrm>
            <a:off x="1624718" y="2403048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15C001C-4B9D-10C4-932D-C315C9DF8937}"/>
              </a:ext>
            </a:extLst>
          </p:cNvPr>
          <p:cNvSpPr txBox="1"/>
          <p:nvPr/>
        </p:nvSpPr>
        <p:spPr>
          <a:xfrm>
            <a:off x="1624718" y="1543604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111FA0D-8D53-22C8-2EE9-50EDFC772882}"/>
              </a:ext>
            </a:extLst>
          </p:cNvPr>
          <p:cNvSpPr txBox="1"/>
          <p:nvPr/>
        </p:nvSpPr>
        <p:spPr>
          <a:xfrm>
            <a:off x="1624718" y="3262492"/>
            <a:ext cx="3168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2A2A2A"/>
                </a:solidFill>
                <a:latin typeface="Calibri" panose="020F0502020204030204" pitchFamily="34" charset="0"/>
                <a:ea typeface="Jost SemiBold" pitchFamily="2" charset="0"/>
                <a:cs typeface="Calibri" panose="020F0502020204030204" pitchFamily="34" charset="0"/>
              </a:rPr>
              <a:t>Keep this short</a:t>
            </a:r>
            <a:endParaRPr lang="en-ID" sz="2400" b="1" dirty="0">
              <a:solidFill>
                <a:srgbClr val="2A2A2A"/>
              </a:solidFill>
              <a:latin typeface="Calibri" panose="020F0502020204030204" pitchFamily="34" charset="0"/>
              <a:ea typeface="Jost SemiBold" pitchFamily="2" charset="0"/>
              <a:cs typeface="Calibri" panose="020F050202020403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6231DE9-3849-F8EF-DD8A-6894B59346FA}"/>
              </a:ext>
            </a:extLst>
          </p:cNvPr>
          <p:cNvSpPr txBox="1">
            <a:spLocks/>
          </p:cNvSpPr>
          <p:nvPr/>
        </p:nvSpPr>
        <p:spPr>
          <a:xfrm>
            <a:off x="4572001" y="1856365"/>
            <a:ext cx="3356102" cy="142082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This is a short list and keep it short</a:t>
            </a:r>
            <a:endParaRPr lang="en-NL" dirty="0"/>
          </a:p>
        </p:txBody>
      </p:sp>
      <p:grpSp>
        <p:nvGrpSpPr>
          <p:cNvPr id="6" name="Group">
            <a:extLst>
              <a:ext uri="{FF2B5EF4-FFF2-40B4-BE49-F238E27FC236}">
                <a16:creationId xmlns:a16="http://schemas.microsoft.com/office/drawing/2014/main" id="{7D6A8F38-4B34-AD0C-E75F-50C04A1B164B}"/>
              </a:ext>
            </a:extLst>
          </p:cNvPr>
          <p:cNvGrpSpPr/>
          <p:nvPr/>
        </p:nvGrpSpPr>
        <p:grpSpPr>
          <a:xfrm>
            <a:off x="1215898" y="1604834"/>
            <a:ext cx="347988" cy="347988"/>
            <a:chOff x="0" y="0"/>
            <a:chExt cx="1711877" cy="1711877"/>
          </a:xfrm>
        </p:grpSpPr>
        <p:sp>
          <p:nvSpPr>
            <p:cNvPr id="7" name="Circle">
              <a:extLst>
                <a:ext uri="{FF2B5EF4-FFF2-40B4-BE49-F238E27FC236}">
                  <a16:creationId xmlns:a16="http://schemas.microsoft.com/office/drawing/2014/main" id="{934CE97E-CEFB-15B6-7FF0-35E8E868954C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8" name="Shape">
              <a:extLst>
                <a:ext uri="{FF2B5EF4-FFF2-40B4-BE49-F238E27FC236}">
                  <a16:creationId xmlns:a16="http://schemas.microsoft.com/office/drawing/2014/main" id="{2E2AA070-F202-E1A3-DC99-E17312083C87}"/>
                </a:ext>
              </a:extLst>
            </p:cNvPr>
            <p:cNvSpPr/>
            <p:nvPr/>
          </p:nvSpPr>
          <p:spPr>
            <a:xfrm>
              <a:off x="720569" y="504235"/>
              <a:ext cx="921710" cy="1101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3450"/>
                  </a:moveTo>
                  <a:lnTo>
                    <a:pt x="5480" y="0"/>
                  </a:lnTo>
                  <a:lnTo>
                    <a:pt x="0" y="2690"/>
                  </a:lnTo>
                  <a:lnTo>
                    <a:pt x="2959" y="5156"/>
                  </a:lnTo>
                  <a:lnTo>
                    <a:pt x="2623" y="13045"/>
                  </a:lnTo>
                  <a:lnTo>
                    <a:pt x="12823" y="21600"/>
                  </a:lnTo>
                  <a:cubicBezTo>
                    <a:pt x="14999" y="20620"/>
                    <a:pt x="16932" y="19301"/>
                    <a:pt x="18520" y="17716"/>
                  </a:cubicBezTo>
                  <a:cubicBezTo>
                    <a:pt x="19802" y="16435"/>
                    <a:pt x="20841" y="14996"/>
                    <a:pt x="21600" y="13450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9" name="Shape">
              <a:extLst>
                <a:ext uri="{FF2B5EF4-FFF2-40B4-BE49-F238E27FC236}">
                  <a16:creationId xmlns:a16="http://schemas.microsoft.com/office/drawing/2014/main" id="{BD34979C-7298-C479-0BC9-90B27FB8655F}"/>
                </a:ext>
              </a:extLst>
            </p:cNvPr>
            <p:cNvSpPr/>
            <p:nvPr/>
          </p:nvSpPr>
          <p:spPr>
            <a:xfrm>
              <a:off x="715772" y="502337"/>
              <a:ext cx="246096" cy="672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585" extrusionOk="0">
                  <a:moveTo>
                    <a:pt x="0" y="1732"/>
                  </a:moveTo>
                  <a:cubicBezTo>
                    <a:pt x="-1" y="1616"/>
                    <a:pt x="100" y="1502"/>
                    <a:pt x="287" y="1407"/>
                  </a:cubicBezTo>
                  <a:cubicBezTo>
                    <a:pt x="489" y="1306"/>
                    <a:pt x="779" y="1232"/>
                    <a:pt x="1111" y="1198"/>
                  </a:cubicBezTo>
                  <a:lnTo>
                    <a:pt x="8348" y="207"/>
                  </a:lnTo>
                  <a:cubicBezTo>
                    <a:pt x="8705" y="144"/>
                    <a:pt x="9079" y="94"/>
                    <a:pt x="9464" y="60"/>
                  </a:cubicBezTo>
                  <a:cubicBezTo>
                    <a:pt x="9886" y="22"/>
                    <a:pt x="10318" y="2"/>
                    <a:pt x="10752" y="1"/>
                  </a:cubicBezTo>
                  <a:lnTo>
                    <a:pt x="20274" y="1"/>
                  </a:lnTo>
                  <a:cubicBezTo>
                    <a:pt x="20690" y="-10"/>
                    <a:pt x="21092" y="58"/>
                    <a:pt x="21339" y="180"/>
                  </a:cubicBezTo>
                  <a:cubicBezTo>
                    <a:pt x="21513" y="267"/>
                    <a:pt x="21593" y="374"/>
                    <a:pt x="21563" y="480"/>
                  </a:cubicBezTo>
                  <a:lnTo>
                    <a:pt x="21599" y="21163"/>
                  </a:lnTo>
                  <a:cubicBezTo>
                    <a:pt x="21587" y="21270"/>
                    <a:pt x="21469" y="21371"/>
                    <a:pt x="21266" y="21448"/>
                  </a:cubicBezTo>
                  <a:cubicBezTo>
                    <a:pt x="21024" y="21540"/>
                    <a:pt x="20684" y="21590"/>
                    <a:pt x="20334" y="21584"/>
                  </a:cubicBezTo>
                  <a:lnTo>
                    <a:pt x="11015" y="21584"/>
                  </a:lnTo>
                  <a:cubicBezTo>
                    <a:pt x="10657" y="21590"/>
                    <a:pt x="10311" y="21537"/>
                    <a:pt x="10072" y="21440"/>
                  </a:cubicBezTo>
                  <a:cubicBezTo>
                    <a:pt x="9891" y="21367"/>
                    <a:pt x="9785" y="21273"/>
                    <a:pt x="9771" y="21174"/>
                  </a:cubicBezTo>
                  <a:lnTo>
                    <a:pt x="9636" y="4253"/>
                  </a:lnTo>
                  <a:cubicBezTo>
                    <a:pt x="9639" y="4193"/>
                    <a:pt x="9570" y="4136"/>
                    <a:pt x="9447" y="4098"/>
                  </a:cubicBezTo>
                  <a:cubicBezTo>
                    <a:pt x="9286" y="4047"/>
                    <a:pt x="9059" y="4034"/>
                    <a:pt x="8864" y="4064"/>
                  </a:cubicBezTo>
                  <a:lnTo>
                    <a:pt x="1543" y="4572"/>
                  </a:lnTo>
                  <a:cubicBezTo>
                    <a:pt x="1228" y="4613"/>
                    <a:pt x="880" y="4601"/>
                    <a:pt x="591" y="4541"/>
                  </a:cubicBezTo>
                  <a:cubicBezTo>
                    <a:pt x="265" y="4472"/>
                    <a:pt x="51" y="4349"/>
                    <a:pt x="19" y="4212"/>
                  </a:cubicBezTo>
                  <a:lnTo>
                    <a:pt x="0" y="1732"/>
                  </a:ln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0" name="Group">
            <a:extLst>
              <a:ext uri="{FF2B5EF4-FFF2-40B4-BE49-F238E27FC236}">
                <a16:creationId xmlns:a16="http://schemas.microsoft.com/office/drawing/2014/main" id="{43C02FB4-9ABB-7770-41E9-1C3C9E797192}"/>
              </a:ext>
            </a:extLst>
          </p:cNvPr>
          <p:cNvGrpSpPr/>
          <p:nvPr/>
        </p:nvGrpSpPr>
        <p:grpSpPr>
          <a:xfrm>
            <a:off x="1215898" y="2459516"/>
            <a:ext cx="347988" cy="347988"/>
            <a:chOff x="0" y="0"/>
            <a:chExt cx="1711877" cy="1711877"/>
          </a:xfrm>
        </p:grpSpPr>
        <p:sp>
          <p:nvSpPr>
            <p:cNvPr id="11" name="Circle">
              <a:extLst>
                <a:ext uri="{FF2B5EF4-FFF2-40B4-BE49-F238E27FC236}">
                  <a16:creationId xmlns:a16="http://schemas.microsoft.com/office/drawing/2014/main" id="{4A534EC2-28D2-16EB-D03F-5227AFB28106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E68F9FF2-7865-82DE-08AE-63A5CF6F83D0}"/>
                </a:ext>
              </a:extLst>
            </p:cNvPr>
            <p:cNvSpPr/>
            <p:nvPr/>
          </p:nvSpPr>
          <p:spPr>
            <a:xfrm>
              <a:off x="647032" y="527649"/>
              <a:ext cx="1013024" cy="11277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901"/>
                  </a:moveTo>
                  <a:lnTo>
                    <a:pt x="8288" y="0"/>
                  </a:lnTo>
                  <a:lnTo>
                    <a:pt x="2509" y="135"/>
                  </a:lnTo>
                  <a:lnTo>
                    <a:pt x="0" y="3119"/>
                  </a:lnTo>
                  <a:lnTo>
                    <a:pt x="4283" y="7078"/>
                  </a:lnTo>
                  <a:lnTo>
                    <a:pt x="102" y="11743"/>
                  </a:lnTo>
                  <a:lnTo>
                    <a:pt x="11001" y="21600"/>
                  </a:lnTo>
                  <a:cubicBezTo>
                    <a:pt x="13575" y="20713"/>
                    <a:pt x="15892" y="19313"/>
                    <a:pt x="17776" y="17505"/>
                  </a:cubicBezTo>
                  <a:cubicBezTo>
                    <a:pt x="19460" y="15889"/>
                    <a:pt x="20761" y="13982"/>
                    <a:pt x="21600" y="11901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3" name="Shape">
              <a:extLst>
                <a:ext uri="{FF2B5EF4-FFF2-40B4-BE49-F238E27FC236}">
                  <a16:creationId xmlns:a16="http://schemas.microsoft.com/office/drawing/2014/main" id="{594B2B08-66CE-C6A8-7B92-17054A364FC4}"/>
                </a:ext>
              </a:extLst>
            </p:cNvPr>
            <p:cNvSpPr/>
            <p:nvPr/>
          </p:nvSpPr>
          <p:spPr>
            <a:xfrm>
              <a:off x="642383" y="464038"/>
              <a:ext cx="461344" cy="6810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6" h="21538" extrusionOk="0">
                  <a:moveTo>
                    <a:pt x="6392" y="6090"/>
                  </a:moveTo>
                  <a:lnTo>
                    <a:pt x="6392" y="6882"/>
                  </a:lnTo>
                  <a:cubicBezTo>
                    <a:pt x="6396" y="6960"/>
                    <a:pt x="6364" y="7038"/>
                    <a:pt x="6299" y="7103"/>
                  </a:cubicBezTo>
                  <a:cubicBezTo>
                    <a:pt x="6199" y="7203"/>
                    <a:pt x="6036" y="7265"/>
                    <a:pt x="5859" y="7271"/>
                  </a:cubicBezTo>
                  <a:lnTo>
                    <a:pt x="664" y="7276"/>
                  </a:lnTo>
                  <a:cubicBezTo>
                    <a:pt x="513" y="7279"/>
                    <a:pt x="364" y="7246"/>
                    <a:pt x="246" y="7182"/>
                  </a:cubicBezTo>
                  <a:cubicBezTo>
                    <a:pt x="87" y="7096"/>
                    <a:pt x="-4" y="6966"/>
                    <a:pt x="0" y="6829"/>
                  </a:cubicBezTo>
                  <a:lnTo>
                    <a:pt x="0" y="5619"/>
                  </a:lnTo>
                  <a:cubicBezTo>
                    <a:pt x="70" y="4333"/>
                    <a:pt x="814" y="3104"/>
                    <a:pt x="2100" y="2154"/>
                  </a:cubicBezTo>
                  <a:cubicBezTo>
                    <a:pt x="3421" y="1178"/>
                    <a:pt x="5208" y="568"/>
                    <a:pt x="7110" y="255"/>
                  </a:cubicBezTo>
                  <a:cubicBezTo>
                    <a:pt x="8638" y="4"/>
                    <a:pt x="10219" y="-53"/>
                    <a:pt x="11785" y="45"/>
                  </a:cubicBezTo>
                  <a:cubicBezTo>
                    <a:pt x="13407" y="147"/>
                    <a:pt x="15006" y="416"/>
                    <a:pt x="16439" y="941"/>
                  </a:cubicBezTo>
                  <a:cubicBezTo>
                    <a:pt x="17732" y="1414"/>
                    <a:pt x="18850" y="2083"/>
                    <a:pt x="19663" y="2911"/>
                  </a:cubicBezTo>
                  <a:cubicBezTo>
                    <a:pt x="20479" y="3743"/>
                    <a:pt x="20958" y="4708"/>
                    <a:pt x="20995" y="5706"/>
                  </a:cubicBezTo>
                  <a:cubicBezTo>
                    <a:pt x="21032" y="6696"/>
                    <a:pt x="20633" y="7663"/>
                    <a:pt x="20034" y="8566"/>
                  </a:cubicBezTo>
                  <a:cubicBezTo>
                    <a:pt x="19352" y="9594"/>
                    <a:pt x="18420" y="10534"/>
                    <a:pt x="17385" y="11416"/>
                  </a:cubicBezTo>
                  <a:cubicBezTo>
                    <a:pt x="16088" y="12522"/>
                    <a:pt x="14633" y="13536"/>
                    <a:pt x="13193" y="14557"/>
                  </a:cubicBezTo>
                  <a:cubicBezTo>
                    <a:pt x="11732" y="15593"/>
                    <a:pt x="10284" y="16637"/>
                    <a:pt x="8849" y="17689"/>
                  </a:cubicBezTo>
                  <a:cubicBezTo>
                    <a:pt x="8783" y="17718"/>
                    <a:pt x="8752" y="17772"/>
                    <a:pt x="8771" y="17824"/>
                  </a:cubicBezTo>
                  <a:cubicBezTo>
                    <a:pt x="8792" y="17880"/>
                    <a:pt x="8867" y="17919"/>
                    <a:pt x="8953" y="17919"/>
                  </a:cubicBezTo>
                  <a:lnTo>
                    <a:pt x="20829" y="17919"/>
                  </a:lnTo>
                  <a:cubicBezTo>
                    <a:pt x="21022" y="17905"/>
                    <a:pt x="21215" y="17947"/>
                    <a:pt x="21361" y="18034"/>
                  </a:cubicBezTo>
                  <a:cubicBezTo>
                    <a:pt x="21510" y="18123"/>
                    <a:pt x="21595" y="18250"/>
                    <a:pt x="21596" y="18384"/>
                  </a:cubicBezTo>
                  <a:lnTo>
                    <a:pt x="21596" y="21136"/>
                  </a:lnTo>
                  <a:cubicBezTo>
                    <a:pt x="21581" y="21230"/>
                    <a:pt x="21522" y="21318"/>
                    <a:pt x="21429" y="21387"/>
                  </a:cubicBezTo>
                  <a:cubicBezTo>
                    <a:pt x="21320" y="21470"/>
                    <a:pt x="21169" y="21522"/>
                    <a:pt x="21007" y="21534"/>
                  </a:cubicBezTo>
                  <a:lnTo>
                    <a:pt x="979" y="21534"/>
                  </a:lnTo>
                  <a:cubicBezTo>
                    <a:pt x="819" y="21547"/>
                    <a:pt x="657" y="21521"/>
                    <a:pt x="522" y="21461"/>
                  </a:cubicBezTo>
                  <a:cubicBezTo>
                    <a:pt x="361" y="21389"/>
                    <a:pt x="252" y="21274"/>
                    <a:pt x="222" y="21146"/>
                  </a:cubicBezTo>
                  <a:lnTo>
                    <a:pt x="189" y="18578"/>
                  </a:lnTo>
                  <a:cubicBezTo>
                    <a:pt x="178" y="18441"/>
                    <a:pt x="210" y="18305"/>
                    <a:pt x="282" y="18177"/>
                  </a:cubicBezTo>
                  <a:cubicBezTo>
                    <a:pt x="350" y="18057"/>
                    <a:pt x="453" y="17948"/>
                    <a:pt x="584" y="17855"/>
                  </a:cubicBezTo>
                  <a:lnTo>
                    <a:pt x="11394" y="10005"/>
                  </a:lnTo>
                  <a:cubicBezTo>
                    <a:pt x="11963" y="9497"/>
                    <a:pt x="12527" y="8986"/>
                    <a:pt x="13086" y="8472"/>
                  </a:cubicBezTo>
                  <a:cubicBezTo>
                    <a:pt x="13627" y="7974"/>
                    <a:pt x="14170" y="7464"/>
                    <a:pt x="14420" y="6868"/>
                  </a:cubicBezTo>
                  <a:cubicBezTo>
                    <a:pt x="14709" y="6181"/>
                    <a:pt x="14575" y="5464"/>
                    <a:pt x="14044" y="4885"/>
                  </a:cubicBezTo>
                  <a:cubicBezTo>
                    <a:pt x="13593" y="4393"/>
                    <a:pt x="12875" y="4026"/>
                    <a:pt x="12023" y="3825"/>
                  </a:cubicBezTo>
                  <a:cubicBezTo>
                    <a:pt x="10659" y="3503"/>
                    <a:pt x="9231" y="3631"/>
                    <a:pt x="8076" y="4087"/>
                  </a:cubicBezTo>
                  <a:cubicBezTo>
                    <a:pt x="7569" y="4288"/>
                    <a:pt x="7113" y="4553"/>
                    <a:pt x="6802" y="4894"/>
                  </a:cubicBezTo>
                  <a:cubicBezTo>
                    <a:pt x="6487" y="5241"/>
                    <a:pt x="6333" y="5657"/>
                    <a:pt x="6392" y="6090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4" name="Group">
            <a:extLst>
              <a:ext uri="{FF2B5EF4-FFF2-40B4-BE49-F238E27FC236}">
                <a16:creationId xmlns:a16="http://schemas.microsoft.com/office/drawing/2014/main" id="{7FD3D386-EA1E-7092-540B-0B5E1FDB8EDE}"/>
              </a:ext>
            </a:extLst>
          </p:cNvPr>
          <p:cNvGrpSpPr/>
          <p:nvPr/>
        </p:nvGrpSpPr>
        <p:grpSpPr>
          <a:xfrm>
            <a:off x="1224756" y="3325942"/>
            <a:ext cx="347988" cy="347988"/>
            <a:chOff x="0" y="0"/>
            <a:chExt cx="1711877" cy="1711877"/>
          </a:xfrm>
        </p:grpSpPr>
        <p:sp>
          <p:nvSpPr>
            <p:cNvPr id="15" name="Circle">
              <a:extLst>
                <a:ext uri="{FF2B5EF4-FFF2-40B4-BE49-F238E27FC236}">
                  <a16:creationId xmlns:a16="http://schemas.microsoft.com/office/drawing/2014/main" id="{5263EDC0-8AB2-EA4A-032E-C057D9B4B71E}"/>
                </a:ext>
              </a:extLst>
            </p:cNvPr>
            <p:cNvSpPr/>
            <p:nvPr/>
          </p:nvSpPr>
          <p:spPr>
            <a:xfrm>
              <a:off x="-1" y="-1"/>
              <a:ext cx="1711879" cy="1711879"/>
            </a:xfrm>
            <a:prstGeom prst="ellipse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6" name="Shape">
              <a:extLst>
                <a:ext uri="{FF2B5EF4-FFF2-40B4-BE49-F238E27FC236}">
                  <a16:creationId xmlns:a16="http://schemas.microsoft.com/office/drawing/2014/main" id="{6D5BF2C5-9204-22F3-BF62-11397B8BF762}"/>
                </a:ext>
              </a:extLst>
            </p:cNvPr>
            <p:cNvSpPr/>
            <p:nvPr/>
          </p:nvSpPr>
          <p:spPr>
            <a:xfrm>
              <a:off x="669126" y="518659"/>
              <a:ext cx="1004737" cy="1116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1436"/>
                  </a:moveTo>
                  <a:lnTo>
                    <a:pt x="8875" y="0"/>
                  </a:lnTo>
                  <a:lnTo>
                    <a:pt x="0" y="2059"/>
                  </a:lnTo>
                  <a:lnTo>
                    <a:pt x="3454" y="5169"/>
                  </a:lnTo>
                  <a:lnTo>
                    <a:pt x="3192" y="6850"/>
                  </a:lnTo>
                  <a:lnTo>
                    <a:pt x="6750" y="10052"/>
                  </a:lnTo>
                  <a:lnTo>
                    <a:pt x="5490" y="11512"/>
                  </a:lnTo>
                  <a:lnTo>
                    <a:pt x="2410" y="8864"/>
                  </a:lnTo>
                  <a:lnTo>
                    <a:pt x="953" y="11886"/>
                  </a:lnTo>
                  <a:lnTo>
                    <a:pt x="11639" y="21600"/>
                  </a:lnTo>
                  <a:cubicBezTo>
                    <a:pt x="14159" y="20558"/>
                    <a:pt x="16388" y="19022"/>
                    <a:pt x="18162" y="17104"/>
                  </a:cubicBezTo>
                  <a:cubicBezTo>
                    <a:pt x="19707" y="15434"/>
                    <a:pt x="20875" y="13509"/>
                    <a:pt x="21600" y="11436"/>
                  </a:cubicBez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 dirty="0"/>
            </a:p>
          </p:txBody>
        </p:sp>
        <p:sp>
          <p:nvSpPr>
            <p:cNvPr id="17" name="Shape">
              <a:extLst>
                <a:ext uri="{FF2B5EF4-FFF2-40B4-BE49-F238E27FC236}">
                  <a16:creationId xmlns:a16="http://schemas.microsoft.com/office/drawing/2014/main" id="{16BE01F9-C110-502E-3C32-71054BA1A992}"/>
                </a:ext>
              </a:extLst>
            </p:cNvPr>
            <p:cNvSpPr/>
            <p:nvPr/>
          </p:nvSpPr>
          <p:spPr>
            <a:xfrm>
              <a:off x="649887" y="514256"/>
              <a:ext cx="446334" cy="68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591" extrusionOk="0">
                  <a:moveTo>
                    <a:pt x="12133" y="3705"/>
                  </a:moveTo>
                  <a:lnTo>
                    <a:pt x="1263" y="3705"/>
                  </a:lnTo>
                  <a:cubicBezTo>
                    <a:pt x="1093" y="3705"/>
                    <a:pt x="928" y="3666"/>
                    <a:pt x="798" y="3594"/>
                  </a:cubicBezTo>
                  <a:cubicBezTo>
                    <a:pt x="678" y="3528"/>
                    <a:pt x="594" y="3438"/>
                    <a:pt x="560" y="3337"/>
                  </a:cubicBezTo>
                  <a:lnTo>
                    <a:pt x="560" y="514"/>
                  </a:lnTo>
                  <a:cubicBezTo>
                    <a:pt x="555" y="373"/>
                    <a:pt x="640" y="238"/>
                    <a:pt x="793" y="140"/>
                  </a:cubicBezTo>
                  <a:cubicBezTo>
                    <a:pt x="918" y="60"/>
                    <a:pt x="1081" y="11"/>
                    <a:pt x="1254" y="0"/>
                  </a:cubicBezTo>
                  <a:lnTo>
                    <a:pt x="20447" y="0"/>
                  </a:lnTo>
                  <a:cubicBezTo>
                    <a:pt x="20614" y="-2"/>
                    <a:pt x="20776" y="39"/>
                    <a:pt x="20896" y="115"/>
                  </a:cubicBezTo>
                  <a:cubicBezTo>
                    <a:pt x="21022" y="193"/>
                    <a:pt x="21092" y="302"/>
                    <a:pt x="21092" y="415"/>
                  </a:cubicBezTo>
                  <a:lnTo>
                    <a:pt x="21092" y="3562"/>
                  </a:lnTo>
                  <a:cubicBezTo>
                    <a:pt x="21087" y="3658"/>
                    <a:pt x="21056" y="3753"/>
                    <a:pt x="21000" y="3842"/>
                  </a:cubicBezTo>
                  <a:cubicBezTo>
                    <a:pt x="20947" y="3928"/>
                    <a:pt x="20871" y="4008"/>
                    <a:pt x="20776" y="4078"/>
                  </a:cubicBezTo>
                  <a:lnTo>
                    <a:pt x="14615" y="7758"/>
                  </a:lnTo>
                  <a:cubicBezTo>
                    <a:pt x="14538" y="7808"/>
                    <a:pt x="14510" y="7882"/>
                    <a:pt x="14542" y="7950"/>
                  </a:cubicBezTo>
                  <a:cubicBezTo>
                    <a:pt x="14567" y="8001"/>
                    <a:pt x="14623" y="8042"/>
                    <a:pt x="14697" y="8064"/>
                  </a:cubicBezTo>
                  <a:cubicBezTo>
                    <a:pt x="15727" y="8167"/>
                    <a:pt x="16712" y="8411"/>
                    <a:pt x="17589" y="8779"/>
                  </a:cubicBezTo>
                  <a:cubicBezTo>
                    <a:pt x="18597" y="9202"/>
                    <a:pt x="19434" y="9776"/>
                    <a:pt x="20059" y="10445"/>
                  </a:cubicBezTo>
                  <a:cubicBezTo>
                    <a:pt x="20822" y="11262"/>
                    <a:pt x="21235" y="12169"/>
                    <a:pt x="21412" y="13104"/>
                  </a:cubicBezTo>
                  <a:cubicBezTo>
                    <a:pt x="21588" y="14039"/>
                    <a:pt x="21528" y="15007"/>
                    <a:pt x="21273" y="15951"/>
                  </a:cubicBezTo>
                  <a:cubicBezTo>
                    <a:pt x="21068" y="16709"/>
                    <a:pt x="20740" y="17451"/>
                    <a:pt x="20211" y="18132"/>
                  </a:cubicBezTo>
                  <a:cubicBezTo>
                    <a:pt x="19696" y="18796"/>
                    <a:pt x="18997" y="19394"/>
                    <a:pt x="18143" y="19891"/>
                  </a:cubicBezTo>
                  <a:cubicBezTo>
                    <a:pt x="16120" y="21069"/>
                    <a:pt x="13441" y="21598"/>
                    <a:pt x="10734" y="21591"/>
                  </a:cubicBezTo>
                  <a:cubicBezTo>
                    <a:pt x="9081" y="21587"/>
                    <a:pt x="7448" y="21385"/>
                    <a:pt x="5977" y="20953"/>
                  </a:cubicBezTo>
                  <a:cubicBezTo>
                    <a:pt x="4452" y="20506"/>
                    <a:pt x="3115" y="19817"/>
                    <a:pt x="2073" y="18929"/>
                  </a:cubicBezTo>
                  <a:cubicBezTo>
                    <a:pt x="862" y="17895"/>
                    <a:pt x="145" y="16650"/>
                    <a:pt x="13" y="15350"/>
                  </a:cubicBezTo>
                  <a:lnTo>
                    <a:pt x="2" y="14852"/>
                  </a:lnTo>
                  <a:cubicBezTo>
                    <a:pt x="-12" y="14739"/>
                    <a:pt x="49" y="14627"/>
                    <a:pt x="170" y="14546"/>
                  </a:cubicBezTo>
                  <a:cubicBezTo>
                    <a:pt x="295" y="14462"/>
                    <a:pt x="469" y="14420"/>
                    <a:pt x="646" y="14429"/>
                  </a:cubicBezTo>
                  <a:lnTo>
                    <a:pt x="5990" y="14429"/>
                  </a:lnTo>
                  <a:cubicBezTo>
                    <a:pt x="6127" y="14434"/>
                    <a:pt x="6257" y="14472"/>
                    <a:pt x="6355" y="14535"/>
                  </a:cubicBezTo>
                  <a:cubicBezTo>
                    <a:pt x="6460" y="14603"/>
                    <a:pt x="6522" y="14695"/>
                    <a:pt x="6526" y="14791"/>
                  </a:cubicBezTo>
                  <a:cubicBezTo>
                    <a:pt x="6610" y="15121"/>
                    <a:pt x="6718" y="15448"/>
                    <a:pt x="6850" y="15771"/>
                  </a:cubicBezTo>
                  <a:cubicBezTo>
                    <a:pt x="6942" y="15998"/>
                    <a:pt x="7046" y="16223"/>
                    <a:pt x="7161" y="16445"/>
                  </a:cubicBezTo>
                  <a:cubicBezTo>
                    <a:pt x="7666" y="17125"/>
                    <a:pt x="8547" y="17608"/>
                    <a:pt x="9568" y="17834"/>
                  </a:cubicBezTo>
                  <a:cubicBezTo>
                    <a:pt x="10568" y="18055"/>
                    <a:pt x="11702" y="18029"/>
                    <a:pt x="12693" y="17662"/>
                  </a:cubicBezTo>
                  <a:cubicBezTo>
                    <a:pt x="14380" y="17037"/>
                    <a:pt x="14922" y="15695"/>
                    <a:pt x="14955" y="14403"/>
                  </a:cubicBezTo>
                  <a:cubicBezTo>
                    <a:pt x="14994" y="12890"/>
                    <a:pt x="14322" y="11313"/>
                    <a:pt x="12282" y="10703"/>
                  </a:cubicBezTo>
                  <a:cubicBezTo>
                    <a:pt x="11786" y="10554"/>
                    <a:pt x="11242" y="10487"/>
                    <a:pt x="10698" y="10509"/>
                  </a:cubicBezTo>
                  <a:cubicBezTo>
                    <a:pt x="10298" y="10525"/>
                    <a:pt x="9905" y="10589"/>
                    <a:pt x="9540" y="10698"/>
                  </a:cubicBezTo>
                  <a:lnTo>
                    <a:pt x="8545" y="11086"/>
                  </a:lnTo>
                  <a:cubicBezTo>
                    <a:pt x="8397" y="11157"/>
                    <a:pt x="8216" y="11191"/>
                    <a:pt x="8034" y="11182"/>
                  </a:cubicBezTo>
                  <a:cubicBezTo>
                    <a:pt x="7838" y="11172"/>
                    <a:pt x="7656" y="11114"/>
                    <a:pt x="7523" y="11019"/>
                  </a:cubicBezTo>
                  <a:lnTo>
                    <a:pt x="4907" y="8740"/>
                  </a:lnTo>
                  <a:cubicBezTo>
                    <a:pt x="4780" y="8645"/>
                    <a:pt x="4719" y="8520"/>
                    <a:pt x="4739" y="8394"/>
                  </a:cubicBezTo>
                  <a:cubicBezTo>
                    <a:pt x="4758" y="8276"/>
                    <a:pt x="4847" y="8168"/>
                    <a:pt x="4987" y="8092"/>
                  </a:cubicBezTo>
                  <a:lnTo>
                    <a:pt x="12302" y="3940"/>
                  </a:lnTo>
                  <a:cubicBezTo>
                    <a:pt x="12347" y="3901"/>
                    <a:pt x="12360" y="3851"/>
                    <a:pt x="12336" y="3805"/>
                  </a:cubicBezTo>
                  <a:cubicBezTo>
                    <a:pt x="12306" y="3747"/>
                    <a:pt x="12226" y="3707"/>
                    <a:pt x="12133" y="3705"/>
                  </a:cubicBezTo>
                  <a:close/>
                </a:path>
              </a:pathLst>
            </a:custGeom>
            <a:solidFill>
              <a:srgbClr val="F6F6F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9" name="Instructie">
            <a:extLst>
              <a:ext uri="{FF2B5EF4-FFF2-40B4-BE49-F238E27FC236}">
                <a16:creationId xmlns:a16="http://schemas.microsoft.com/office/drawing/2014/main" id="{22D2FD74-8FC8-0BB8-D5A0-2CD545593D05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20" name="Rechthoek 339">
              <a:extLst>
                <a:ext uri="{FF2B5EF4-FFF2-40B4-BE49-F238E27FC236}">
                  <a16:creationId xmlns:a16="http://schemas.microsoft.com/office/drawing/2014/main" id="{6B2B4652-592B-67B0-E758-D9A7110AC091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21" name="Graphic 163">
              <a:extLst>
                <a:ext uri="{FF2B5EF4-FFF2-40B4-BE49-F238E27FC236}">
                  <a16:creationId xmlns:a16="http://schemas.microsoft.com/office/drawing/2014/main" id="{478B5FF4-3D6F-7B62-5DD2-F741655ED18E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2" name="Rechthoek 342">
              <a:extLst>
                <a:ext uri="{FF2B5EF4-FFF2-40B4-BE49-F238E27FC236}">
                  <a16:creationId xmlns:a16="http://schemas.microsoft.com/office/drawing/2014/main" id="{7652513D-EFA5-9A54-C3FE-F72314A41395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23" name="INSTRUCTIE">
              <a:extLst>
                <a:ext uri="{FF2B5EF4-FFF2-40B4-BE49-F238E27FC236}">
                  <a16:creationId xmlns:a16="http://schemas.microsoft.com/office/drawing/2014/main" id="{2A32D391-541F-B5CE-D124-A5F9B815FBEE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4" name="Rechthoek 299">
                <a:extLst>
                  <a:ext uri="{FF2B5EF4-FFF2-40B4-BE49-F238E27FC236}">
                    <a16:creationId xmlns:a16="http://schemas.microsoft.com/office/drawing/2014/main" id="{4D75D0FE-CC1C-9435-4D05-6FB638C7A2A1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7" name="Rectangle">
                  <a:extLst>
                    <a:ext uri="{FF2B5EF4-FFF2-40B4-BE49-F238E27FC236}">
                      <a16:creationId xmlns:a16="http://schemas.microsoft.com/office/drawing/2014/main" id="{C1C972D0-650C-8E9F-DC0E-C93009579043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8" name="Afbeelding invoegen/veranderen">
                  <a:extLst>
                    <a:ext uri="{FF2B5EF4-FFF2-40B4-BE49-F238E27FC236}">
                      <a16:creationId xmlns:a16="http://schemas.microsoft.com/office/drawing/2014/main" id="{D1F9865C-36E1-535D-3B4C-3E9CABF0E092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5" name="Ovaal 301">
                <a:extLst>
                  <a:ext uri="{FF2B5EF4-FFF2-40B4-BE49-F238E27FC236}">
                    <a16:creationId xmlns:a16="http://schemas.microsoft.com/office/drawing/2014/main" id="{3919E8BF-766B-254D-943A-FFEBA748269E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5" name="Oval">
                  <a:extLst>
                    <a:ext uri="{FF2B5EF4-FFF2-40B4-BE49-F238E27FC236}">
                      <a16:creationId xmlns:a16="http://schemas.microsoft.com/office/drawing/2014/main" id="{A7E620D6-A394-E45B-CDE3-B204502ABAE1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6" name="1">
                  <a:extLst>
                    <a:ext uri="{FF2B5EF4-FFF2-40B4-BE49-F238E27FC236}">
                      <a16:creationId xmlns:a16="http://schemas.microsoft.com/office/drawing/2014/main" id="{D5D51F1B-329D-B90C-88DE-70D65648328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6" name="Rechthoek 302">
                <a:extLst>
                  <a:ext uri="{FF2B5EF4-FFF2-40B4-BE49-F238E27FC236}">
                    <a16:creationId xmlns:a16="http://schemas.microsoft.com/office/drawing/2014/main" id="{C115B873-74D6-3424-2CD2-DD09406229EF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7" name="Ovaal 303">
                <a:extLst>
                  <a:ext uri="{FF2B5EF4-FFF2-40B4-BE49-F238E27FC236}">
                    <a16:creationId xmlns:a16="http://schemas.microsoft.com/office/drawing/2014/main" id="{DE96BE52-7D21-4A0A-0682-F2E9D5E9FB2C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3" name="Oval">
                  <a:extLst>
                    <a:ext uri="{FF2B5EF4-FFF2-40B4-BE49-F238E27FC236}">
                      <a16:creationId xmlns:a16="http://schemas.microsoft.com/office/drawing/2014/main" id="{84E9D24B-BEFE-E542-621A-814FDA7E53CD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4" name="2">
                  <a:extLst>
                    <a:ext uri="{FF2B5EF4-FFF2-40B4-BE49-F238E27FC236}">
                      <a16:creationId xmlns:a16="http://schemas.microsoft.com/office/drawing/2014/main" id="{144F6DB1-9960-725D-5C32-764FA782A1D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8" name="Rechthoek 304">
                <a:extLst>
                  <a:ext uri="{FF2B5EF4-FFF2-40B4-BE49-F238E27FC236}">
                    <a16:creationId xmlns:a16="http://schemas.microsoft.com/office/drawing/2014/main" id="{3102AB76-A97A-DBFF-7173-0CFA5B365EFE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9" name="Groep 305">
                <a:extLst>
                  <a:ext uri="{FF2B5EF4-FFF2-40B4-BE49-F238E27FC236}">
                    <a16:creationId xmlns:a16="http://schemas.microsoft.com/office/drawing/2014/main" id="{ACE3A6FE-1863-8F70-5DAE-41EC3D8DD8DC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8" name="Rechthoek 332">
                  <a:extLst>
                    <a:ext uri="{FF2B5EF4-FFF2-40B4-BE49-F238E27FC236}">
                      <a16:creationId xmlns:a16="http://schemas.microsoft.com/office/drawing/2014/main" id="{3802D926-F46B-6AA8-7460-68B6C26306FB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61" name="Rectangle">
                    <a:extLst>
                      <a:ext uri="{FF2B5EF4-FFF2-40B4-BE49-F238E27FC236}">
                        <a16:creationId xmlns:a16="http://schemas.microsoft.com/office/drawing/2014/main" id="{B1A07281-FEE1-A94E-5679-EFB40343324F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2" name="Invoegen">
                    <a:extLst>
                      <a:ext uri="{FF2B5EF4-FFF2-40B4-BE49-F238E27FC236}">
                        <a16:creationId xmlns:a16="http://schemas.microsoft.com/office/drawing/2014/main" id="{6BE67DB1-6715-3AE9-51A1-CC7E05378162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9" name="Rechte verbindingslijn 333">
                  <a:extLst>
                    <a:ext uri="{FF2B5EF4-FFF2-40B4-BE49-F238E27FC236}">
                      <a16:creationId xmlns:a16="http://schemas.microsoft.com/office/drawing/2014/main" id="{E6A3A6E1-14B9-25BF-0340-2CF18CB03CA1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0" name="Gelijkbenige driehoek 334">
                  <a:extLst>
                    <a:ext uri="{FF2B5EF4-FFF2-40B4-BE49-F238E27FC236}">
                      <a16:creationId xmlns:a16="http://schemas.microsoft.com/office/drawing/2014/main" id="{0F40B11A-3C60-8A21-99FA-757577263E33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30" name="Groep 306">
                <a:extLst>
                  <a:ext uri="{FF2B5EF4-FFF2-40B4-BE49-F238E27FC236}">
                    <a16:creationId xmlns:a16="http://schemas.microsoft.com/office/drawing/2014/main" id="{1109BF6B-BC77-3F25-3723-6EA5724C934F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52" name="Rechthoek 326">
                  <a:extLst>
                    <a:ext uri="{FF2B5EF4-FFF2-40B4-BE49-F238E27FC236}">
                      <a16:creationId xmlns:a16="http://schemas.microsoft.com/office/drawing/2014/main" id="{B56013DF-2E32-52ED-7176-F889D0E4FFC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3" name="Ovaal 327">
                  <a:extLst>
                    <a:ext uri="{FF2B5EF4-FFF2-40B4-BE49-F238E27FC236}">
                      <a16:creationId xmlns:a16="http://schemas.microsoft.com/office/drawing/2014/main" id="{4B7EC959-CA08-4F01-5E2A-D1E7A75B2FFC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4" name="Vrije vorm: vorm 328">
                  <a:extLst>
                    <a:ext uri="{FF2B5EF4-FFF2-40B4-BE49-F238E27FC236}">
                      <a16:creationId xmlns:a16="http://schemas.microsoft.com/office/drawing/2014/main" id="{98E34E00-CCDB-01F6-A1F3-D52768D33907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5" name="Rechthoek: afgeronde hoeken 329">
                  <a:extLst>
                    <a:ext uri="{FF2B5EF4-FFF2-40B4-BE49-F238E27FC236}">
                      <a16:creationId xmlns:a16="http://schemas.microsoft.com/office/drawing/2014/main" id="{A77632FB-DAC9-D3E7-10F6-5F32A62B3AE0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6" name="Rechte verbindingslijn 330">
                  <a:extLst>
                    <a:ext uri="{FF2B5EF4-FFF2-40B4-BE49-F238E27FC236}">
                      <a16:creationId xmlns:a16="http://schemas.microsoft.com/office/drawing/2014/main" id="{EC9730D7-FAF1-3979-2C2E-24D97B73D2DA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7" name="Rechte verbindingslijn 331">
                  <a:extLst>
                    <a:ext uri="{FF2B5EF4-FFF2-40B4-BE49-F238E27FC236}">
                      <a16:creationId xmlns:a16="http://schemas.microsoft.com/office/drawing/2014/main" id="{C408A6ED-9275-F04C-F62D-AB6DD575367D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31" name="Ovaal 307">
                <a:extLst>
                  <a:ext uri="{FF2B5EF4-FFF2-40B4-BE49-F238E27FC236}">
                    <a16:creationId xmlns:a16="http://schemas.microsoft.com/office/drawing/2014/main" id="{DD6D449D-F119-522D-926C-1204441A3A46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0B94E9CC-343D-A9F0-9B48-404E34C71DF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3">
                  <a:extLst>
                    <a:ext uri="{FF2B5EF4-FFF2-40B4-BE49-F238E27FC236}">
                      <a16:creationId xmlns:a16="http://schemas.microsoft.com/office/drawing/2014/main" id="{EFAFA89F-9931-AD53-C84D-80807F2B289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32" name="Rechthoek 308">
                <a:extLst>
                  <a:ext uri="{FF2B5EF4-FFF2-40B4-BE49-F238E27FC236}">
                    <a16:creationId xmlns:a16="http://schemas.microsoft.com/office/drawing/2014/main" id="{6A03AB2F-6620-0F03-4077-525FD5A2217D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3" name="Groep 309">
                <a:extLst>
                  <a:ext uri="{FF2B5EF4-FFF2-40B4-BE49-F238E27FC236}">
                    <a16:creationId xmlns:a16="http://schemas.microsoft.com/office/drawing/2014/main" id="{E77D301A-5756-0310-F2F5-601BB6FC5570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4" name="Groep 310">
                  <a:extLst>
                    <a:ext uri="{FF2B5EF4-FFF2-40B4-BE49-F238E27FC236}">
                      <a16:creationId xmlns:a16="http://schemas.microsoft.com/office/drawing/2014/main" id="{282AF8BA-900B-2006-C00B-348D7586582B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7" name="Groep 313">
                    <a:extLst>
                      <a:ext uri="{FF2B5EF4-FFF2-40B4-BE49-F238E27FC236}">
                        <a16:creationId xmlns:a16="http://schemas.microsoft.com/office/drawing/2014/main" id="{526ECEE8-A778-4B26-0A94-97781CF8D6D9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4" name="Groep 320">
                      <a:extLst>
                        <a:ext uri="{FF2B5EF4-FFF2-40B4-BE49-F238E27FC236}">
                          <a16:creationId xmlns:a16="http://schemas.microsoft.com/office/drawing/2014/main" id="{B34A338E-9675-E334-F255-6E39FBE6132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7" name="Rechthoek 323">
                        <a:extLst>
                          <a:ext uri="{FF2B5EF4-FFF2-40B4-BE49-F238E27FC236}">
                            <a16:creationId xmlns:a16="http://schemas.microsoft.com/office/drawing/2014/main" id="{E5235FD6-FFCB-413F-FDBA-19C046EFA74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8" name="Rechthoek 324">
                        <a:extLst>
                          <a:ext uri="{FF2B5EF4-FFF2-40B4-BE49-F238E27FC236}">
                            <a16:creationId xmlns:a16="http://schemas.microsoft.com/office/drawing/2014/main" id="{AF8C2B3F-46FB-059D-F7ED-5AB31DF4F61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9" name="Ovaal 325">
                        <a:extLst>
                          <a:ext uri="{FF2B5EF4-FFF2-40B4-BE49-F238E27FC236}">
                            <a16:creationId xmlns:a16="http://schemas.microsoft.com/office/drawing/2014/main" id="{BD275A04-F211-4C58-CEF6-FF4C573866A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5" name="Afbeelding 321" descr="Afbeelding 321">
                      <a:extLst>
                        <a:ext uri="{FF2B5EF4-FFF2-40B4-BE49-F238E27FC236}">
                          <a16:creationId xmlns:a16="http://schemas.microsoft.com/office/drawing/2014/main" id="{B0A44F40-BF4A-CD0D-2ED7-DFA102A9E57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6" name="Afbeelding 322" descr="Afbeelding 322">
                      <a:extLst>
                        <a:ext uri="{FF2B5EF4-FFF2-40B4-BE49-F238E27FC236}">
                          <a16:creationId xmlns:a16="http://schemas.microsoft.com/office/drawing/2014/main" id="{F5D6FE85-55A6-1B10-10A2-C884811AD7F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2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8" name="Groep 314">
                    <a:extLst>
                      <a:ext uri="{FF2B5EF4-FFF2-40B4-BE49-F238E27FC236}">
                        <a16:creationId xmlns:a16="http://schemas.microsoft.com/office/drawing/2014/main" id="{7AF1F0B1-EF7C-B727-37FC-2C13DA4E7F2E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42" name="Rechthoek 318">
                      <a:extLst>
                        <a:ext uri="{FF2B5EF4-FFF2-40B4-BE49-F238E27FC236}">
                          <a16:creationId xmlns:a16="http://schemas.microsoft.com/office/drawing/2014/main" id="{3B6316E7-1730-591F-8C69-6010ECCB611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3" name="Rechthoek 319">
                      <a:extLst>
                        <a:ext uri="{FF2B5EF4-FFF2-40B4-BE49-F238E27FC236}">
                          <a16:creationId xmlns:a16="http://schemas.microsoft.com/office/drawing/2014/main" id="{4F8657FE-4395-92AD-0FDC-2C1603128A9A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9" name="Groep 315">
                    <a:extLst>
                      <a:ext uri="{FF2B5EF4-FFF2-40B4-BE49-F238E27FC236}">
                        <a16:creationId xmlns:a16="http://schemas.microsoft.com/office/drawing/2014/main" id="{46DF996C-0B0A-C1DB-F665-438CCDEFC59D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40" name="Rechthoek 316">
                      <a:extLst>
                        <a:ext uri="{FF2B5EF4-FFF2-40B4-BE49-F238E27FC236}">
                          <a16:creationId xmlns:a16="http://schemas.microsoft.com/office/drawing/2014/main" id="{FA54A477-A3C0-0C0F-B61D-100506431AD8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1" name="Rechthoek 317">
                      <a:extLst>
                        <a:ext uri="{FF2B5EF4-FFF2-40B4-BE49-F238E27FC236}">
                          <a16:creationId xmlns:a16="http://schemas.microsoft.com/office/drawing/2014/main" id="{54CA0363-EA2A-B45D-8AC7-56E93EB31CFB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5" name="Rechthoek 311">
                  <a:extLst>
                    <a:ext uri="{FF2B5EF4-FFF2-40B4-BE49-F238E27FC236}">
                      <a16:creationId xmlns:a16="http://schemas.microsoft.com/office/drawing/2014/main" id="{CDC77B0B-A30E-CACD-1B8D-BB8769028768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6" name="Gelijkbenige driehoek 312">
                  <a:extLst>
                    <a:ext uri="{FF2B5EF4-FFF2-40B4-BE49-F238E27FC236}">
                      <a16:creationId xmlns:a16="http://schemas.microsoft.com/office/drawing/2014/main" id="{56C37FEF-5CF3-41E9-B599-1EC6EDDCDDEB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7620DF7F-1C7A-144E-E5D2-7AEF9E69DF01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70" name="Rechthoek 339">
              <a:extLst>
                <a:ext uri="{FF2B5EF4-FFF2-40B4-BE49-F238E27FC236}">
                  <a16:creationId xmlns:a16="http://schemas.microsoft.com/office/drawing/2014/main" id="{2BEDAD3E-BC37-BB7F-1BD0-ED5C9068F5AA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71" name="Groeperen 38">
              <a:extLst>
                <a:ext uri="{FF2B5EF4-FFF2-40B4-BE49-F238E27FC236}">
                  <a16:creationId xmlns:a16="http://schemas.microsoft.com/office/drawing/2014/main" id="{BC0BF84C-C190-FB4B-9CD5-62BD56E4279C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5" name="Rechthoek 24">
                <a:extLst>
                  <a:ext uri="{FF2B5EF4-FFF2-40B4-BE49-F238E27FC236}">
                    <a16:creationId xmlns:a16="http://schemas.microsoft.com/office/drawing/2014/main" id="{8D04639E-E8E3-BE22-0460-80C6E75ABF70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25">
                <a:extLst>
                  <a:ext uri="{FF2B5EF4-FFF2-40B4-BE49-F238E27FC236}">
                    <a16:creationId xmlns:a16="http://schemas.microsoft.com/office/drawing/2014/main" id="{C1B1F8B9-3AC8-9699-5BAE-72F96A410560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26">
                <a:extLst>
                  <a:ext uri="{FF2B5EF4-FFF2-40B4-BE49-F238E27FC236}">
                    <a16:creationId xmlns:a16="http://schemas.microsoft.com/office/drawing/2014/main" id="{56E77D5F-8D31-2CF1-1F23-AC1FE9EA32DC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8" name="Rechthoek 27">
                <a:extLst>
                  <a:ext uri="{FF2B5EF4-FFF2-40B4-BE49-F238E27FC236}">
                    <a16:creationId xmlns:a16="http://schemas.microsoft.com/office/drawing/2014/main" id="{76BECACE-5626-17CC-C619-73BBA9603B47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9" name="Rechthoek 32">
                <a:extLst>
                  <a:ext uri="{FF2B5EF4-FFF2-40B4-BE49-F238E27FC236}">
                    <a16:creationId xmlns:a16="http://schemas.microsoft.com/office/drawing/2014/main" id="{892AB8B6-3132-318C-B01F-9D9C95746262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0" name="Rechthoek 36">
                <a:extLst>
                  <a:ext uri="{FF2B5EF4-FFF2-40B4-BE49-F238E27FC236}">
                    <a16:creationId xmlns:a16="http://schemas.microsoft.com/office/drawing/2014/main" id="{AEAD74D3-CCCC-5D75-6273-686170C475CF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72" name="Group 71">
              <a:extLst>
                <a:ext uri="{FF2B5EF4-FFF2-40B4-BE49-F238E27FC236}">
                  <a16:creationId xmlns:a16="http://schemas.microsoft.com/office/drawing/2014/main" id="{A863CF15-26C4-C159-A543-26F36FABA12E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9" name="Rechthoek 33">
                <a:extLst>
                  <a:ext uri="{FF2B5EF4-FFF2-40B4-BE49-F238E27FC236}">
                    <a16:creationId xmlns:a16="http://schemas.microsoft.com/office/drawing/2014/main" id="{E511B0F6-C4BD-1FCA-DB41-A22B649388F3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28">
                <a:extLst>
                  <a:ext uri="{FF2B5EF4-FFF2-40B4-BE49-F238E27FC236}">
                    <a16:creationId xmlns:a16="http://schemas.microsoft.com/office/drawing/2014/main" id="{E774A018-EBC0-54CE-4CAE-C33E3CBBFF73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29">
                <a:extLst>
                  <a:ext uri="{FF2B5EF4-FFF2-40B4-BE49-F238E27FC236}">
                    <a16:creationId xmlns:a16="http://schemas.microsoft.com/office/drawing/2014/main" id="{65695101-1F5B-3304-3EB4-1B9428D8FC4D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30">
                <a:extLst>
                  <a:ext uri="{FF2B5EF4-FFF2-40B4-BE49-F238E27FC236}">
                    <a16:creationId xmlns:a16="http://schemas.microsoft.com/office/drawing/2014/main" id="{C7E45A0F-64A5-D165-F149-DE790BE94D75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35">
                <a:extLst>
                  <a:ext uri="{FF2B5EF4-FFF2-40B4-BE49-F238E27FC236}">
                    <a16:creationId xmlns:a16="http://schemas.microsoft.com/office/drawing/2014/main" id="{1CA12BA7-E77D-B9E5-0FE2-F9377C2A1E70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37">
                <a:extLst>
                  <a:ext uri="{FF2B5EF4-FFF2-40B4-BE49-F238E27FC236}">
                    <a16:creationId xmlns:a16="http://schemas.microsoft.com/office/drawing/2014/main" id="{8F5AFF32-5045-0893-9E14-C593517204A3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3" name="Tijdelijke aanduiding voor tekst 10">
              <a:extLst>
                <a:ext uri="{FF2B5EF4-FFF2-40B4-BE49-F238E27FC236}">
                  <a16:creationId xmlns:a16="http://schemas.microsoft.com/office/drawing/2014/main" id="{398BECC9-C28C-51F7-53F6-7279B288EA03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4" name="Tijdelijke aanduiding voor tekst 10">
              <a:extLst>
                <a:ext uri="{FF2B5EF4-FFF2-40B4-BE49-F238E27FC236}">
                  <a16:creationId xmlns:a16="http://schemas.microsoft.com/office/drawing/2014/main" id="{DFF37372-296F-56C4-8C50-546CA96D281A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5" name="Rectangle">
              <a:extLst>
                <a:ext uri="{FF2B5EF4-FFF2-40B4-BE49-F238E27FC236}">
                  <a16:creationId xmlns:a16="http://schemas.microsoft.com/office/drawing/2014/main" id="{25F61C43-7ACA-EFA3-BD0C-330F207F0799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6" name="Afbeelding invoegen/veranderen">
              <a:extLst>
                <a:ext uri="{FF2B5EF4-FFF2-40B4-BE49-F238E27FC236}">
                  <a16:creationId xmlns:a16="http://schemas.microsoft.com/office/drawing/2014/main" id="{2844EC76-87FE-238E-048E-65392C6B1D85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7" name="Tijdelijke aanduiding voor inhoud 4">
              <a:extLst>
                <a:ext uri="{FF2B5EF4-FFF2-40B4-BE49-F238E27FC236}">
                  <a16:creationId xmlns:a16="http://schemas.microsoft.com/office/drawing/2014/main" id="{7FFE51E9-9395-D28A-4E00-78AC2336FA6E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8" name="Picture 77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C10AD3B8-ABF6-0E32-C7ED-C2D40E14D3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35F724A-DF44-7A39-27F7-E0C2108E6F3B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5977B549-E6F0-7091-8ED8-ED7D52C724F6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98" name="Rechthoek 339">
                <a:extLst>
                  <a:ext uri="{FF2B5EF4-FFF2-40B4-BE49-F238E27FC236}">
                    <a16:creationId xmlns:a16="http://schemas.microsoft.com/office/drawing/2014/main" id="{D2064A65-9B23-093A-6B9B-F2ED0568A195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9" name="Rectangle">
                <a:extLst>
                  <a:ext uri="{FF2B5EF4-FFF2-40B4-BE49-F238E27FC236}">
                    <a16:creationId xmlns:a16="http://schemas.microsoft.com/office/drawing/2014/main" id="{7C03597D-F627-9337-E3B6-C40ADDF74772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00" name="Afbeelding invoegen/veranderen">
                <a:extLst>
                  <a:ext uri="{FF2B5EF4-FFF2-40B4-BE49-F238E27FC236}">
                    <a16:creationId xmlns:a16="http://schemas.microsoft.com/office/drawing/2014/main" id="{793269DA-7A3D-C8CC-8D31-2AC1DE50857E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92" name="Titel 21">
              <a:extLst>
                <a:ext uri="{FF2B5EF4-FFF2-40B4-BE49-F238E27FC236}">
                  <a16:creationId xmlns:a16="http://schemas.microsoft.com/office/drawing/2014/main" id="{CE7514D6-F785-F811-F383-845272D5A470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93" name="Tijdelijke aanduiding voor inhoud 4">
              <a:extLst>
                <a:ext uri="{FF2B5EF4-FFF2-40B4-BE49-F238E27FC236}">
                  <a16:creationId xmlns:a16="http://schemas.microsoft.com/office/drawing/2014/main" id="{C01702C9-A31B-D625-41A9-E6CB2DAD6375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94" name="Rechthoek 3">
              <a:extLst>
                <a:ext uri="{FF2B5EF4-FFF2-40B4-BE49-F238E27FC236}">
                  <a16:creationId xmlns:a16="http://schemas.microsoft.com/office/drawing/2014/main" id="{623E855B-D535-EE44-C8B5-06855EEA3F8E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5" name="Rechthoek 31">
              <a:extLst>
                <a:ext uri="{FF2B5EF4-FFF2-40B4-BE49-F238E27FC236}">
                  <a16:creationId xmlns:a16="http://schemas.microsoft.com/office/drawing/2014/main" id="{414A2EFF-6F42-DE79-7F50-A3BD1E42CD3D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6" name="Tijdelijke aanduiding voor tekst 10">
              <a:extLst>
                <a:ext uri="{FF2B5EF4-FFF2-40B4-BE49-F238E27FC236}">
                  <a16:creationId xmlns:a16="http://schemas.microsoft.com/office/drawing/2014/main" id="{41D8FA02-67B8-DA16-54EF-8F631AD2A25C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97" name="Tijdelijke aanduiding voor tekst 10">
              <a:extLst>
                <a:ext uri="{FF2B5EF4-FFF2-40B4-BE49-F238E27FC236}">
                  <a16:creationId xmlns:a16="http://schemas.microsoft.com/office/drawing/2014/main" id="{F0172E55-A107-2ECC-B7B3-3D5D1EB74349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137880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9ABAE-6004-E510-8641-A5ADB416F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5692" y="620418"/>
            <a:ext cx="5392615" cy="1074404"/>
          </a:xfrm>
        </p:spPr>
        <p:txBody>
          <a:bodyPr/>
          <a:lstStyle/>
          <a:p>
            <a:r>
              <a:rPr lang="nl-NL" dirty="0"/>
              <a:t>Images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comparison</a:t>
            </a:r>
            <a:endParaRPr lang="en-NL" dirty="0"/>
          </a:p>
        </p:txBody>
      </p:sp>
      <p:pic>
        <p:nvPicPr>
          <p:cNvPr id="7" name="Picture Placeholder 6" descr="An apple on a white surface&#10;&#10;Description automatically generated">
            <a:extLst>
              <a:ext uri="{FF2B5EF4-FFF2-40B4-BE49-F238E27FC236}">
                <a16:creationId xmlns:a16="http://schemas.microsoft.com/office/drawing/2014/main" id="{E11F469C-7F74-458B-B17B-0A3EA7790B1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l="138" t="39917" r="16200" b="21502"/>
          <a:stretch/>
        </p:blipFill>
        <p:spPr>
          <a:xfrm flipH="1">
            <a:off x="-871789" y="2533439"/>
            <a:ext cx="3779548" cy="2614248"/>
          </a:xfrm>
        </p:spPr>
      </p:pic>
      <p:pic>
        <p:nvPicPr>
          <p:cNvPr id="9" name="Picture Placeholder 8" descr="A pear on a white surface&#10;&#10;Description automatically generated">
            <a:extLst>
              <a:ext uri="{FF2B5EF4-FFF2-40B4-BE49-F238E27FC236}">
                <a16:creationId xmlns:a16="http://schemas.microsoft.com/office/drawing/2014/main" id="{E39B34DB-976D-9720-72A6-9AC209300BD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20440" t="46920" r="12038" b="21940"/>
          <a:stretch/>
        </p:blipFill>
        <p:spPr>
          <a:xfrm flipH="1">
            <a:off x="2447057" y="2533439"/>
            <a:ext cx="3779548" cy="2614248"/>
          </a:xfrm>
        </p:spPr>
      </p:pic>
      <p:pic>
        <p:nvPicPr>
          <p:cNvPr id="11" name="Picture Placeholder 10" descr="An orange on a white surface&#10;&#10;Description automatically generated">
            <a:extLst>
              <a:ext uri="{FF2B5EF4-FFF2-40B4-BE49-F238E27FC236}">
                <a16:creationId xmlns:a16="http://schemas.microsoft.com/office/drawing/2014/main" id="{4493EDAB-A26A-9A5A-5D6E-E1DB34FD65F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 l="3107" t="37541" r="18659" b="26367"/>
          <a:stretch/>
        </p:blipFill>
        <p:spPr>
          <a:xfrm flipH="1">
            <a:off x="5754180" y="2533439"/>
            <a:ext cx="3779548" cy="2614248"/>
          </a:xfrm>
        </p:spPr>
      </p:pic>
      <p:grpSp>
        <p:nvGrpSpPr>
          <p:cNvPr id="3" name="Instructie">
            <a:extLst>
              <a:ext uri="{FF2B5EF4-FFF2-40B4-BE49-F238E27FC236}">
                <a16:creationId xmlns:a16="http://schemas.microsoft.com/office/drawing/2014/main" id="{5C690825-348A-27F7-7EB7-5FD2B6430092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4" name="Rechthoek 339">
              <a:extLst>
                <a:ext uri="{FF2B5EF4-FFF2-40B4-BE49-F238E27FC236}">
                  <a16:creationId xmlns:a16="http://schemas.microsoft.com/office/drawing/2014/main" id="{46475CBF-2AA7-D2C4-C325-5B954DD6D935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5" name="Graphic 163">
              <a:extLst>
                <a:ext uri="{FF2B5EF4-FFF2-40B4-BE49-F238E27FC236}">
                  <a16:creationId xmlns:a16="http://schemas.microsoft.com/office/drawing/2014/main" id="{6C50021D-B4F2-5BF0-A72C-6EE4E563EC8B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6" name="Rechthoek 342">
              <a:extLst>
                <a:ext uri="{FF2B5EF4-FFF2-40B4-BE49-F238E27FC236}">
                  <a16:creationId xmlns:a16="http://schemas.microsoft.com/office/drawing/2014/main" id="{F7DBB335-9407-7388-5AED-596B623E400E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38B21CBD-BCDA-5FD0-ABAC-56C4C28112E9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0" name="Rechthoek 299">
                <a:extLst>
                  <a:ext uri="{FF2B5EF4-FFF2-40B4-BE49-F238E27FC236}">
                    <a16:creationId xmlns:a16="http://schemas.microsoft.com/office/drawing/2014/main" id="{4CE0B5EB-C2B7-D0FE-865A-19A05AC12EAD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4" name="Rectangle">
                  <a:extLst>
                    <a:ext uri="{FF2B5EF4-FFF2-40B4-BE49-F238E27FC236}">
                      <a16:creationId xmlns:a16="http://schemas.microsoft.com/office/drawing/2014/main" id="{DA2E3FC9-BCC9-993C-8008-B157DDE023EC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5" name="Afbeelding invoegen/veranderen">
                  <a:extLst>
                    <a:ext uri="{FF2B5EF4-FFF2-40B4-BE49-F238E27FC236}">
                      <a16:creationId xmlns:a16="http://schemas.microsoft.com/office/drawing/2014/main" id="{7AF56ECF-9530-35D2-E993-09028273BF58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2" name="Ovaal 301">
                <a:extLst>
                  <a:ext uri="{FF2B5EF4-FFF2-40B4-BE49-F238E27FC236}">
                    <a16:creationId xmlns:a16="http://schemas.microsoft.com/office/drawing/2014/main" id="{27B1D299-5EA5-3F52-FAF0-E329CD3A4A17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EB32F7BF-CA25-B99A-4AF6-DB3CA698B85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1">
                  <a:extLst>
                    <a:ext uri="{FF2B5EF4-FFF2-40B4-BE49-F238E27FC236}">
                      <a16:creationId xmlns:a16="http://schemas.microsoft.com/office/drawing/2014/main" id="{D32FCC38-EEF5-92EE-2689-9AA4264AE05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3" name="Rechthoek 302">
                <a:extLst>
                  <a:ext uri="{FF2B5EF4-FFF2-40B4-BE49-F238E27FC236}">
                    <a16:creationId xmlns:a16="http://schemas.microsoft.com/office/drawing/2014/main" id="{90D2A3A0-5344-DE78-C4CC-F566D5368631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4" name="Ovaal 303">
                <a:extLst>
                  <a:ext uri="{FF2B5EF4-FFF2-40B4-BE49-F238E27FC236}">
                    <a16:creationId xmlns:a16="http://schemas.microsoft.com/office/drawing/2014/main" id="{6C11AA9D-32C4-9C71-14DD-A9AE0379427F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ED0BBD54-5A43-27E7-43F8-E6826215F7C6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2">
                  <a:extLst>
                    <a:ext uri="{FF2B5EF4-FFF2-40B4-BE49-F238E27FC236}">
                      <a16:creationId xmlns:a16="http://schemas.microsoft.com/office/drawing/2014/main" id="{0062821D-0D36-4F64-5DDE-AD9D5BD54EE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5" name="Rechthoek 304">
                <a:extLst>
                  <a:ext uri="{FF2B5EF4-FFF2-40B4-BE49-F238E27FC236}">
                    <a16:creationId xmlns:a16="http://schemas.microsoft.com/office/drawing/2014/main" id="{D803E749-896A-FB31-6FCC-F2AB8BA03796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6" name="Groep 305">
                <a:extLst>
                  <a:ext uri="{FF2B5EF4-FFF2-40B4-BE49-F238E27FC236}">
                    <a16:creationId xmlns:a16="http://schemas.microsoft.com/office/drawing/2014/main" id="{C14F4E3D-6A60-7526-BF40-F4027A4B857A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5" name="Rechthoek 332">
                  <a:extLst>
                    <a:ext uri="{FF2B5EF4-FFF2-40B4-BE49-F238E27FC236}">
                      <a16:creationId xmlns:a16="http://schemas.microsoft.com/office/drawing/2014/main" id="{590E3485-9885-1CA8-BEF1-C7F5CE369918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8" name="Rectangle">
                    <a:extLst>
                      <a:ext uri="{FF2B5EF4-FFF2-40B4-BE49-F238E27FC236}">
                        <a16:creationId xmlns:a16="http://schemas.microsoft.com/office/drawing/2014/main" id="{09778CCE-C886-D75A-3968-06E2D64A9AF2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9" name="Invoegen">
                    <a:extLst>
                      <a:ext uri="{FF2B5EF4-FFF2-40B4-BE49-F238E27FC236}">
                        <a16:creationId xmlns:a16="http://schemas.microsoft.com/office/drawing/2014/main" id="{4E4EBEE7-B3CB-C5B9-6414-A2E9C1EFEA04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6" name="Rechte verbindingslijn 333">
                  <a:extLst>
                    <a:ext uri="{FF2B5EF4-FFF2-40B4-BE49-F238E27FC236}">
                      <a16:creationId xmlns:a16="http://schemas.microsoft.com/office/drawing/2014/main" id="{9E510D0A-077A-B98F-A3AA-980B86CE37EA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" name="Gelijkbenige driehoek 334">
                  <a:extLst>
                    <a:ext uri="{FF2B5EF4-FFF2-40B4-BE49-F238E27FC236}">
                      <a16:creationId xmlns:a16="http://schemas.microsoft.com/office/drawing/2014/main" id="{DDE583DD-6EF5-9A54-F552-D24CE61C9C5A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7" name="Groep 306">
                <a:extLst>
                  <a:ext uri="{FF2B5EF4-FFF2-40B4-BE49-F238E27FC236}">
                    <a16:creationId xmlns:a16="http://schemas.microsoft.com/office/drawing/2014/main" id="{813D2C09-6379-DDE1-3ADD-6004A1B6056B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9" name="Rechthoek 326">
                  <a:extLst>
                    <a:ext uri="{FF2B5EF4-FFF2-40B4-BE49-F238E27FC236}">
                      <a16:creationId xmlns:a16="http://schemas.microsoft.com/office/drawing/2014/main" id="{4438DC0C-F771-FFB9-A4FB-E62C722E5C1A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Ovaal 327">
                  <a:extLst>
                    <a:ext uri="{FF2B5EF4-FFF2-40B4-BE49-F238E27FC236}">
                      <a16:creationId xmlns:a16="http://schemas.microsoft.com/office/drawing/2014/main" id="{66C5CFAE-A5F8-549A-451D-E5D542BCAF0D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Vrije vorm: vorm 328">
                  <a:extLst>
                    <a:ext uri="{FF2B5EF4-FFF2-40B4-BE49-F238E27FC236}">
                      <a16:creationId xmlns:a16="http://schemas.microsoft.com/office/drawing/2014/main" id="{0C9B82C6-E1CA-A273-FCB6-17F755B360BA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Rechthoek: afgeronde hoeken 329">
                  <a:extLst>
                    <a:ext uri="{FF2B5EF4-FFF2-40B4-BE49-F238E27FC236}">
                      <a16:creationId xmlns:a16="http://schemas.microsoft.com/office/drawing/2014/main" id="{ADE54AD2-3600-E4A5-63E3-CF3D18467648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Rechte verbindingslijn 330">
                  <a:extLst>
                    <a:ext uri="{FF2B5EF4-FFF2-40B4-BE49-F238E27FC236}">
                      <a16:creationId xmlns:a16="http://schemas.microsoft.com/office/drawing/2014/main" id="{4B147A35-6DA9-A143-47D9-D9590C436DF6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4" name="Rechte verbindingslijn 331">
                  <a:extLst>
                    <a:ext uri="{FF2B5EF4-FFF2-40B4-BE49-F238E27FC236}">
                      <a16:creationId xmlns:a16="http://schemas.microsoft.com/office/drawing/2014/main" id="{6C965676-2562-60A9-6043-AC1343FF4D82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8" name="Ovaal 307">
                <a:extLst>
                  <a:ext uri="{FF2B5EF4-FFF2-40B4-BE49-F238E27FC236}">
                    <a16:creationId xmlns:a16="http://schemas.microsoft.com/office/drawing/2014/main" id="{CCD65E42-903D-D142-4D0A-E7D9F7E5691D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7" name="Oval">
                  <a:extLst>
                    <a:ext uri="{FF2B5EF4-FFF2-40B4-BE49-F238E27FC236}">
                      <a16:creationId xmlns:a16="http://schemas.microsoft.com/office/drawing/2014/main" id="{2E99FA94-C2AC-D0A6-BD11-D761124A6877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8" name="3">
                  <a:extLst>
                    <a:ext uri="{FF2B5EF4-FFF2-40B4-BE49-F238E27FC236}">
                      <a16:creationId xmlns:a16="http://schemas.microsoft.com/office/drawing/2014/main" id="{E7B98602-2645-5C41-1E77-33AC6775C27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9" name="Rechthoek 308">
                <a:extLst>
                  <a:ext uri="{FF2B5EF4-FFF2-40B4-BE49-F238E27FC236}">
                    <a16:creationId xmlns:a16="http://schemas.microsoft.com/office/drawing/2014/main" id="{31F6E79D-848B-1E9B-C753-E718ACC57159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0" name="Groep 309">
                <a:extLst>
                  <a:ext uri="{FF2B5EF4-FFF2-40B4-BE49-F238E27FC236}">
                    <a16:creationId xmlns:a16="http://schemas.microsoft.com/office/drawing/2014/main" id="{16F17068-AE0B-256F-4C41-68C2854A38CB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1" name="Groep 310">
                  <a:extLst>
                    <a:ext uri="{FF2B5EF4-FFF2-40B4-BE49-F238E27FC236}">
                      <a16:creationId xmlns:a16="http://schemas.microsoft.com/office/drawing/2014/main" id="{C1A37E85-0D7C-031F-4064-C1728B7AA9DB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4" name="Groep 313">
                    <a:extLst>
                      <a:ext uri="{FF2B5EF4-FFF2-40B4-BE49-F238E27FC236}">
                        <a16:creationId xmlns:a16="http://schemas.microsoft.com/office/drawing/2014/main" id="{B644661A-FB4D-A180-36C7-21CD8F895F66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1" name="Groep 320">
                      <a:extLst>
                        <a:ext uri="{FF2B5EF4-FFF2-40B4-BE49-F238E27FC236}">
                          <a16:creationId xmlns:a16="http://schemas.microsoft.com/office/drawing/2014/main" id="{CBDFA7DB-FF20-3F2C-CB07-0C4AED7B33C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4" name="Rechthoek 323">
                        <a:extLst>
                          <a:ext uri="{FF2B5EF4-FFF2-40B4-BE49-F238E27FC236}">
                            <a16:creationId xmlns:a16="http://schemas.microsoft.com/office/drawing/2014/main" id="{20C7A521-DF1D-5444-F5AF-B5E97764FA4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" name="Rechthoek 324">
                        <a:extLst>
                          <a:ext uri="{FF2B5EF4-FFF2-40B4-BE49-F238E27FC236}">
                            <a16:creationId xmlns:a16="http://schemas.microsoft.com/office/drawing/2014/main" id="{5F1745CC-5A90-DEDA-4258-1396E6DCE13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6" name="Ovaal 325">
                        <a:extLst>
                          <a:ext uri="{FF2B5EF4-FFF2-40B4-BE49-F238E27FC236}">
                            <a16:creationId xmlns:a16="http://schemas.microsoft.com/office/drawing/2014/main" id="{600C50D4-5947-AE3B-B649-F66EFBEE070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2" name="Afbeelding 321" descr="Afbeelding 321">
                      <a:extLst>
                        <a:ext uri="{FF2B5EF4-FFF2-40B4-BE49-F238E27FC236}">
                          <a16:creationId xmlns:a16="http://schemas.microsoft.com/office/drawing/2014/main" id="{CFB2666A-6E6A-7CF7-9A96-CB2DC0BB3D9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3" name="Afbeelding 322" descr="Afbeelding 322">
                      <a:extLst>
                        <a:ext uri="{FF2B5EF4-FFF2-40B4-BE49-F238E27FC236}">
                          <a16:creationId xmlns:a16="http://schemas.microsoft.com/office/drawing/2014/main" id="{3CF1C4C1-7A87-160F-B178-284971E256D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5" name="Groep 314">
                    <a:extLst>
                      <a:ext uri="{FF2B5EF4-FFF2-40B4-BE49-F238E27FC236}">
                        <a16:creationId xmlns:a16="http://schemas.microsoft.com/office/drawing/2014/main" id="{BF50B031-7265-010A-6B62-58BDC5BFF3FB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9" name="Rechthoek 318">
                      <a:extLst>
                        <a:ext uri="{FF2B5EF4-FFF2-40B4-BE49-F238E27FC236}">
                          <a16:creationId xmlns:a16="http://schemas.microsoft.com/office/drawing/2014/main" id="{1B281FEB-320D-704F-9619-AD179F42CB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9">
                      <a:extLst>
                        <a:ext uri="{FF2B5EF4-FFF2-40B4-BE49-F238E27FC236}">
                          <a16:creationId xmlns:a16="http://schemas.microsoft.com/office/drawing/2014/main" id="{32AD3529-5C3B-D848-5323-B7C1D0ED6020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6" name="Groep 315">
                    <a:extLst>
                      <a:ext uri="{FF2B5EF4-FFF2-40B4-BE49-F238E27FC236}">
                        <a16:creationId xmlns:a16="http://schemas.microsoft.com/office/drawing/2014/main" id="{99C8CD76-3AD7-8A8C-ED49-51FF8E2372A1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7" name="Rechthoek 316">
                      <a:extLst>
                        <a:ext uri="{FF2B5EF4-FFF2-40B4-BE49-F238E27FC236}">
                          <a16:creationId xmlns:a16="http://schemas.microsoft.com/office/drawing/2014/main" id="{322782B1-2F4A-9F0E-EEA5-610A6BEDA378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7">
                      <a:extLst>
                        <a:ext uri="{FF2B5EF4-FFF2-40B4-BE49-F238E27FC236}">
                          <a16:creationId xmlns:a16="http://schemas.microsoft.com/office/drawing/2014/main" id="{1B8AE1A1-FFF2-692B-A358-BB361139BD28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2" name="Rechthoek 311">
                  <a:extLst>
                    <a:ext uri="{FF2B5EF4-FFF2-40B4-BE49-F238E27FC236}">
                      <a16:creationId xmlns:a16="http://schemas.microsoft.com/office/drawing/2014/main" id="{EE5E70CB-8DEC-325F-556A-E0FB44FC7A63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3" name="Gelijkbenige driehoek 312">
                  <a:extLst>
                    <a:ext uri="{FF2B5EF4-FFF2-40B4-BE49-F238E27FC236}">
                      <a16:creationId xmlns:a16="http://schemas.microsoft.com/office/drawing/2014/main" id="{BCEDCA02-3190-BF5D-E05F-ED1C7576E417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E9C6877-759B-26FE-66E2-9E546D0DE512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7" name="Rechthoek 339">
              <a:extLst>
                <a:ext uri="{FF2B5EF4-FFF2-40B4-BE49-F238E27FC236}">
                  <a16:creationId xmlns:a16="http://schemas.microsoft.com/office/drawing/2014/main" id="{AF3CDDE9-870E-332E-A0FE-D4A305723E5E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8" name="Groeperen 38">
              <a:extLst>
                <a:ext uri="{FF2B5EF4-FFF2-40B4-BE49-F238E27FC236}">
                  <a16:creationId xmlns:a16="http://schemas.microsoft.com/office/drawing/2014/main" id="{04B439CD-8C9B-95FB-A16E-C37716DF9B2E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2" name="Rechthoek 24">
                <a:extLst>
                  <a:ext uri="{FF2B5EF4-FFF2-40B4-BE49-F238E27FC236}">
                    <a16:creationId xmlns:a16="http://schemas.microsoft.com/office/drawing/2014/main" id="{3BFD1E2B-FFB1-2AB9-C7B6-033F29E7129F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5">
                <a:extLst>
                  <a:ext uri="{FF2B5EF4-FFF2-40B4-BE49-F238E27FC236}">
                    <a16:creationId xmlns:a16="http://schemas.microsoft.com/office/drawing/2014/main" id="{B636C8D4-9165-4103-736E-45D742E5A92C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6">
                <a:extLst>
                  <a:ext uri="{FF2B5EF4-FFF2-40B4-BE49-F238E27FC236}">
                    <a16:creationId xmlns:a16="http://schemas.microsoft.com/office/drawing/2014/main" id="{EC295187-B031-6D50-0CC6-76728044C1C1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7">
                <a:extLst>
                  <a:ext uri="{FF2B5EF4-FFF2-40B4-BE49-F238E27FC236}">
                    <a16:creationId xmlns:a16="http://schemas.microsoft.com/office/drawing/2014/main" id="{069A87F5-C236-571D-C62E-0455FC62AF59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2">
                <a:extLst>
                  <a:ext uri="{FF2B5EF4-FFF2-40B4-BE49-F238E27FC236}">
                    <a16:creationId xmlns:a16="http://schemas.microsoft.com/office/drawing/2014/main" id="{1CD2D07F-A8A0-B9F8-D1BD-28FCA67AAC4D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6">
                <a:extLst>
                  <a:ext uri="{FF2B5EF4-FFF2-40B4-BE49-F238E27FC236}">
                    <a16:creationId xmlns:a16="http://schemas.microsoft.com/office/drawing/2014/main" id="{E0292894-0443-DEBA-EA78-2E20FFFBF57B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42E0CC2E-8264-94E3-53A8-6E4D5C4B62AD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6" name="Rechthoek 33">
                <a:extLst>
                  <a:ext uri="{FF2B5EF4-FFF2-40B4-BE49-F238E27FC236}">
                    <a16:creationId xmlns:a16="http://schemas.microsoft.com/office/drawing/2014/main" id="{1D247B07-C2C6-3BB9-066C-AFC845AC68D1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8">
                <a:extLst>
                  <a:ext uri="{FF2B5EF4-FFF2-40B4-BE49-F238E27FC236}">
                    <a16:creationId xmlns:a16="http://schemas.microsoft.com/office/drawing/2014/main" id="{52A9B5D8-198F-2C79-98CF-751AC354FEE7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29">
                <a:extLst>
                  <a:ext uri="{FF2B5EF4-FFF2-40B4-BE49-F238E27FC236}">
                    <a16:creationId xmlns:a16="http://schemas.microsoft.com/office/drawing/2014/main" id="{C6A8E6B1-0165-C543-75A8-B2FAB601B821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0">
                <a:extLst>
                  <a:ext uri="{FF2B5EF4-FFF2-40B4-BE49-F238E27FC236}">
                    <a16:creationId xmlns:a16="http://schemas.microsoft.com/office/drawing/2014/main" id="{FACFFCFD-EBFF-35B1-619B-9B8A5F80F277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5">
                <a:extLst>
                  <a:ext uri="{FF2B5EF4-FFF2-40B4-BE49-F238E27FC236}">
                    <a16:creationId xmlns:a16="http://schemas.microsoft.com/office/drawing/2014/main" id="{8B57662B-BBE2-BFE7-8688-6CE7160A4B57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7">
                <a:extLst>
                  <a:ext uri="{FF2B5EF4-FFF2-40B4-BE49-F238E27FC236}">
                    <a16:creationId xmlns:a16="http://schemas.microsoft.com/office/drawing/2014/main" id="{10C7C59B-0A34-8C93-B73F-3C6588B2F9ED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0" name="Tijdelijke aanduiding voor tekst 10">
              <a:extLst>
                <a:ext uri="{FF2B5EF4-FFF2-40B4-BE49-F238E27FC236}">
                  <a16:creationId xmlns:a16="http://schemas.microsoft.com/office/drawing/2014/main" id="{BAE78553-26E6-3E81-E9D9-9A16D93EFF44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1" name="Tijdelijke aanduiding voor tekst 10">
              <a:extLst>
                <a:ext uri="{FF2B5EF4-FFF2-40B4-BE49-F238E27FC236}">
                  <a16:creationId xmlns:a16="http://schemas.microsoft.com/office/drawing/2014/main" id="{6E824AF4-A165-6097-1272-A3F0D9FE2F51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2" name="Rectangle">
              <a:extLst>
                <a:ext uri="{FF2B5EF4-FFF2-40B4-BE49-F238E27FC236}">
                  <a16:creationId xmlns:a16="http://schemas.microsoft.com/office/drawing/2014/main" id="{20064CAA-2D8F-43E2-9392-911914A1E903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3" name="Afbeelding invoegen/veranderen">
              <a:extLst>
                <a:ext uri="{FF2B5EF4-FFF2-40B4-BE49-F238E27FC236}">
                  <a16:creationId xmlns:a16="http://schemas.microsoft.com/office/drawing/2014/main" id="{6D2336F7-126F-0D7B-57C9-9E1126C32D83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4" name="Tijdelijke aanduiding voor inhoud 4">
              <a:extLst>
                <a:ext uri="{FF2B5EF4-FFF2-40B4-BE49-F238E27FC236}">
                  <a16:creationId xmlns:a16="http://schemas.microsoft.com/office/drawing/2014/main" id="{F568C009-90CD-B549-0115-013B1D3DE207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5" name="Picture 6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22ECE9BA-EAE6-3693-5C27-266209770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82D4751E-4C5F-142B-BCA0-8B63A64C42E3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5245BE39-96C4-3DF0-3658-006B5A24489A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6" name="Rechthoek 339">
                <a:extLst>
                  <a:ext uri="{FF2B5EF4-FFF2-40B4-BE49-F238E27FC236}">
                    <a16:creationId xmlns:a16="http://schemas.microsoft.com/office/drawing/2014/main" id="{047AF0D6-5EFC-3FEB-37DC-7E6F2DF1244A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7" name="Rectangle">
                <a:extLst>
                  <a:ext uri="{FF2B5EF4-FFF2-40B4-BE49-F238E27FC236}">
                    <a16:creationId xmlns:a16="http://schemas.microsoft.com/office/drawing/2014/main" id="{AD07F15F-65A0-72E5-A9AA-C85184C92B5A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8" name="Afbeelding invoegen/veranderen">
                <a:extLst>
                  <a:ext uri="{FF2B5EF4-FFF2-40B4-BE49-F238E27FC236}">
                    <a16:creationId xmlns:a16="http://schemas.microsoft.com/office/drawing/2014/main" id="{27EAEF7C-761C-4F9A-BADC-A5F2F11DDF17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0" name="Titel 21">
              <a:extLst>
                <a:ext uri="{FF2B5EF4-FFF2-40B4-BE49-F238E27FC236}">
                  <a16:creationId xmlns:a16="http://schemas.microsoft.com/office/drawing/2014/main" id="{5ACAA76F-7EEF-E796-93CD-F3E5043DC480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1" name="Tijdelijke aanduiding voor inhoud 4">
              <a:extLst>
                <a:ext uri="{FF2B5EF4-FFF2-40B4-BE49-F238E27FC236}">
                  <a16:creationId xmlns:a16="http://schemas.microsoft.com/office/drawing/2014/main" id="{03B1AB23-7EAF-DDCB-9836-7A7DB158DBBA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2" name="Rechthoek 3">
              <a:extLst>
                <a:ext uri="{FF2B5EF4-FFF2-40B4-BE49-F238E27FC236}">
                  <a16:creationId xmlns:a16="http://schemas.microsoft.com/office/drawing/2014/main" id="{607779CD-617E-40D1-1335-F4C4562B8DEC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3" name="Rechthoek 31">
              <a:extLst>
                <a:ext uri="{FF2B5EF4-FFF2-40B4-BE49-F238E27FC236}">
                  <a16:creationId xmlns:a16="http://schemas.microsoft.com/office/drawing/2014/main" id="{87087E4C-025F-CE6A-1BA5-8584FF9F9202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4" name="Tijdelijke aanduiding voor tekst 10">
              <a:extLst>
                <a:ext uri="{FF2B5EF4-FFF2-40B4-BE49-F238E27FC236}">
                  <a16:creationId xmlns:a16="http://schemas.microsoft.com/office/drawing/2014/main" id="{23267476-FD15-2527-E965-8396C5261B42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5" name="Tijdelijke aanduiding voor tekst 10">
              <a:extLst>
                <a:ext uri="{FF2B5EF4-FFF2-40B4-BE49-F238E27FC236}">
                  <a16:creationId xmlns:a16="http://schemas.microsoft.com/office/drawing/2014/main" id="{02246A60-820D-9C9C-A77A-15AE700192F9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19376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DE887F-0152-060B-EEC3-75F6023AD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Images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comparison</a:t>
            </a:r>
            <a:endParaRPr lang="en-NL"/>
          </a:p>
        </p:txBody>
      </p:sp>
      <p:pic>
        <p:nvPicPr>
          <p:cNvPr id="7" name="Picture Placeholder 6" descr="An orange on a white surface&#10;&#10;Description automatically generated">
            <a:extLst>
              <a:ext uri="{FF2B5EF4-FFF2-40B4-BE49-F238E27FC236}">
                <a16:creationId xmlns:a16="http://schemas.microsoft.com/office/drawing/2014/main" id="{241F94E1-46B9-F9B5-92BB-0A182AFCCD7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l="242" t="28847" r="-242" b="13877"/>
          <a:stretch/>
        </p:blipFill>
        <p:spPr>
          <a:xfrm flipH="1">
            <a:off x="0" y="2529253"/>
            <a:ext cx="3043084" cy="2614247"/>
          </a:xfrm>
        </p:spPr>
      </p:pic>
      <p:pic>
        <p:nvPicPr>
          <p:cNvPr id="9" name="Picture Placeholder 8" descr="A pear on a white surface&#10;&#10;Description automatically generated">
            <a:extLst>
              <a:ext uri="{FF2B5EF4-FFF2-40B4-BE49-F238E27FC236}">
                <a16:creationId xmlns:a16="http://schemas.microsoft.com/office/drawing/2014/main" id="{8A8DDD9C-B9DD-FC9F-6879-4FD72607A12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-242" t="33809" r="242" b="8879"/>
          <a:stretch/>
        </p:blipFill>
        <p:spPr>
          <a:xfrm flipH="1">
            <a:off x="3050457" y="2529253"/>
            <a:ext cx="3043084" cy="2614247"/>
          </a:xfrm>
        </p:spPr>
      </p:pic>
      <p:pic>
        <p:nvPicPr>
          <p:cNvPr id="17" name="Picture Placeholder 16" descr="An apple on a white surface&#10;&#10;Description automatically generated">
            <a:extLst>
              <a:ext uri="{FF2B5EF4-FFF2-40B4-BE49-F238E27FC236}">
                <a16:creationId xmlns:a16="http://schemas.microsoft.com/office/drawing/2014/main" id="{A1D9BD0D-8EC1-CE8D-8163-0BFDC9BE3D4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 l="-242" t="30167" r="242" b="12554"/>
          <a:stretch/>
        </p:blipFill>
        <p:spPr>
          <a:xfrm flipH="1">
            <a:off x="6100914" y="2529252"/>
            <a:ext cx="3043084" cy="2614247"/>
          </a:xfrm>
        </p:spPr>
      </p:pic>
      <p:grpSp>
        <p:nvGrpSpPr>
          <p:cNvPr id="3" name="Instructie">
            <a:extLst>
              <a:ext uri="{FF2B5EF4-FFF2-40B4-BE49-F238E27FC236}">
                <a16:creationId xmlns:a16="http://schemas.microsoft.com/office/drawing/2014/main" id="{BD9E7D3B-7338-80BA-3C01-4C24F8F61FFC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4" name="Rechthoek 339">
              <a:extLst>
                <a:ext uri="{FF2B5EF4-FFF2-40B4-BE49-F238E27FC236}">
                  <a16:creationId xmlns:a16="http://schemas.microsoft.com/office/drawing/2014/main" id="{362C1B57-9D78-8B08-CE8B-95D9FED67C44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5" name="Graphic 163">
              <a:extLst>
                <a:ext uri="{FF2B5EF4-FFF2-40B4-BE49-F238E27FC236}">
                  <a16:creationId xmlns:a16="http://schemas.microsoft.com/office/drawing/2014/main" id="{6BB9BB26-8715-F4FD-2A31-275DF861E738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6" name="Rechthoek 342">
              <a:extLst>
                <a:ext uri="{FF2B5EF4-FFF2-40B4-BE49-F238E27FC236}">
                  <a16:creationId xmlns:a16="http://schemas.microsoft.com/office/drawing/2014/main" id="{66933150-BA9B-8427-774C-AD70D027B7B7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5DDB9E2C-93EA-4B96-701C-8DE023D159E4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0" name="Rechthoek 299">
                <a:extLst>
                  <a:ext uri="{FF2B5EF4-FFF2-40B4-BE49-F238E27FC236}">
                    <a16:creationId xmlns:a16="http://schemas.microsoft.com/office/drawing/2014/main" id="{B43C4A79-9BB8-C298-7EF9-03769854172C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4" name="Rectangle">
                  <a:extLst>
                    <a:ext uri="{FF2B5EF4-FFF2-40B4-BE49-F238E27FC236}">
                      <a16:creationId xmlns:a16="http://schemas.microsoft.com/office/drawing/2014/main" id="{0A9E2C1F-C477-F3B2-2F21-5AAF71A57E37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5" name="Afbeelding invoegen/veranderen">
                  <a:extLst>
                    <a:ext uri="{FF2B5EF4-FFF2-40B4-BE49-F238E27FC236}">
                      <a16:creationId xmlns:a16="http://schemas.microsoft.com/office/drawing/2014/main" id="{E42128E6-43F9-3BCA-F74C-FE1DBBE4FE88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1" name="Ovaal 301">
                <a:extLst>
                  <a:ext uri="{FF2B5EF4-FFF2-40B4-BE49-F238E27FC236}">
                    <a16:creationId xmlns:a16="http://schemas.microsoft.com/office/drawing/2014/main" id="{CDF16DFB-71BC-4E42-E548-2588E54D6C66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FBE6ACAA-FD53-B519-3BAF-C14C64277FF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1">
                  <a:extLst>
                    <a:ext uri="{FF2B5EF4-FFF2-40B4-BE49-F238E27FC236}">
                      <a16:creationId xmlns:a16="http://schemas.microsoft.com/office/drawing/2014/main" id="{23D11A76-D305-62A3-D9DE-652551B6952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2" name="Rechthoek 302">
                <a:extLst>
                  <a:ext uri="{FF2B5EF4-FFF2-40B4-BE49-F238E27FC236}">
                    <a16:creationId xmlns:a16="http://schemas.microsoft.com/office/drawing/2014/main" id="{1FB1BB65-0A09-5D6C-2229-96B769CA06A7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3" name="Ovaal 303">
                <a:extLst>
                  <a:ext uri="{FF2B5EF4-FFF2-40B4-BE49-F238E27FC236}">
                    <a16:creationId xmlns:a16="http://schemas.microsoft.com/office/drawing/2014/main" id="{E153425D-70DD-BC06-D789-0BAD56841572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F5329299-DCD8-ED19-2429-111B78DC761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2">
                  <a:extLst>
                    <a:ext uri="{FF2B5EF4-FFF2-40B4-BE49-F238E27FC236}">
                      <a16:creationId xmlns:a16="http://schemas.microsoft.com/office/drawing/2014/main" id="{605DB2F8-2D73-4703-5338-39466162E9E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4" name="Rechthoek 304">
                <a:extLst>
                  <a:ext uri="{FF2B5EF4-FFF2-40B4-BE49-F238E27FC236}">
                    <a16:creationId xmlns:a16="http://schemas.microsoft.com/office/drawing/2014/main" id="{1F4EB750-5BB2-11CB-A444-2B8270EE15A7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5" name="Groep 305">
                <a:extLst>
                  <a:ext uri="{FF2B5EF4-FFF2-40B4-BE49-F238E27FC236}">
                    <a16:creationId xmlns:a16="http://schemas.microsoft.com/office/drawing/2014/main" id="{F9ADBB2C-0C36-C472-354A-BB347AA6DE2D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5" name="Rechthoek 332">
                  <a:extLst>
                    <a:ext uri="{FF2B5EF4-FFF2-40B4-BE49-F238E27FC236}">
                      <a16:creationId xmlns:a16="http://schemas.microsoft.com/office/drawing/2014/main" id="{D4164504-4F70-3B6E-0E03-FCABD587EBF6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8" name="Rectangle">
                    <a:extLst>
                      <a:ext uri="{FF2B5EF4-FFF2-40B4-BE49-F238E27FC236}">
                        <a16:creationId xmlns:a16="http://schemas.microsoft.com/office/drawing/2014/main" id="{81829EA3-89BC-5F04-3FE4-58AFA6AFA8CD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9" name="Invoegen">
                    <a:extLst>
                      <a:ext uri="{FF2B5EF4-FFF2-40B4-BE49-F238E27FC236}">
                        <a16:creationId xmlns:a16="http://schemas.microsoft.com/office/drawing/2014/main" id="{9EB2DF5B-4D2A-5EA0-B578-26C1E28E3C04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6" name="Rechte verbindingslijn 333">
                  <a:extLst>
                    <a:ext uri="{FF2B5EF4-FFF2-40B4-BE49-F238E27FC236}">
                      <a16:creationId xmlns:a16="http://schemas.microsoft.com/office/drawing/2014/main" id="{F7213A90-C608-4DC8-41B6-CB545007D660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" name="Gelijkbenige driehoek 334">
                  <a:extLst>
                    <a:ext uri="{FF2B5EF4-FFF2-40B4-BE49-F238E27FC236}">
                      <a16:creationId xmlns:a16="http://schemas.microsoft.com/office/drawing/2014/main" id="{DFAD74AE-D16C-69B6-6263-173A558E0E6F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6" name="Groep 306">
                <a:extLst>
                  <a:ext uri="{FF2B5EF4-FFF2-40B4-BE49-F238E27FC236}">
                    <a16:creationId xmlns:a16="http://schemas.microsoft.com/office/drawing/2014/main" id="{A47C1FF1-62AE-0F3E-A103-7B3F95E72854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9" name="Rechthoek 326">
                  <a:extLst>
                    <a:ext uri="{FF2B5EF4-FFF2-40B4-BE49-F238E27FC236}">
                      <a16:creationId xmlns:a16="http://schemas.microsoft.com/office/drawing/2014/main" id="{3B2CE53E-5F7E-4D5F-26D2-9C0FA5DB584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Ovaal 327">
                  <a:extLst>
                    <a:ext uri="{FF2B5EF4-FFF2-40B4-BE49-F238E27FC236}">
                      <a16:creationId xmlns:a16="http://schemas.microsoft.com/office/drawing/2014/main" id="{F0D41DD8-2FD9-1FCD-2731-732D0E22182D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Vrije vorm: vorm 328">
                  <a:extLst>
                    <a:ext uri="{FF2B5EF4-FFF2-40B4-BE49-F238E27FC236}">
                      <a16:creationId xmlns:a16="http://schemas.microsoft.com/office/drawing/2014/main" id="{31CE8C3F-758C-A3AC-1521-3E08139AF026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Rechthoek: afgeronde hoeken 329">
                  <a:extLst>
                    <a:ext uri="{FF2B5EF4-FFF2-40B4-BE49-F238E27FC236}">
                      <a16:creationId xmlns:a16="http://schemas.microsoft.com/office/drawing/2014/main" id="{B737F372-5A29-1C94-5B74-573112723208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Rechte verbindingslijn 330">
                  <a:extLst>
                    <a:ext uri="{FF2B5EF4-FFF2-40B4-BE49-F238E27FC236}">
                      <a16:creationId xmlns:a16="http://schemas.microsoft.com/office/drawing/2014/main" id="{DEFDFE5D-C4A1-7954-35FD-D1DBEDF2A0E4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4" name="Rechte verbindingslijn 331">
                  <a:extLst>
                    <a:ext uri="{FF2B5EF4-FFF2-40B4-BE49-F238E27FC236}">
                      <a16:creationId xmlns:a16="http://schemas.microsoft.com/office/drawing/2014/main" id="{5D6F474D-03A9-59B5-63D9-B9B4586A413F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8" name="Ovaal 307">
                <a:extLst>
                  <a:ext uri="{FF2B5EF4-FFF2-40B4-BE49-F238E27FC236}">
                    <a16:creationId xmlns:a16="http://schemas.microsoft.com/office/drawing/2014/main" id="{F13BCD64-1956-8D2B-061C-A4C7C6B1F159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7" name="Oval">
                  <a:extLst>
                    <a:ext uri="{FF2B5EF4-FFF2-40B4-BE49-F238E27FC236}">
                      <a16:creationId xmlns:a16="http://schemas.microsoft.com/office/drawing/2014/main" id="{94245978-00E2-0679-7131-BC02C7D11790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8" name="3">
                  <a:extLst>
                    <a:ext uri="{FF2B5EF4-FFF2-40B4-BE49-F238E27FC236}">
                      <a16:creationId xmlns:a16="http://schemas.microsoft.com/office/drawing/2014/main" id="{DF375D78-1E7F-4DF4-DB88-3639B4697CF6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9" name="Rechthoek 308">
                <a:extLst>
                  <a:ext uri="{FF2B5EF4-FFF2-40B4-BE49-F238E27FC236}">
                    <a16:creationId xmlns:a16="http://schemas.microsoft.com/office/drawing/2014/main" id="{57B6E00C-ABA8-AEBD-A43B-47B5D67B5070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0" name="Groep 309">
                <a:extLst>
                  <a:ext uri="{FF2B5EF4-FFF2-40B4-BE49-F238E27FC236}">
                    <a16:creationId xmlns:a16="http://schemas.microsoft.com/office/drawing/2014/main" id="{AD329288-9A8A-9EE5-7E10-FFB21BFB9179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1" name="Groep 310">
                  <a:extLst>
                    <a:ext uri="{FF2B5EF4-FFF2-40B4-BE49-F238E27FC236}">
                      <a16:creationId xmlns:a16="http://schemas.microsoft.com/office/drawing/2014/main" id="{8E8BE668-90BC-19CB-DAFC-67E6C48A1772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4" name="Groep 313">
                    <a:extLst>
                      <a:ext uri="{FF2B5EF4-FFF2-40B4-BE49-F238E27FC236}">
                        <a16:creationId xmlns:a16="http://schemas.microsoft.com/office/drawing/2014/main" id="{D109BD6A-5952-292E-71D9-2584E24D56CE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1" name="Groep 320">
                      <a:extLst>
                        <a:ext uri="{FF2B5EF4-FFF2-40B4-BE49-F238E27FC236}">
                          <a16:creationId xmlns:a16="http://schemas.microsoft.com/office/drawing/2014/main" id="{B1006D22-F516-BB27-2A6F-9B4E0113811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4" name="Rechthoek 323">
                        <a:extLst>
                          <a:ext uri="{FF2B5EF4-FFF2-40B4-BE49-F238E27FC236}">
                            <a16:creationId xmlns:a16="http://schemas.microsoft.com/office/drawing/2014/main" id="{61862FC1-4CF9-AFD8-CA8C-7CCCD494D17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" name="Rechthoek 324">
                        <a:extLst>
                          <a:ext uri="{FF2B5EF4-FFF2-40B4-BE49-F238E27FC236}">
                            <a16:creationId xmlns:a16="http://schemas.microsoft.com/office/drawing/2014/main" id="{865662BE-5B4F-3776-1722-6778BF2FF12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6" name="Ovaal 325">
                        <a:extLst>
                          <a:ext uri="{FF2B5EF4-FFF2-40B4-BE49-F238E27FC236}">
                            <a16:creationId xmlns:a16="http://schemas.microsoft.com/office/drawing/2014/main" id="{434A56FE-1889-BDAD-5B5E-F55CE2A35B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2" name="Afbeelding 321" descr="Afbeelding 321">
                      <a:extLst>
                        <a:ext uri="{FF2B5EF4-FFF2-40B4-BE49-F238E27FC236}">
                          <a16:creationId xmlns:a16="http://schemas.microsoft.com/office/drawing/2014/main" id="{100A131F-CB82-4AD2-022F-B16441F09A6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3" name="Afbeelding 322" descr="Afbeelding 322">
                      <a:extLst>
                        <a:ext uri="{FF2B5EF4-FFF2-40B4-BE49-F238E27FC236}">
                          <a16:creationId xmlns:a16="http://schemas.microsoft.com/office/drawing/2014/main" id="{598260F4-C54E-CC31-CEB6-5F7439F426A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5" name="Groep 314">
                    <a:extLst>
                      <a:ext uri="{FF2B5EF4-FFF2-40B4-BE49-F238E27FC236}">
                        <a16:creationId xmlns:a16="http://schemas.microsoft.com/office/drawing/2014/main" id="{159B38C9-904A-F9B4-2F5A-7B859B61028B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9" name="Rechthoek 318">
                      <a:extLst>
                        <a:ext uri="{FF2B5EF4-FFF2-40B4-BE49-F238E27FC236}">
                          <a16:creationId xmlns:a16="http://schemas.microsoft.com/office/drawing/2014/main" id="{6F8B56C7-FD8D-312C-6CAE-1943EFEA77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9">
                      <a:extLst>
                        <a:ext uri="{FF2B5EF4-FFF2-40B4-BE49-F238E27FC236}">
                          <a16:creationId xmlns:a16="http://schemas.microsoft.com/office/drawing/2014/main" id="{B700152A-C4F1-FAD1-68CC-0717892CE412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6" name="Groep 315">
                    <a:extLst>
                      <a:ext uri="{FF2B5EF4-FFF2-40B4-BE49-F238E27FC236}">
                        <a16:creationId xmlns:a16="http://schemas.microsoft.com/office/drawing/2014/main" id="{51B81ECB-03B8-1510-C4CC-9C525D0DDA72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7" name="Rechthoek 316">
                      <a:extLst>
                        <a:ext uri="{FF2B5EF4-FFF2-40B4-BE49-F238E27FC236}">
                          <a16:creationId xmlns:a16="http://schemas.microsoft.com/office/drawing/2014/main" id="{A1DE9049-6A11-E99A-5349-D85BCD96A817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7">
                      <a:extLst>
                        <a:ext uri="{FF2B5EF4-FFF2-40B4-BE49-F238E27FC236}">
                          <a16:creationId xmlns:a16="http://schemas.microsoft.com/office/drawing/2014/main" id="{E3628017-0D54-DBBF-14FB-8FED099C9A81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2" name="Rechthoek 311">
                  <a:extLst>
                    <a:ext uri="{FF2B5EF4-FFF2-40B4-BE49-F238E27FC236}">
                      <a16:creationId xmlns:a16="http://schemas.microsoft.com/office/drawing/2014/main" id="{54944F9B-BF5E-D8F6-A930-D84EF89669FD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3" name="Gelijkbenige driehoek 312">
                  <a:extLst>
                    <a:ext uri="{FF2B5EF4-FFF2-40B4-BE49-F238E27FC236}">
                      <a16:creationId xmlns:a16="http://schemas.microsoft.com/office/drawing/2014/main" id="{9484B7E9-1E20-E29D-349F-8235261896A6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5B5A742-1B1C-2183-F872-4143204DAC17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7" name="Rechthoek 339">
              <a:extLst>
                <a:ext uri="{FF2B5EF4-FFF2-40B4-BE49-F238E27FC236}">
                  <a16:creationId xmlns:a16="http://schemas.microsoft.com/office/drawing/2014/main" id="{1A6B5586-DDB3-7237-D4D8-3DD3B4C778E1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8" name="Groeperen 38">
              <a:extLst>
                <a:ext uri="{FF2B5EF4-FFF2-40B4-BE49-F238E27FC236}">
                  <a16:creationId xmlns:a16="http://schemas.microsoft.com/office/drawing/2014/main" id="{EF87281E-1F9E-6A40-B08B-CED3F4667742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2" name="Rechthoek 24">
                <a:extLst>
                  <a:ext uri="{FF2B5EF4-FFF2-40B4-BE49-F238E27FC236}">
                    <a16:creationId xmlns:a16="http://schemas.microsoft.com/office/drawing/2014/main" id="{2A791D3C-C08F-945D-758D-D30D81101951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5">
                <a:extLst>
                  <a:ext uri="{FF2B5EF4-FFF2-40B4-BE49-F238E27FC236}">
                    <a16:creationId xmlns:a16="http://schemas.microsoft.com/office/drawing/2014/main" id="{E17A0B98-36C3-BFBC-8AAB-2B45FABEDB4E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6">
                <a:extLst>
                  <a:ext uri="{FF2B5EF4-FFF2-40B4-BE49-F238E27FC236}">
                    <a16:creationId xmlns:a16="http://schemas.microsoft.com/office/drawing/2014/main" id="{8B967C41-DB31-A4A5-8B4C-C424F70CE9B8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7">
                <a:extLst>
                  <a:ext uri="{FF2B5EF4-FFF2-40B4-BE49-F238E27FC236}">
                    <a16:creationId xmlns:a16="http://schemas.microsoft.com/office/drawing/2014/main" id="{039C64FB-9FF1-2B7E-1606-0361B5E2DDCF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2">
                <a:extLst>
                  <a:ext uri="{FF2B5EF4-FFF2-40B4-BE49-F238E27FC236}">
                    <a16:creationId xmlns:a16="http://schemas.microsoft.com/office/drawing/2014/main" id="{3B164108-85CD-EF82-9F38-245E69C95154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6">
                <a:extLst>
                  <a:ext uri="{FF2B5EF4-FFF2-40B4-BE49-F238E27FC236}">
                    <a16:creationId xmlns:a16="http://schemas.microsoft.com/office/drawing/2014/main" id="{6350146C-68D4-3609-8250-2616ECFA907F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1CC2A284-00E0-B5A0-697D-86576B325268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6" name="Rechthoek 33">
                <a:extLst>
                  <a:ext uri="{FF2B5EF4-FFF2-40B4-BE49-F238E27FC236}">
                    <a16:creationId xmlns:a16="http://schemas.microsoft.com/office/drawing/2014/main" id="{CE6C2AD5-4C03-DF26-4F70-5F2EFA38DE1B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8">
                <a:extLst>
                  <a:ext uri="{FF2B5EF4-FFF2-40B4-BE49-F238E27FC236}">
                    <a16:creationId xmlns:a16="http://schemas.microsoft.com/office/drawing/2014/main" id="{AFE8F455-4771-8D7D-C39E-9DA440CC9433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29">
                <a:extLst>
                  <a:ext uri="{FF2B5EF4-FFF2-40B4-BE49-F238E27FC236}">
                    <a16:creationId xmlns:a16="http://schemas.microsoft.com/office/drawing/2014/main" id="{FD387652-5D0E-5C0E-90CB-D2E710EE54D5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0">
                <a:extLst>
                  <a:ext uri="{FF2B5EF4-FFF2-40B4-BE49-F238E27FC236}">
                    <a16:creationId xmlns:a16="http://schemas.microsoft.com/office/drawing/2014/main" id="{369C224A-9E96-829A-7935-7D64E30DB5A3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5">
                <a:extLst>
                  <a:ext uri="{FF2B5EF4-FFF2-40B4-BE49-F238E27FC236}">
                    <a16:creationId xmlns:a16="http://schemas.microsoft.com/office/drawing/2014/main" id="{1BD0F2F9-D838-ABAE-EA5F-2EC16246311A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7">
                <a:extLst>
                  <a:ext uri="{FF2B5EF4-FFF2-40B4-BE49-F238E27FC236}">
                    <a16:creationId xmlns:a16="http://schemas.microsoft.com/office/drawing/2014/main" id="{04023624-84F5-1966-3EAB-8493732AD70C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0" name="Tijdelijke aanduiding voor tekst 10">
              <a:extLst>
                <a:ext uri="{FF2B5EF4-FFF2-40B4-BE49-F238E27FC236}">
                  <a16:creationId xmlns:a16="http://schemas.microsoft.com/office/drawing/2014/main" id="{713EBFDC-862C-7893-865F-D2517DBA1ECD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1" name="Tijdelijke aanduiding voor tekst 10">
              <a:extLst>
                <a:ext uri="{FF2B5EF4-FFF2-40B4-BE49-F238E27FC236}">
                  <a16:creationId xmlns:a16="http://schemas.microsoft.com/office/drawing/2014/main" id="{007273F2-03E8-1AE5-DB4B-CFA4D96DD900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2" name="Rectangle">
              <a:extLst>
                <a:ext uri="{FF2B5EF4-FFF2-40B4-BE49-F238E27FC236}">
                  <a16:creationId xmlns:a16="http://schemas.microsoft.com/office/drawing/2014/main" id="{F5BFE290-FA02-6BE9-B028-94B76496AC3A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3" name="Afbeelding invoegen/veranderen">
              <a:extLst>
                <a:ext uri="{FF2B5EF4-FFF2-40B4-BE49-F238E27FC236}">
                  <a16:creationId xmlns:a16="http://schemas.microsoft.com/office/drawing/2014/main" id="{909EC1F8-4182-15DF-6446-106777A448FD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4" name="Tijdelijke aanduiding voor inhoud 4">
              <a:extLst>
                <a:ext uri="{FF2B5EF4-FFF2-40B4-BE49-F238E27FC236}">
                  <a16:creationId xmlns:a16="http://schemas.microsoft.com/office/drawing/2014/main" id="{74DD3B34-20FD-D722-2175-D540A7A81905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5" name="Picture 6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9A166ADA-5847-4BB7-7CF9-27FF1754FD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F844D731-A011-591D-2AA3-991F87942FE3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016ADDA2-0C0A-D7F0-071F-7604883BEB2D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6" name="Rechthoek 339">
                <a:extLst>
                  <a:ext uri="{FF2B5EF4-FFF2-40B4-BE49-F238E27FC236}">
                    <a16:creationId xmlns:a16="http://schemas.microsoft.com/office/drawing/2014/main" id="{1B0DD26A-3052-222B-719A-D1AA782867F5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7" name="Rectangle">
                <a:extLst>
                  <a:ext uri="{FF2B5EF4-FFF2-40B4-BE49-F238E27FC236}">
                    <a16:creationId xmlns:a16="http://schemas.microsoft.com/office/drawing/2014/main" id="{540D5C53-DF4D-1D35-3A4D-43D847EB689D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8" name="Afbeelding invoegen/veranderen">
                <a:extLst>
                  <a:ext uri="{FF2B5EF4-FFF2-40B4-BE49-F238E27FC236}">
                    <a16:creationId xmlns:a16="http://schemas.microsoft.com/office/drawing/2014/main" id="{0D06B2F9-9579-184E-A714-7D8C16B0958B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0" name="Titel 21">
              <a:extLst>
                <a:ext uri="{FF2B5EF4-FFF2-40B4-BE49-F238E27FC236}">
                  <a16:creationId xmlns:a16="http://schemas.microsoft.com/office/drawing/2014/main" id="{2CAE4E66-C914-E069-BDB9-E85F4C8920E2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1" name="Tijdelijke aanduiding voor inhoud 4">
              <a:extLst>
                <a:ext uri="{FF2B5EF4-FFF2-40B4-BE49-F238E27FC236}">
                  <a16:creationId xmlns:a16="http://schemas.microsoft.com/office/drawing/2014/main" id="{060FF6CC-7298-4A80-93C5-5029E8B0B9D0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2" name="Rechthoek 3">
              <a:extLst>
                <a:ext uri="{FF2B5EF4-FFF2-40B4-BE49-F238E27FC236}">
                  <a16:creationId xmlns:a16="http://schemas.microsoft.com/office/drawing/2014/main" id="{56115C82-80B5-ED05-D195-8E357FE7A29A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3" name="Rechthoek 31">
              <a:extLst>
                <a:ext uri="{FF2B5EF4-FFF2-40B4-BE49-F238E27FC236}">
                  <a16:creationId xmlns:a16="http://schemas.microsoft.com/office/drawing/2014/main" id="{1FCC8138-7F5C-5DF2-EF93-4683FC59A7B3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4" name="Tijdelijke aanduiding voor tekst 10">
              <a:extLst>
                <a:ext uri="{FF2B5EF4-FFF2-40B4-BE49-F238E27FC236}">
                  <a16:creationId xmlns:a16="http://schemas.microsoft.com/office/drawing/2014/main" id="{CD85A187-E4C9-4CB6-45F0-8FFE2F942438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5" name="Tijdelijke aanduiding voor tekst 10">
              <a:extLst>
                <a:ext uri="{FF2B5EF4-FFF2-40B4-BE49-F238E27FC236}">
                  <a16:creationId xmlns:a16="http://schemas.microsoft.com/office/drawing/2014/main" id="{83CC1A88-CA34-EFF0-273A-83A41E88427F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500118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1D6DF-2E86-3395-C58E-6C7F09FC7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Images </a:t>
            </a:r>
            <a:r>
              <a:rPr lang="nl-NL" dirty="0" err="1"/>
              <a:t>for</a:t>
            </a:r>
            <a:r>
              <a:rPr lang="nl-NL" dirty="0"/>
              <a:t> </a:t>
            </a:r>
            <a:r>
              <a:rPr lang="nl-NL" dirty="0" err="1"/>
              <a:t>comparison</a:t>
            </a:r>
            <a:endParaRPr lang="en-NL"/>
          </a:p>
        </p:txBody>
      </p:sp>
      <p:pic>
        <p:nvPicPr>
          <p:cNvPr id="7" name="Picture Placeholder 6" descr="An apple on a white surface&#10;&#10;Description automatically generated">
            <a:extLst>
              <a:ext uri="{FF2B5EF4-FFF2-40B4-BE49-F238E27FC236}">
                <a16:creationId xmlns:a16="http://schemas.microsoft.com/office/drawing/2014/main" id="{5C6A6ED6-322B-70A7-030C-03D495B7274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/>
          <a:srcRect l="242" t="21266" r="-242" b="9216"/>
          <a:stretch/>
        </p:blipFill>
        <p:spPr>
          <a:xfrm flipH="1">
            <a:off x="0" y="1969477"/>
            <a:ext cx="3043084" cy="3174024"/>
          </a:xfrm>
        </p:spPr>
      </p:pic>
      <p:pic>
        <p:nvPicPr>
          <p:cNvPr id="9" name="Picture Placeholder 8" descr="A pear on a white surface&#10;&#10;Description automatically generated">
            <a:extLst>
              <a:ext uri="{FF2B5EF4-FFF2-40B4-BE49-F238E27FC236}">
                <a16:creationId xmlns:a16="http://schemas.microsoft.com/office/drawing/2014/main" id="{E15FD1BF-620B-3319-72F1-7FF05962F5F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22927" b="7513"/>
          <a:stretch/>
        </p:blipFill>
        <p:spPr>
          <a:xfrm flipH="1">
            <a:off x="3050457" y="1969477"/>
            <a:ext cx="3043084" cy="3174024"/>
          </a:xfrm>
        </p:spPr>
      </p:pic>
      <p:pic>
        <p:nvPicPr>
          <p:cNvPr id="11" name="Picture Placeholder 10" descr="An orange on a white surface&#10;&#10;Description automatically generated">
            <a:extLst>
              <a:ext uri="{FF2B5EF4-FFF2-40B4-BE49-F238E27FC236}">
                <a16:creationId xmlns:a16="http://schemas.microsoft.com/office/drawing/2014/main" id="{9EEE7CEE-7E97-4184-07B5-27AF4AD2965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/>
          <a:srcRect t="21266" b="9216"/>
          <a:stretch/>
        </p:blipFill>
        <p:spPr>
          <a:xfrm flipH="1">
            <a:off x="6100914" y="1969476"/>
            <a:ext cx="3043084" cy="3174024"/>
          </a:xfrm>
        </p:spPr>
      </p:pic>
      <p:grpSp>
        <p:nvGrpSpPr>
          <p:cNvPr id="3" name="Instructie">
            <a:extLst>
              <a:ext uri="{FF2B5EF4-FFF2-40B4-BE49-F238E27FC236}">
                <a16:creationId xmlns:a16="http://schemas.microsoft.com/office/drawing/2014/main" id="{AF78C611-4DD2-4487-3259-D4B8D040E523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4" name="Rechthoek 339">
              <a:extLst>
                <a:ext uri="{FF2B5EF4-FFF2-40B4-BE49-F238E27FC236}">
                  <a16:creationId xmlns:a16="http://schemas.microsoft.com/office/drawing/2014/main" id="{EE764D37-019B-61B1-DA7D-A31FAF3D1C48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5" name="Graphic 163">
              <a:extLst>
                <a:ext uri="{FF2B5EF4-FFF2-40B4-BE49-F238E27FC236}">
                  <a16:creationId xmlns:a16="http://schemas.microsoft.com/office/drawing/2014/main" id="{E60622AE-A433-20CD-8434-FF1BDAB55682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6" name="Rechthoek 342">
              <a:extLst>
                <a:ext uri="{FF2B5EF4-FFF2-40B4-BE49-F238E27FC236}">
                  <a16:creationId xmlns:a16="http://schemas.microsoft.com/office/drawing/2014/main" id="{EA06A4F5-E512-C40E-76E5-CDFBC59D42E6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8" name="INSTRUCTIE">
              <a:extLst>
                <a:ext uri="{FF2B5EF4-FFF2-40B4-BE49-F238E27FC236}">
                  <a16:creationId xmlns:a16="http://schemas.microsoft.com/office/drawing/2014/main" id="{9EE38BE3-5890-DBE0-10F8-51D64A3E5CDC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0" name="Rechthoek 299">
                <a:extLst>
                  <a:ext uri="{FF2B5EF4-FFF2-40B4-BE49-F238E27FC236}">
                    <a16:creationId xmlns:a16="http://schemas.microsoft.com/office/drawing/2014/main" id="{7547ECAF-49D7-B689-394C-DDCF35C7E859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4" name="Rectangle">
                  <a:extLst>
                    <a:ext uri="{FF2B5EF4-FFF2-40B4-BE49-F238E27FC236}">
                      <a16:creationId xmlns:a16="http://schemas.microsoft.com/office/drawing/2014/main" id="{D611AD31-56A4-5984-2FF5-91F35F92136C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5" name="Afbeelding invoegen/veranderen">
                  <a:extLst>
                    <a:ext uri="{FF2B5EF4-FFF2-40B4-BE49-F238E27FC236}">
                      <a16:creationId xmlns:a16="http://schemas.microsoft.com/office/drawing/2014/main" id="{0FFFD63C-0083-1ACA-B59A-F8F7ADF5FED3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2" name="Ovaal 301">
                <a:extLst>
                  <a:ext uri="{FF2B5EF4-FFF2-40B4-BE49-F238E27FC236}">
                    <a16:creationId xmlns:a16="http://schemas.microsoft.com/office/drawing/2014/main" id="{7044C179-F286-0EB8-B2A4-6D55FF2DB606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AED7A41B-9D69-7130-96F8-C0856108B224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1">
                  <a:extLst>
                    <a:ext uri="{FF2B5EF4-FFF2-40B4-BE49-F238E27FC236}">
                      <a16:creationId xmlns:a16="http://schemas.microsoft.com/office/drawing/2014/main" id="{3EA64F3C-BAA3-D993-EF74-366FAC89C812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3" name="Rechthoek 302">
                <a:extLst>
                  <a:ext uri="{FF2B5EF4-FFF2-40B4-BE49-F238E27FC236}">
                    <a16:creationId xmlns:a16="http://schemas.microsoft.com/office/drawing/2014/main" id="{EABFC3AB-1BCE-A0F3-FECA-51DB5393A488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4" name="Ovaal 303">
                <a:extLst>
                  <a:ext uri="{FF2B5EF4-FFF2-40B4-BE49-F238E27FC236}">
                    <a16:creationId xmlns:a16="http://schemas.microsoft.com/office/drawing/2014/main" id="{31B1E336-821C-89DF-A232-07740700FBF6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0" name="Oval">
                  <a:extLst>
                    <a:ext uri="{FF2B5EF4-FFF2-40B4-BE49-F238E27FC236}">
                      <a16:creationId xmlns:a16="http://schemas.microsoft.com/office/drawing/2014/main" id="{FFD36F8E-8666-DC55-AD93-FB43BF26E51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1" name="2">
                  <a:extLst>
                    <a:ext uri="{FF2B5EF4-FFF2-40B4-BE49-F238E27FC236}">
                      <a16:creationId xmlns:a16="http://schemas.microsoft.com/office/drawing/2014/main" id="{5C246127-E6AE-95F5-03D4-54EEC0A1BCCD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5" name="Rechthoek 304">
                <a:extLst>
                  <a:ext uri="{FF2B5EF4-FFF2-40B4-BE49-F238E27FC236}">
                    <a16:creationId xmlns:a16="http://schemas.microsoft.com/office/drawing/2014/main" id="{A42B6EEE-2457-EEC2-C7A9-8BC5D72EAD9D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6" name="Groep 305">
                <a:extLst>
                  <a:ext uri="{FF2B5EF4-FFF2-40B4-BE49-F238E27FC236}">
                    <a16:creationId xmlns:a16="http://schemas.microsoft.com/office/drawing/2014/main" id="{5BA37252-26DE-0835-F933-9529B603F80A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5" name="Rechthoek 332">
                  <a:extLst>
                    <a:ext uri="{FF2B5EF4-FFF2-40B4-BE49-F238E27FC236}">
                      <a16:creationId xmlns:a16="http://schemas.microsoft.com/office/drawing/2014/main" id="{6271E28E-1ED7-D147-A4DA-00D2062CC7D4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8" name="Rectangle">
                    <a:extLst>
                      <a:ext uri="{FF2B5EF4-FFF2-40B4-BE49-F238E27FC236}">
                        <a16:creationId xmlns:a16="http://schemas.microsoft.com/office/drawing/2014/main" id="{D9E5C0A2-638D-B77C-898F-192B08264FCC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9" name="Invoegen">
                    <a:extLst>
                      <a:ext uri="{FF2B5EF4-FFF2-40B4-BE49-F238E27FC236}">
                        <a16:creationId xmlns:a16="http://schemas.microsoft.com/office/drawing/2014/main" id="{39633379-98AD-52F0-B068-F22A4821E8D8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6" name="Rechte verbindingslijn 333">
                  <a:extLst>
                    <a:ext uri="{FF2B5EF4-FFF2-40B4-BE49-F238E27FC236}">
                      <a16:creationId xmlns:a16="http://schemas.microsoft.com/office/drawing/2014/main" id="{8C020F23-4F12-1DCA-4446-7ECFE1BF9CDA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7" name="Gelijkbenige driehoek 334">
                  <a:extLst>
                    <a:ext uri="{FF2B5EF4-FFF2-40B4-BE49-F238E27FC236}">
                      <a16:creationId xmlns:a16="http://schemas.microsoft.com/office/drawing/2014/main" id="{FDA633D7-59D5-675B-8355-B79789E9A9E9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7" name="Groep 306">
                <a:extLst>
                  <a:ext uri="{FF2B5EF4-FFF2-40B4-BE49-F238E27FC236}">
                    <a16:creationId xmlns:a16="http://schemas.microsoft.com/office/drawing/2014/main" id="{1E37032C-F003-323B-63BC-F67F426941DA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9" name="Rechthoek 326">
                  <a:extLst>
                    <a:ext uri="{FF2B5EF4-FFF2-40B4-BE49-F238E27FC236}">
                      <a16:creationId xmlns:a16="http://schemas.microsoft.com/office/drawing/2014/main" id="{B2ED6FA3-AB10-7376-1A56-C150F27CEB2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Ovaal 327">
                  <a:extLst>
                    <a:ext uri="{FF2B5EF4-FFF2-40B4-BE49-F238E27FC236}">
                      <a16:creationId xmlns:a16="http://schemas.microsoft.com/office/drawing/2014/main" id="{5A656C65-F7D8-8740-8C2E-51ED6B4FC6AA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Vrije vorm: vorm 328">
                  <a:extLst>
                    <a:ext uri="{FF2B5EF4-FFF2-40B4-BE49-F238E27FC236}">
                      <a16:creationId xmlns:a16="http://schemas.microsoft.com/office/drawing/2014/main" id="{6353FDCB-7A2E-7A47-C8C5-C946B8D9AD5B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Rechthoek: afgeronde hoeken 329">
                  <a:extLst>
                    <a:ext uri="{FF2B5EF4-FFF2-40B4-BE49-F238E27FC236}">
                      <a16:creationId xmlns:a16="http://schemas.microsoft.com/office/drawing/2014/main" id="{0B504F31-D6E6-6551-9721-6035BA1A20E6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3" name="Rechte verbindingslijn 330">
                  <a:extLst>
                    <a:ext uri="{FF2B5EF4-FFF2-40B4-BE49-F238E27FC236}">
                      <a16:creationId xmlns:a16="http://schemas.microsoft.com/office/drawing/2014/main" id="{3ADEB889-A165-414C-9C6B-0F8609A554AE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4" name="Rechte verbindingslijn 331">
                  <a:extLst>
                    <a:ext uri="{FF2B5EF4-FFF2-40B4-BE49-F238E27FC236}">
                      <a16:creationId xmlns:a16="http://schemas.microsoft.com/office/drawing/2014/main" id="{8CDA928D-4842-5543-BB24-341EE031BF0C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8" name="Ovaal 307">
                <a:extLst>
                  <a:ext uri="{FF2B5EF4-FFF2-40B4-BE49-F238E27FC236}">
                    <a16:creationId xmlns:a16="http://schemas.microsoft.com/office/drawing/2014/main" id="{4A99129F-2CD6-2E91-D1B2-197A18F5EC6B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7" name="Oval">
                  <a:extLst>
                    <a:ext uri="{FF2B5EF4-FFF2-40B4-BE49-F238E27FC236}">
                      <a16:creationId xmlns:a16="http://schemas.microsoft.com/office/drawing/2014/main" id="{501AB49B-03F8-8C44-053F-4B250FC3DDCC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8" name="3">
                  <a:extLst>
                    <a:ext uri="{FF2B5EF4-FFF2-40B4-BE49-F238E27FC236}">
                      <a16:creationId xmlns:a16="http://schemas.microsoft.com/office/drawing/2014/main" id="{6FE87F83-58CD-CBFA-6966-CF669D84C83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9" name="Rechthoek 308">
                <a:extLst>
                  <a:ext uri="{FF2B5EF4-FFF2-40B4-BE49-F238E27FC236}">
                    <a16:creationId xmlns:a16="http://schemas.microsoft.com/office/drawing/2014/main" id="{CB384F12-4F3B-B661-8FFC-E89F63800D0A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0" name="Groep 309">
                <a:extLst>
                  <a:ext uri="{FF2B5EF4-FFF2-40B4-BE49-F238E27FC236}">
                    <a16:creationId xmlns:a16="http://schemas.microsoft.com/office/drawing/2014/main" id="{016BA69B-F1DC-18AD-FE6D-4E7C2635608E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1" name="Groep 310">
                  <a:extLst>
                    <a:ext uri="{FF2B5EF4-FFF2-40B4-BE49-F238E27FC236}">
                      <a16:creationId xmlns:a16="http://schemas.microsoft.com/office/drawing/2014/main" id="{216071F7-BD73-B68D-EAB1-E8D835BB9D9D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4" name="Groep 313">
                    <a:extLst>
                      <a:ext uri="{FF2B5EF4-FFF2-40B4-BE49-F238E27FC236}">
                        <a16:creationId xmlns:a16="http://schemas.microsoft.com/office/drawing/2014/main" id="{4F310899-0269-370A-A910-1AEA25025019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1" name="Groep 320">
                      <a:extLst>
                        <a:ext uri="{FF2B5EF4-FFF2-40B4-BE49-F238E27FC236}">
                          <a16:creationId xmlns:a16="http://schemas.microsoft.com/office/drawing/2014/main" id="{95AE8F05-D7C7-1F3D-EA78-4B4C131D423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4" name="Rechthoek 323">
                        <a:extLst>
                          <a:ext uri="{FF2B5EF4-FFF2-40B4-BE49-F238E27FC236}">
                            <a16:creationId xmlns:a16="http://schemas.microsoft.com/office/drawing/2014/main" id="{F50F6BD4-04D8-D232-1A7D-A5683A45F31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" name="Rechthoek 324">
                        <a:extLst>
                          <a:ext uri="{FF2B5EF4-FFF2-40B4-BE49-F238E27FC236}">
                            <a16:creationId xmlns:a16="http://schemas.microsoft.com/office/drawing/2014/main" id="{0D54F7F3-E498-22F5-0520-64A5384B71D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6" name="Ovaal 325">
                        <a:extLst>
                          <a:ext uri="{FF2B5EF4-FFF2-40B4-BE49-F238E27FC236}">
                            <a16:creationId xmlns:a16="http://schemas.microsoft.com/office/drawing/2014/main" id="{205D96A7-0240-E532-A9D8-B84E5C590C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2" name="Afbeelding 321" descr="Afbeelding 321">
                      <a:extLst>
                        <a:ext uri="{FF2B5EF4-FFF2-40B4-BE49-F238E27FC236}">
                          <a16:creationId xmlns:a16="http://schemas.microsoft.com/office/drawing/2014/main" id="{701823AB-6F6F-636C-B70E-607278A7F9E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3" name="Afbeelding 322" descr="Afbeelding 322">
                      <a:extLst>
                        <a:ext uri="{FF2B5EF4-FFF2-40B4-BE49-F238E27FC236}">
                          <a16:creationId xmlns:a16="http://schemas.microsoft.com/office/drawing/2014/main" id="{1A25B764-CC11-D0E8-529E-4747901797F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5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5" name="Groep 314">
                    <a:extLst>
                      <a:ext uri="{FF2B5EF4-FFF2-40B4-BE49-F238E27FC236}">
                        <a16:creationId xmlns:a16="http://schemas.microsoft.com/office/drawing/2014/main" id="{48D13173-5223-870B-AD0E-07BD8D0645A5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9" name="Rechthoek 318">
                      <a:extLst>
                        <a:ext uri="{FF2B5EF4-FFF2-40B4-BE49-F238E27FC236}">
                          <a16:creationId xmlns:a16="http://schemas.microsoft.com/office/drawing/2014/main" id="{C3A69E21-3D8C-6C30-D9BA-655EF65BEEF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0" name="Rechthoek 319">
                      <a:extLst>
                        <a:ext uri="{FF2B5EF4-FFF2-40B4-BE49-F238E27FC236}">
                          <a16:creationId xmlns:a16="http://schemas.microsoft.com/office/drawing/2014/main" id="{6356323A-8AA0-D3FD-868B-E6C354B21A8B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6" name="Groep 315">
                    <a:extLst>
                      <a:ext uri="{FF2B5EF4-FFF2-40B4-BE49-F238E27FC236}">
                        <a16:creationId xmlns:a16="http://schemas.microsoft.com/office/drawing/2014/main" id="{CCCF189A-8465-8F8E-56DB-5D5CD4C655A6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7" name="Rechthoek 316">
                      <a:extLst>
                        <a:ext uri="{FF2B5EF4-FFF2-40B4-BE49-F238E27FC236}">
                          <a16:creationId xmlns:a16="http://schemas.microsoft.com/office/drawing/2014/main" id="{5B77F5A5-BB73-6108-3EC1-B596DDA8097F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8" name="Rechthoek 317">
                      <a:extLst>
                        <a:ext uri="{FF2B5EF4-FFF2-40B4-BE49-F238E27FC236}">
                          <a16:creationId xmlns:a16="http://schemas.microsoft.com/office/drawing/2014/main" id="{CCAF686E-FD97-A06A-2AE0-44929CC83DC3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2" name="Rechthoek 311">
                  <a:extLst>
                    <a:ext uri="{FF2B5EF4-FFF2-40B4-BE49-F238E27FC236}">
                      <a16:creationId xmlns:a16="http://schemas.microsoft.com/office/drawing/2014/main" id="{C5F252F1-178B-4A14-D77E-440D43AC49F8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3" name="Gelijkbenige driehoek 312">
                  <a:extLst>
                    <a:ext uri="{FF2B5EF4-FFF2-40B4-BE49-F238E27FC236}">
                      <a16:creationId xmlns:a16="http://schemas.microsoft.com/office/drawing/2014/main" id="{88E4EA34-38CE-FBB6-B526-7B35A5B9D92F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078C6D0-C7A0-C613-98E7-DFB8D51E86C8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7" name="Rechthoek 339">
              <a:extLst>
                <a:ext uri="{FF2B5EF4-FFF2-40B4-BE49-F238E27FC236}">
                  <a16:creationId xmlns:a16="http://schemas.microsoft.com/office/drawing/2014/main" id="{E68A9E7B-DAF3-4223-16D0-C269FB6B866E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8" name="Groeperen 38">
              <a:extLst>
                <a:ext uri="{FF2B5EF4-FFF2-40B4-BE49-F238E27FC236}">
                  <a16:creationId xmlns:a16="http://schemas.microsoft.com/office/drawing/2014/main" id="{5E158014-20C8-366F-206F-DC815C241232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2" name="Rechthoek 24">
                <a:extLst>
                  <a:ext uri="{FF2B5EF4-FFF2-40B4-BE49-F238E27FC236}">
                    <a16:creationId xmlns:a16="http://schemas.microsoft.com/office/drawing/2014/main" id="{A64A84BB-4CE7-3E3C-7332-0AF64562E259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5">
                <a:extLst>
                  <a:ext uri="{FF2B5EF4-FFF2-40B4-BE49-F238E27FC236}">
                    <a16:creationId xmlns:a16="http://schemas.microsoft.com/office/drawing/2014/main" id="{1848B9ED-36DE-AAE9-3C17-45B906404959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6">
                <a:extLst>
                  <a:ext uri="{FF2B5EF4-FFF2-40B4-BE49-F238E27FC236}">
                    <a16:creationId xmlns:a16="http://schemas.microsoft.com/office/drawing/2014/main" id="{7F4C6112-758E-B110-2E62-75D1E1719A72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7">
                <a:extLst>
                  <a:ext uri="{FF2B5EF4-FFF2-40B4-BE49-F238E27FC236}">
                    <a16:creationId xmlns:a16="http://schemas.microsoft.com/office/drawing/2014/main" id="{23595505-2136-4687-1D9E-70603153EF03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2">
                <a:extLst>
                  <a:ext uri="{FF2B5EF4-FFF2-40B4-BE49-F238E27FC236}">
                    <a16:creationId xmlns:a16="http://schemas.microsoft.com/office/drawing/2014/main" id="{A726F39A-5651-9D46-D56E-97C626D3E8CD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6">
                <a:extLst>
                  <a:ext uri="{FF2B5EF4-FFF2-40B4-BE49-F238E27FC236}">
                    <a16:creationId xmlns:a16="http://schemas.microsoft.com/office/drawing/2014/main" id="{96A929F8-EF55-38B7-9674-8624E5072BDB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7A6A5237-01B7-B324-E996-649B40312A4A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6" name="Rechthoek 33">
                <a:extLst>
                  <a:ext uri="{FF2B5EF4-FFF2-40B4-BE49-F238E27FC236}">
                    <a16:creationId xmlns:a16="http://schemas.microsoft.com/office/drawing/2014/main" id="{9F94F2E8-D6C5-9FAD-5759-69017ECDB012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8">
                <a:extLst>
                  <a:ext uri="{FF2B5EF4-FFF2-40B4-BE49-F238E27FC236}">
                    <a16:creationId xmlns:a16="http://schemas.microsoft.com/office/drawing/2014/main" id="{EA5E192D-9D05-508A-CBA4-A20328FEBF07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29">
                <a:extLst>
                  <a:ext uri="{FF2B5EF4-FFF2-40B4-BE49-F238E27FC236}">
                    <a16:creationId xmlns:a16="http://schemas.microsoft.com/office/drawing/2014/main" id="{96ACB89F-9D04-904E-F254-886600CAC91A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0">
                <a:extLst>
                  <a:ext uri="{FF2B5EF4-FFF2-40B4-BE49-F238E27FC236}">
                    <a16:creationId xmlns:a16="http://schemas.microsoft.com/office/drawing/2014/main" id="{63EB69AA-CD2D-F502-DEDE-D6ADE64C3E23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5">
                <a:extLst>
                  <a:ext uri="{FF2B5EF4-FFF2-40B4-BE49-F238E27FC236}">
                    <a16:creationId xmlns:a16="http://schemas.microsoft.com/office/drawing/2014/main" id="{622B6BDE-A7A8-B960-E2F3-E41ACC41B7E2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1" name="Rechthoek 37">
                <a:extLst>
                  <a:ext uri="{FF2B5EF4-FFF2-40B4-BE49-F238E27FC236}">
                    <a16:creationId xmlns:a16="http://schemas.microsoft.com/office/drawing/2014/main" id="{9A27B32C-C898-CEFE-BE3D-49202E545F8A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0" name="Tijdelijke aanduiding voor tekst 10">
              <a:extLst>
                <a:ext uri="{FF2B5EF4-FFF2-40B4-BE49-F238E27FC236}">
                  <a16:creationId xmlns:a16="http://schemas.microsoft.com/office/drawing/2014/main" id="{6F89E54D-4906-02EC-CE3F-D932CC73265C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1" name="Tijdelijke aanduiding voor tekst 10">
              <a:extLst>
                <a:ext uri="{FF2B5EF4-FFF2-40B4-BE49-F238E27FC236}">
                  <a16:creationId xmlns:a16="http://schemas.microsoft.com/office/drawing/2014/main" id="{786FB2CE-6830-F7B9-3A14-8C4EEF149D72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2" name="Rectangle">
              <a:extLst>
                <a:ext uri="{FF2B5EF4-FFF2-40B4-BE49-F238E27FC236}">
                  <a16:creationId xmlns:a16="http://schemas.microsoft.com/office/drawing/2014/main" id="{FE5506D5-CEE0-91A5-4B22-9CB7DDAC87FD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3" name="Afbeelding invoegen/veranderen">
              <a:extLst>
                <a:ext uri="{FF2B5EF4-FFF2-40B4-BE49-F238E27FC236}">
                  <a16:creationId xmlns:a16="http://schemas.microsoft.com/office/drawing/2014/main" id="{8A4FA282-BCCC-0BBC-216B-D339EFBA9375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4" name="Tijdelijke aanduiding voor inhoud 4">
              <a:extLst>
                <a:ext uri="{FF2B5EF4-FFF2-40B4-BE49-F238E27FC236}">
                  <a16:creationId xmlns:a16="http://schemas.microsoft.com/office/drawing/2014/main" id="{2A345785-0308-7AA9-3480-6375862F3214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5" name="Picture 64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1B5780C9-708C-20BA-9E9A-7494B13BF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816B686C-3393-1EF8-81F0-7A25CCE28236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5B876A19-CC05-526A-AFC3-F985603C0572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6" name="Rechthoek 339">
                <a:extLst>
                  <a:ext uri="{FF2B5EF4-FFF2-40B4-BE49-F238E27FC236}">
                    <a16:creationId xmlns:a16="http://schemas.microsoft.com/office/drawing/2014/main" id="{AF3B844D-2CDA-4A06-B659-321D707CAF58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7" name="Rectangle">
                <a:extLst>
                  <a:ext uri="{FF2B5EF4-FFF2-40B4-BE49-F238E27FC236}">
                    <a16:creationId xmlns:a16="http://schemas.microsoft.com/office/drawing/2014/main" id="{66A12D3A-F21A-3BCB-A8E5-4CAC2656D3E5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8" name="Afbeelding invoegen/veranderen">
                <a:extLst>
                  <a:ext uri="{FF2B5EF4-FFF2-40B4-BE49-F238E27FC236}">
                    <a16:creationId xmlns:a16="http://schemas.microsoft.com/office/drawing/2014/main" id="{7180F1B5-1C91-6040-5C57-0DE7A032CEF6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80" name="Titel 21">
              <a:extLst>
                <a:ext uri="{FF2B5EF4-FFF2-40B4-BE49-F238E27FC236}">
                  <a16:creationId xmlns:a16="http://schemas.microsoft.com/office/drawing/2014/main" id="{C6A665E6-8592-A86E-345D-7323E725C61B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1" name="Tijdelijke aanduiding voor inhoud 4">
              <a:extLst>
                <a:ext uri="{FF2B5EF4-FFF2-40B4-BE49-F238E27FC236}">
                  <a16:creationId xmlns:a16="http://schemas.microsoft.com/office/drawing/2014/main" id="{3CAE1603-E67A-0F88-86A2-74D82E026BC0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2" name="Rechthoek 3">
              <a:extLst>
                <a:ext uri="{FF2B5EF4-FFF2-40B4-BE49-F238E27FC236}">
                  <a16:creationId xmlns:a16="http://schemas.microsoft.com/office/drawing/2014/main" id="{543790D4-AEFB-2888-7232-4C7A1C368C1F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3" name="Rechthoek 31">
              <a:extLst>
                <a:ext uri="{FF2B5EF4-FFF2-40B4-BE49-F238E27FC236}">
                  <a16:creationId xmlns:a16="http://schemas.microsoft.com/office/drawing/2014/main" id="{F6F9D714-C423-4159-6814-8B93FDDC2028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4" name="Tijdelijke aanduiding voor tekst 10">
              <a:extLst>
                <a:ext uri="{FF2B5EF4-FFF2-40B4-BE49-F238E27FC236}">
                  <a16:creationId xmlns:a16="http://schemas.microsoft.com/office/drawing/2014/main" id="{047001A6-6625-9212-DE6B-B8A6CDB0CBC7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5" name="Tijdelijke aanduiding voor tekst 10">
              <a:extLst>
                <a:ext uri="{FF2B5EF4-FFF2-40B4-BE49-F238E27FC236}">
                  <a16:creationId xmlns:a16="http://schemas.microsoft.com/office/drawing/2014/main" id="{B962FA32-833C-D279-637A-1D143060AF9A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56244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Boats in the water with mountains in the background with Ha Long Bay in the background&#10;&#10;Description automatically generated">
            <a:extLst>
              <a:ext uri="{FF2B5EF4-FFF2-40B4-BE49-F238E27FC236}">
                <a16:creationId xmlns:a16="http://schemas.microsoft.com/office/drawing/2014/main" id="{26913355-91E6-7BE9-2A35-E87A12FBA3E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>
          <a:xfrm flipH="1">
            <a:off x="0" y="0"/>
            <a:ext cx="9144000" cy="514350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504446-8428-EAA1-74D4-6159D35CE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62553C-D16B-7B1D-E83B-7B8B362FB57F}"/>
              </a:ext>
            </a:extLst>
          </p:cNvPr>
          <p:cNvSpPr txBox="1"/>
          <p:nvPr/>
        </p:nvSpPr>
        <p:spPr>
          <a:xfrm>
            <a:off x="64791" y="4915493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" dirty="0"/>
              <a:t>Photo credits: </a:t>
            </a:r>
            <a:r>
              <a:rPr lang="en-US" sz="500" dirty="0" err="1"/>
              <a:t>Pexels.com</a:t>
            </a:r>
            <a:r>
              <a:rPr lang="en-US" sz="500" dirty="0"/>
              <a:t> | </a:t>
            </a:r>
            <a:r>
              <a:rPr lang="en-US" sz="500" dirty="0" err="1"/>
              <a:t>foc</a:t>
            </a:r>
            <a:r>
              <a:rPr lang="en-US" sz="500" dirty="0"/>
              <a:t> </a:t>
            </a:r>
            <a:r>
              <a:rPr lang="en-US" sz="500" dirty="0" err="1"/>
              <a:t>foodoncam</a:t>
            </a:r>
            <a:endParaRPr lang="en-US" sz="500" dirty="0"/>
          </a:p>
        </p:txBody>
      </p:sp>
      <p:grpSp>
        <p:nvGrpSpPr>
          <p:cNvPr id="3" name="Instructie">
            <a:extLst>
              <a:ext uri="{FF2B5EF4-FFF2-40B4-BE49-F238E27FC236}">
                <a16:creationId xmlns:a16="http://schemas.microsoft.com/office/drawing/2014/main" id="{61506B0B-1C69-F388-3B2F-ABB3B5F6C25B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4" name="Rechthoek 339">
              <a:extLst>
                <a:ext uri="{FF2B5EF4-FFF2-40B4-BE49-F238E27FC236}">
                  <a16:creationId xmlns:a16="http://schemas.microsoft.com/office/drawing/2014/main" id="{AC078BF7-5F38-F796-3BBA-AB5A434E5105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6" name="Graphic 163">
              <a:extLst>
                <a:ext uri="{FF2B5EF4-FFF2-40B4-BE49-F238E27FC236}">
                  <a16:creationId xmlns:a16="http://schemas.microsoft.com/office/drawing/2014/main" id="{71E54EF8-1C33-45AE-CDA3-705B53C8B4F0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8" name="Rechthoek 342">
              <a:extLst>
                <a:ext uri="{FF2B5EF4-FFF2-40B4-BE49-F238E27FC236}">
                  <a16:creationId xmlns:a16="http://schemas.microsoft.com/office/drawing/2014/main" id="{2E518561-1D5B-13F8-AFF7-3116B3B6D0ED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9" name="INSTRUCTIE">
              <a:extLst>
                <a:ext uri="{FF2B5EF4-FFF2-40B4-BE49-F238E27FC236}">
                  <a16:creationId xmlns:a16="http://schemas.microsoft.com/office/drawing/2014/main" id="{B8BB7ED3-F212-7D5A-23EA-7066D64C58D7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0" name="Rechthoek 299">
                <a:extLst>
                  <a:ext uri="{FF2B5EF4-FFF2-40B4-BE49-F238E27FC236}">
                    <a16:creationId xmlns:a16="http://schemas.microsoft.com/office/drawing/2014/main" id="{C8AC3F55-935C-0730-0DFF-10DE71413563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53" name="Rectangle">
                  <a:extLst>
                    <a:ext uri="{FF2B5EF4-FFF2-40B4-BE49-F238E27FC236}">
                      <a16:creationId xmlns:a16="http://schemas.microsoft.com/office/drawing/2014/main" id="{DA5A0D3B-9033-5690-8383-6F24A94CE51A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54" name="Afbeelding invoegen/veranderen">
                  <a:extLst>
                    <a:ext uri="{FF2B5EF4-FFF2-40B4-BE49-F238E27FC236}">
                      <a16:creationId xmlns:a16="http://schemas.microsoft.com/office/drawing/2014/main" id="{82A66374-9370-43AB-3D1A-4F2634ACC255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11" name="Ovaal 301">
                <a:extLst>
                  <a:ext uri="{FF2B5EF4-FFF2-40B4-BE49-F238E27FC236}">
                    <a16:creationId xmlns:a16="http://schemas.microsoft.com/office/drawing/2014/main" id="{823783D9-C472-D3D2-89A9-D9B9F2893A63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51" name="Oval">
                  <a:extLst>
                    <a:ext uri="{FF2B5EF4-FFF2-40B4-BE49-F238E27FC236}">
                      <a16:creationId xmlns:a16="http://schemas.microsoft.com/office/drawing/2014/main" id="{4880FDD4-50E7-5424-18EB-B89047FAFBE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2" name="1">
                  <a:extLst>
                    <a:ext uri="{FF2B5EF4-FFF2-40B4-BE49-F238E27FC236}">
                      <a16:creationId xmlns:a16="http://schemas.microsoft.com/office/drawing/2014/main" id="{1B5DEE2D-F1E1-D7D7-253B-F1AABA35E1E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12" name="Rechthoek 302">
                <a:extLst>
                  <a:ext uri="{FF2B5EF4-FFF2-40B4-BE49-F238E27FC236}">
                    <a16:creationId xmlns:a16="http://schemas.microsoft.com/office/drawing/2014/main" id="{46F0A100-13EB-2D6D-7041-101DB5E55454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13" name="Ovaal 303">
                <a:extLst>
                  <a:ext uri="{FF2B5EF4-FFF2-40B4-BE49-F238E27FC236}">
                    <a16:creationId xmlns:a16="http://schemas.microsoft.com/office/drawing/2014/main" id="{A0B56921-EFD9-F566-EA0C-7324A3C39AA7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49" name="Oval">
                  <a:extLst>
                    <a:ext uri="{FF2B5EF4-FFF2-40B4-BE49-F238E27FC236}">
                      <a16:creationId xmlns:a16="http://schemas.microsoft.com/office/drawing/2014/main" id="{9F3A78B0-B7AE-7485-29B0-99C3CAE06C93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0" name="2">
                  <a:extLst>
                    <a:ext uri="{FF2B5EF4-FFF2-40B4-BE49-F238E27FC236}">
                      <a16:creationId xmlns:a16="http://schemas.microsoft.com/office/drawing/2014/main" id="{985B7F97-98A9-3818-A836-F26AF829A2F5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14" name="Rechthoek 304">
                <a:extLst>
                  <a:ext uri="{FF2B5EF4-FFF2-40B4-BE49-F238E27FC236}">
                    <a16:creationId xmlns:a16="http://schemas.microsoft.com/office/drawing/2014/main" id="{7E3C4071-7DB1-97BC-2A3B-C7FF43D233DC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15" name="Groep 305">
                <a:extLst>
                  <a:ext uri="{FF2B5EF4-FFF2-40B4-BE49-F238E27FC236}">
                    <a16:creationId xmlns:a16="http://schemas.microsoft.com/office/drawing/2014/main" id="{8601190B-99F5-1023-1994-8AA5B68A50EE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44" name="Rechthoek 332">
                  <a:extLst>
                    <a:ext uri="{FF2B5EF4-FFF2-40B4-BE49-F238E27FC236}">
                      <a16:creationId xmlns:a16="http://schemas.microsoft.com/office/drawing/2014/main" id="{FC03EE61-0F72-B380-3B68-4489012B02E8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47" name="Rectangle">
                    <a:extLst>
                      <a:ext uri="{FF2B5EF4-FFF2-40B4-BE49-F238E27FC236}">
                        <a16:creationId xmlns:a16="http://schemas.microsoft.com/office/drawing/2014/main" id="{C71737A4-AAE0-090C-6EFC-921B8F598DF3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48" name="Invoegen">
                    <a:extLst>
                      <a:ext uri="{FF2B5EF4-FFF2-40B4-BE49-F238E27FC236}">
                        <a16:creationId xmlns:a16="http://schemas.microsoft.com/office/drawing/2014/main" id="{6321569F-F933-96DD-33E6-44149FD11B52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45" name="Rechte verbindingslijn 333">
                  <a:extLst>
                    <a:ext uri="{FF2B5EF4-FFF2-40B4-BE49-F238E27FC236}">
                      <a16:creationId xmlns:a16="http://schemas.microsoft.com/office/drawing/2014/main" id="{83EAA890-2155-6E34-A735-76A897295F2B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6" name="Gelijkbenige driehoek 334">
                  <a:extLst>
                    <a:ext uri="{FF2B5EF4-FFF2-40B4-BE49-F238E27FC236}">
                      <a16:creationId xmlns:a16="http://schemas.microsoft.com/office/drawing/2014/main" id="{F11A9063-A9AD-BE46-14C7-BEDD4535586D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16" name="Groep 306">
                <a:extLst>
                  <a:ext uri="{FF2B5EF4-FFF2-40B4-BE49-F238E27FC236}">
                    <a16:creationId xmlns:a16="http://schemas.microsoft.com/office/drawing/2014/main" id="{D50D13E8-AAB4-DF96-2DD7-4296580CC9CF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38" name="Rechthoek 326">
                  <a:extLst>
                    <a:ext uri="{FF2B5EF4-FFF2-40B4-BE49-F238E27FC236}">
                      <a16:creationId xmlns:a16="http://schemas.microsoft.com/office/drawing/2014/main" id="{CBBFAF7D-AC72-46C3-D3AB-8E97409D2A91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39" name="Ovaal 327">
                  <a:extLst>
                    <a:ext uri="{FF2B5EF4-FFF2-40B4-BE49-F238E27FC236}">
                      <a16:creationId xmlns:a16="http://schemas.microsoft.com/office/drawing/2014/main" id="{90F4E10B-0852-D734-288E-F21108AD5344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0" name="Vrije vorm: vorm 328">
                  <a:extLst>
                    <a:ext uri="{FF2B5EF4-FFF2-40B4-BE49-F238E27FC236}">
                      <a16:creationId xmlns:a16="http://schemas.microsoft.com/office/drawing/2014/main" id="{98B3D982-B32B-4126-39C4-27615E143BCB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1" name="Rechthoek: afgeronde hoeken 329">
                  <a:extLst>
                    <a:ext uri="{FF2B5EF4-FFF2-40B4-BE49-F238E27FC236}">
                      <a16:creationId xmlns:a16="http://schemas.microsoft.com/office/drawing/2014/main" id="{8E62F465-BE19-37F4-3AA8-5EEC010A7A16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2" name="Rechte verbindingslijn 330">
                  <a:extLst>
                    <a:ext uri="{FF2B5EF4-FFF2-40B4-BE49-F238E27FC236}">
                      <a16:creationId xmlns:a16="http://schemas.microsoft.com/office/drawing/2014/main" id="{31559CB1-CCCC-2B30-EBB7-24B543A274DF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43" name="Rechte verbindingslijn 331">
                  <a:extLst>
                    <a:ext uri="{FF2B5EF4-FFF2-40B4-BE49-F238E27FC236}">
                      <a16:creationId xmlns:a16="http://schemas.microsoft.com/office/drawing/2014/main" id="{ECEEA6C6-4340-DDC3-1C5A-CC9B1D0112B7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17" name="Ovaal 307">
                <a:extLst>
                  <a:ext uri="{FF2B5EF4-FFF2-40B4-BE49-F238E27FC236}">
                    <a16:creationId xmlns:a16="http://schemas.microsoft.com/office/drawing/2014/main" id="{52DBECF5-22B0-12CA-9C18-4FFADDC4EED7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36" name="Oval">
                  <a:extLst>
                    <a:ext uri="{FF2B5EF4-FFF2-40B4-BE49-F238E27FC236}">
                      <a16:creationId xmlns:a16="http://schemas.microsoft.com/office/drawing/2014/main" id="{B6383C5F-77D4-BF05-6DB5-26D112503FEC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37" name="3">
                  <a:extLst>
                    <a:ext uri="{FF2B5EF4-FFF2-40B4-BE49-F238E27FC236}">
                      <a16:creationId xmlns:a16="http://schemas.microsoft.com/office/drawing/2014/main" id="{A00E6F04-6E9A-8828-AA02-763417BF917A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18" name="Rechthoek 308">
                <a:extLst>
                  <a:ext uri="{FF2B5EF4-FFF2-40B4-BE49-F238E27FC236}">
                    <a16:creationId xmlns:a16="http://schemas.microsoft.com/office/drawing/2014/main" id="{CD4A5A8F-7553-B017-DBA2-3B76363B0EF7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19" name="Groep 309">
                <a:extLst>
                  <a:ext uri="{FF2B5EF4-FFF2-40B4-BE49-F238E27FC236}">
                    <a16:creationId xmlns:a16="http://schemas.microsoft.com/office/drawing/2014/main" id="{BDB70E53-5ECD-9ABC-96C3-33A9D707AB2B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0" name="Groep 310">
                  <a:extLst>
                    <a:ext uri="{FF2B5EF4-FFF2-40B4-BE49-F238E27FC236}">
                      <a16:creationId xmlns:a16="http://schemas.microsoft.com/office/drawing/2014/main" id="{0C141FA6-686A-F031-5BD7-C3DE8AB6C633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23" name="Groep 313">
                    <a:extLst>
                      <a:ext uri="{FF2B5EF4-FFF2-40B4-BE49-F238E27FC236}">
                        <a16:creationId xmlns:a16="http://schemas.microsoft.com/office/drawing/2014/main" id="{5897F281-D4E2-89D8-B3D8-6E5BA6FA8950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0" name="Groep 320">
                      <a:extLst>
                        <a:ext uri="{FF2B5EF4-FFF2-40B4-BE49-F238E27FC236}">
                          <a16:creationId xmlns:a16="http://schemas.microsoft.com/office/drawing/2014/main" id="{056BFB6D-2137-51A2-4BEA-BEAA1F075AF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33" name="Rechthoek 323">
                        <a:extLst>
                          <a:ext uri="{FF2B5EF4-FFF2-40B4-BE49-F238E27FC236}">
                            <a16:creationId xmlns:a16="http://schemas.microsoft.com/office/drawing/2014/main" id="{41BC7562-EB4E-1BF4-FEED-37C36ACC095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4" name="Rechthoek 324">
                        <a:extLst>
                          <a:ext uri="{FF2B5EF4-FFF2-40B4-BE49-F238E27FC236}">
                            <a16:creationId xmlns:a16="http://schemas.microsoft.com/office/drawing/2014/main" id="{C4CAFD8E-BADE-0367-92DA-C18E07F7B22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35" name="Ovaal 325">
                        <a:extLst>
                          <a:ext uri="{FF2B5EF4-FFF2-40B4-BE49-F238E27FC236}">
                            <a16:creationId xmlns:a16="http://schemas.microsoft.com/office/drawing/2014/main" id="{E0E2D2A1-5742-B994-32C3-305E4879153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31" name="Afbeelding 321" descr="Afbeelding 321">
                      <a:extLst>
                        <a:ext uri="{FF2B5EF4-FFF2-40B4-BE49-F238E27FC236}">
                          <a16:creationId xmlns:a16="http://schemas.microsoft.com/office/drawing/2014/main" id="{AD3CF663-D1EB-C3F5-6069-5A74D1A4AD6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32" name="Afbeelding 322" descr="Afbeelding 322">
                      <a:extLst>
                        <a:ext uri="{FF2B5EF4-FFF2-40B4-BE49-F238E27FC236}">
                          <a16:creationId xmlns:a16="http://schemas.microsoft.com/office/drawing/2014/main" id="{8EEB8933-8E52-1D7E-4FBE-FBED5A3E98A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3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24" name="Groep 314">
                    <a:extLst>
                      <a:ext uri="{FF2B5EF4-FFF2-40B4-BE49-F238E27FC236}">
                        <a16:creationId xmlns:a16="http://schemas.microsoft.com/office/drawing/2014/main" id="{2701AF2E-6A05-B4DE-85B6-084AE4D7D936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28" name="Rechthoek 318">
                      <a:extLst>
                        <a:ext uri="{FF2B5EF4-FFF2-40B4-BE49-F238E27FC236}">
                          <a16:creationId xmlns:a16="http://schemas.microsoft.com/office/drawing/2014/main" id="{CB1ED37F-7DE3-D09B-6A5C-D0546FC396D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9" name="Rechthoek 319">
                      <a:extLst>
                        <a:ext uri="{FF2B5EF4-FFF2-40B4-BE49-F238E27FC236}">
                          <a16:creationId xmlns:a16="http://schemas.microsoft.com/office/drawing/2014/main" id="{ABD72D0F-B9C3-86D1-806E-E724533CB62F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25" name="Groep 315">
                    <a:extLst>
                      <a:ext uri="{FF2B5EF4-FFF2-40B4-BE49-F238E27FC236}">
                        <a16:creationId xmlns:a16="http://schemas.microsoft.com/office/drawing/2014/main" id="{D047EE82-18E3-0E5D-4257-72CAE642033E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26" name="Rechthoek 316">
                      <a:extLst>
                        <a:ext uri="{FF2B5EF4-FFF2-40B4-BE49-F238E27FC236}">
                          <a16:creationId xmlns:a16="http://schemas.microsoft.com/office/drawing/2014/main" id="{757D7D66-86E2-11BA-4673-ABD13FC5BD9F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27" name="Rechthoek 317">
                      <a:extLst>
                        <a:ext uri="{FF2B5EF4-FFF2-40B4-BE49-F238E27FC236}">
                          <a16:creationId xmlns:a16="http://schemas.microsoft.com/office/drawing/2014/main" id="{2D008D94-7178-CB88-1BFD-67454B318F4D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21" name="Rechthoek 311">
                  <a:extLst>
                    <a:ext uri="{FF2B5EF4-FFF2-40B4-BE49-F238E27FC236}">
                      <a16:creationId xmlns:a16="http://schemas.microsoft.com/office/drawing/2014/main" id="{10D4150A-E885-682D-0BCC-96896067DC03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22" name="Gelijkbenige driehoek 312">
                  <a:extLst>
                    <a:ext uri="{FF2B5EF4-FFF2-40B4-BE49-F238E27FC236}">
                      <a16:creationId xmlns:a16="http://schemas.microsoft.com/office/drawing/2014/main" id="{667E1F65-FDCC-55AB-8B02-4BC714E0FE81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82392A2-C9A7-3C6D-B079-D4A920B222FA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56" name="Rechthoek 339">
              <a:extLst>
                <a:ext uri="{FF2B5EF4-FFF2-40B4-BE49-F238E27FC236}">
                  <a16:creationId xmlns:a16="http://schemas.microsoft.com/office/drawing/2014/main" id="{B7A3983B-A600-79DD-1F75-278DF0B95A38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57" name="Groeperen 38">
              <a:extLst>
                <a:ext uri="{FF2B5EF4-FFF2-40B4-BE49-F238E27FC236}">
                  <a16:creationId xmlns:a16="http://schemas.microsoft.com/office/drawing/2014/main" id="{0B4ABD03-D985-6996-47CF-4717E4CF0F74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71" name="Rechthoek 24">
                <a:extLst>
                  <a:ext uri="{FF2B5EF4-FFF2-40B4-BE49-F238E27FC236}">
                    <a16:creationId xmlns:a16="http://schemas.microsoft.com/office/drawing/2014/main" id="{30F54DA4-B36A-3560-ED7B-F20223B83E84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2" name="Rechthoek 25">
                <a:extLst>
                  <a:ext uri="{FF2B5EF4-FFF2-40B4-BE49-F238E27FC236}">
                    <a16:creationId xmlns:a16="http://schemas.microsoft.com/office/drawing/2014/main" id="{FAB917D4-E5F9-DB16-4B17-63D012B8ECBB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3" name="Rechthoek 26">
                <a:extLst>
                  <a:ext uri="{FF2B5EF4-FFF2-40B4-BE49-F238E27FC236}">
                    <a16:creationId xmlns:a16="http://schemas.microsoft.com/office/drawing/2014/main" id="{1CCCBFDF-24E1-EC96-F958-C209D574E918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4" name="Rechthoek 27">
                <a:extLst>
                  <a:ext uri="{FF2B5EF4-FFF2-40B4-BE49-F238E27FC236}">
                    <a16:creationId xmlns:a16="http://schemas.microsoft.com/office/drawing/2014/main" id="{90BC4297-EACE-CA85-6F39-51BDFE21B944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32">
                <a:extLst>
                  <a:ext uri="{FF2B5EF4-FFF2-40B4-BE49-F238E27FC236}">
                    <a16:creationId xmlns:a16="http://schemas.microsoft.com/office/drawing/2014/main" id="{67E0C742-7179-2806-38CB-0212CA9C0786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36">
                <a:extLst>
                  <a:ext uri="{FF2B5EF4-FFF2-40B4-BE49-F238E27FC236}">
                    <a16:creationId xmlns:a16="http://schemas.microsoft.com/office/drawing/2014/main" id="{F022C8D5-813B-86A5-C090-BDA49F10617F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D3D074F1-3929-869A-5CB5-D2DDB3AE56B1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65" name="Rechthoek 33">
                <a:extLst>
                  <a:ext uri="{FF2B5EF4-FFF2-40B4-BE49-F238E27FC236}">
                    <a16:creationId xmlns:a16="http://schemas.microsoft.com/office/drawing/2014/main" id="{4CE639EF-263E-1CE7-FEA4-49CC66AE32DD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6" name="Rechthoek 28">
                <a:extLst>
                  <a:ext uri="{FF2B5EF4-FFF2-40B4-BE49-F238E27FC236}">
                    <a16:creationId xmlns:a16="http://schemas.microsoft.com/office/drawing/2014/main" id="{BA7285C3-BC0A-52CC-6F4A-9226F91295B4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7" name="Rechthoek 29">
                <a:extLst>
                  <a:ext uri="{FF2B5EF4-FFF2-40B4-BE49-F238E27FC236}">
                    <a16:creationId xmlns:a16="http://schemas.microsoft.com/office/drawing/2014/main" id="{7E16BC12-6D59-BF3A-4B4E-C4A1181EB2CE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8" name="Rechthoek 30">
                <a:extLst>
                  <a:ext uri="{FF2B5EF4-FFF2-40B4-BE49-F238E27FC236}">
                    <a16:creationId xmlns:a16="http://schemas.microsoft.com/office/drawing/2014/main" id="{EA33D6F3-C61B-8C6B-400F-13BD6086C4C3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69" name="Rechthoek 35">
                <a:extLst>
                  <a:ext uri="{FF2B5EF4-FFF2-40B4-BE49-F238E27FC236}">
                    <a16:creationId xmlns:a16="http://schemas.microsoft.com/office/drawing/2014/main" id="{3268EF2E-A201-5FD5-B5FF-0F96B753794A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0" name="Rechthoek 37">
                <a:extLst>
                  <a:ext uri="{FF2B5EF4-FFF2-40B4-BE49-F238E27FC236}">
                    <a16:creationId xmlns:a16="http://schemas.microsoft.com/office/drawing/2014/main" id="{591590EA-D5A2-79E5-9AA6-75A8162C4561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59" name="Tijdelijke aanduiding voor tekst 10">
              <a:extLst>
                <a:ext uri="{FF2B5EF4-FFF2-40B4-BE49-F238E27FC236}">
                  <a16:creationId xmlns:a16="http://schemas.microsoft.com/office/drawing/2014/main" id="{8939310E-A06E-C7BF-A8D6-B7927D2E5628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0" name="Tijdelijke aanduiding voor tekst 10">
              <a:extLst>
                <a:ext uri="{FF2B5EF4-FFF2-40B4-BE49-F238E27FC236}">
                  <a16:creationId xmlns:a16="http://schemas.microsoft.com/office/drawing/2014/main" id="{44466CD2-D694-11B6-732E-CC050B09A511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1" name="Rectangle">
              <a:extLst>
                <a:ext uri="{FF2B5EF4-FFF2-40B4-BE49-F238E27FC236}">
                  <a16:creationId xmlns:a16="http://schemas.microsoft.com/office/drawing/2014/main" id="{E55E4CB3-CC5E-E584-11BD-CB389F67AC7C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2" name="Afbeelding invoegen/veranderen">
              <a:extLst>
                <a:ext uri="{FF2B5EF4-FFF2-40B4-BE49-F238E27FC236}">
                  <a16:creationId xmlns:a16="http://schemas.microsoft.com/office/drawing/2014/main" id="{7BF9B817-F2A6-582F-C58C-1E5FAF260FF2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63" name="Tijdelijke aanduiding voor inhoud 4">
              <a:extLst>
                <a:ext uri="{FF2B5EF4-FFF2-40B4-BE49-F238E27FC236}">
                  <a16:creationId xmlns:a16="http://schemas.microsoft.com/office/drawing/2014/main" id="{B1E4A077-7D6C-C11F-D829-CEE9F2A69FF8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64" name="Picture 63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7F210615-506F-89F5-A46E-F93AA60EA1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B1454392-439B-8540-CFFA-2F2E2D73E0C1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78" name="Group 77">
              <a:extLst>
                <a:ext uri="{FF2B5EF4-FFF2-40B4-BE49-F238E27FC236}">
                  <a16:creationId xmlns:a16="http://schemas.microsoft.com/office/drawing/2014/main" id="{375B9FCA-C087-02A6-E28E-C8DA2F8E4A23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5" name="Rechthoek 339">
                <a:extLst>
                  <a:ext uri="{FF2B5EF4-FFF2-40B4-BE49-F238E27FC236}">
                    <a16:creationId xmlns:a16="http://schemas.microsoft.com/office/drawing/2014/main" id="{0DAB296F-8EB1-74FC-A0FF-90B81292C942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6" name="Rectangle">
                <a:extLst>
                  <a:ext uri="{FF2B5EF4-FFF2-40B4-BE49-F238E27FC236}">
                    <a16:creationId xmlns:a16="http://schemas.microsoft.com/office/drawing/2014/main" id="{BD38A23C-2DAC-FAC1-A4C8-F07B7D0E095D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7" name="Afbeelding invoegen/veranderen">
                <a:extLst>
                  <a:ext uri="{FF2B5EF4-FFF2-40B4-BE49-F238E27FC236}">
                    <a16:creationId xmlns:a16="http://schemas.microsoft.com/office/drawing/2014/main" id="{E33D8C5E-1995-BF93-7252-AAAE95BA4B4A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79" name="Titel 21">
              <a:extLst>
                <a:ext uri="{FF2B5EF4-FFF2-40B4-BE49-F238E27FC236}">
                  <a16:creationId xmlns:a16="http://schemas.microsoft.com/office/drawing/2014/main" id="{BD3F9414-2D4A-A98A-E806-11700C4A85C6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80" name="Tijdelijke aanduiding voor inhoud 4">
              <a:extLst>
                <a:ext uri="{FF2B5EF4-FFF2-40B4-BE49-F238E27FC236}">
                  <a16:creationId xmlns:a16="http://schemas.microsoft.com/office/drawing/2014/main" id="{CDE220FF-9B1D-2F98-0C4B-305151B9266B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1" name="Rechthoek 3">
              <a:extLst>
                <a:ext uri="{FF2B5EF4-FFF2-40B4-BE49-F238E27FC236}">
                  <a16:creationId xmlns:a16="http://schemas.microsoft.com/office/drawing/2014/main" id="{1ED633E1-B6F3-AA59-D11C-BC35ADC42724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2" name="Rechthoek 31">
              <a:extLst>
                <a:ext uri="{FF2B5EF4-FFF2-40B4-BE49-F238E27FC236}">
                  <a16:creationId xmlns:a16="http://schemas.microsoft.com/office/drawing/2014/main" id="{40C0F15C-84BC-B514-8A44-FEE33F89BB28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3" name="Tijdelijke aanduiding voor tekst 10">
              <a:extLst>
                <a:ext uri="{FF2B5EF4-FFF2-40B4-BE49-F238E27FC236}">
                  <a16:creationId xmlns:a16="http://schemas.microsoft.com/office/drawing/2014/main" id="{D60891C4-A140-FC23-3B32-A34C9677CEAB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84" name="Tijdelijke aanduiding voor tekst 10">
              <a:extLst>
                <a:ext uri="{FF2B5EF4-FFF2-40B4-BE49-F238E27FC236}">
                  <a16:creationId xmlns:a16="http://schemas.microsoft.com/office/drawing/2014/main" id="{BCC3C9B9-76E7-9082-8F5D-48DB0211D80D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967010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A1D41EA-5FB8-D093-F26E-885EA6064B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3681" y="2139422"/>
            <a:ext cx="3168588" cy="1950590"/>
          </a:xfrm>
        </p:spPr>
        <p:txBody>
          <a:bodyPr/>
          <a:lstStyle/>
          <a:p>
            <a:pPr marL="0" indent="0">
              <a:buNone/>
            </a:pPr>
            <a:r>
              <a:rPr lang="nl-NL" dirty="0" err="1"/>
              <a:t>Add</a:t>
            </a:r>
            <a:r>
              <a:rPr lang="nl-NL" dirty="0"/>
              <a:t> a </a:t>
            </a:r>
            <a:r>
              <a:rPr lang="nl-NL" dirty="0" err="1"/>
              <a:t>sentence</a:t>
            </a:r>
            <a:endParaRPr lang="nl-NL" dirty="0"/>
          </a:p>
        </p:txBody>
      </p:sp>
      <p:pic>
        <p:nvPicPr>
          <p:cNvPr id="9" name="Picture Placeholder 8" descr="Boats in the water with mountains in the background with Ha Long Bay in the background&#10;&#10;Description automatically generated">
            <a:extLst>
              <a:ext uri="{FF2B5EF4-FFF2-40B4-BE49-F238E27FC236}">
                <a16:creationId xmlns:a16="http://schemas.microsoft.com/office/drawing/2014/main" id="{4808B2E9-6A4A-D886-2CC6-8B98F00D3D6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1851" r="21851"/>
          <a:stretch>
            <a:fillRect/>
          </a:stretch>
        </p:blipFill>
        <p:spPr/>
      </p:pic>
      <p:pic>
        <p:nvPicPr>
          <p:cNvPr id="8" name="Picture Placeholder 7" descr="A football stadium with empty seats&#10;&#10;Description automatically generated">
            <a:extLst>
              <a:ext uri="{FF2B5EF4-FFF2-40B4-BE49-F238E27FC236}">
                <a16:creationId xmlns:a16="http://schemas.microsoft.com/office/drawing/2014/main" id="{7F01A1FE-7AC0-C5D2-022A-F3385A293F2C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2468" r="12468"/>
          <a:stretch>
            <a:fillRect/>
          </a:stretch>
        </p:blipFill>
        <p:spPr/>
      </p:pic>
      <p:pic>
        <p:nvPicPr>
          <p:cNvPr id="11" name="Picture Placeholder 10" descr="A statue in front of a building&#10;&#10;Description automatically generated">
            <a:extLst>
              <a:ext uri="{FF2B5EF4-FFF2-40B4-BE49-F238E27FC236}">
                <a16:creationId xmlns:a16="http://schemas.microsoft.com/office/drawing/2014/main" id="{5084A395-150A-9F5C-B226-98C48A85DDF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12484" r="12484"/>
          <a:stretch>
            <a:fillRect/>
          </a:stretch>
        </p:blipFill>
        <p:spPr/>
      </p:pic>
      <p:pic>
        <p:nvPicPr>
          <p:cNvPr id="13" name="Picture Placeholder 12" descr="A large building with many people with National Museum of Scotland in the background&#10;&#10;Description automatically generated">
            <a:extLst>
              <a:ext uri="{FF2B5EF4-FFF2-40B4-BE49-F238E27FC236}">
                <a16:creationId xmlns:a16="http://schemas.microsoft.com/office/drawing/2014/main" id="{5AA082D8-9F72-2F42-A19D-F300FE7AA24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12468" r="12468"/>
          <a:stretch>
            <a:fillRect/>
          </a:stretch>
        </p:blipFill>
        <p:spPr/>
      </p:pic>
      <p:pic>
        <p:nvPicPr>
          <p:cNvPr id="15" name="Picture Placeholder 14" descr="A city skyline with a river and cranes&#10;&#10;Description automatically generated with medium confidence">
            <a:extLst>
              <a:ext uri="{FF2B5EF4-FFF2-40B4-BE49-F238E27FC236}">
                <a16:creationId xmlns:a16="http://schemas.microsoft.com/office/drawing/2014/main" id="{ED3AC6B6-A724-4985-F526-61D102C7668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6"/>
          <a:srcRect l="12484" r="12484"/>
          <a:stretch>
            <a:fillRect/>
          </a:stretch>
        </p:blipFill>
        <p:spPr/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B86CB53-4EA2-9806-B7F7-A37CE27F743B}"/>
              </a:ext>
            </a:extLst>
          </p:cNvPr>
          <p:cNvSpPr txBox="1"/>
          <p:nvPr/>
        </p:nvSpPr>
        <p:spPr>
          <a:xfrm>
            <a:off x="7204427" y="4915493"/>
            <a:ext cx="1939573" cy="169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500" dirty="0"/>
              <a:t>Photo credits: </a:t>
            </a:r>
            <a:r>
              <a:rPr lang="en-US" sz="500" dirty="0" err="1"/>
              <a:t>Pexels.com</a:t>
            </a:r>
            <a:r>
              <a:rPr lang="en-US" sz="500" dirty="0"/>
              <a:t> | </a:t>
            </a:r>
            <a:r>
              <a:rPr lang="en-US" sz="500" dirty="0" err="1"/>
              <a:t>foc</a:t>
            </a:r>
            <a:r>
              <a:rPr lang="en-US" sz="500" dirty="0"/>
              <a:t> </a:t>
            </a:r>
            <a:r>
              <a:rPr lang="en-US" sz="500" dirty="0" err="1"/>
              <a:t>foodoncam</a:t>
            </a:r>
            <a:endParaRPr lang="en-US" sz="500" dirty="0"/>
          </a:p>
        </p:txBody>
      </p:sp>
      <p:grpSp>
        <p:nvGrpSpPr>
          <p:cNvPr id="17" name="Instructie">
            <a:extLst>
              <a:ext uri="{FF2B5EF4-FFF2-40B4-BE49-F238E27FC236}">
                <a16:creationId xmlns:a16="http://schemas.microsoft.com/office/drawing/2014/main" id="{B88E9E7E-B4BF-FE55-3B9C-ECFC73581693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8" name="Rechthoek 339">
              <a:extLst>
                <a:ext uri="{FF2B5EF4-FFF2-40B4-BE49-F238E27FC236}">
                  <a16:creationId xmlns:a16="http://schemas.microsoft.com/office/drawing/2014/main" id="{34A3D62F-DDC4-833C-6287-061160533328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9" name="Graphic 163">
              <a:extLst>
                <a:ext uri="{FF2B5EF4-FFF2-40B4-BE49-F238E27FC236}">
                  <a16:creationId xmlns:a16="http://schemas.microsoft.com/office/drawing/2014/main" id="{11E3A1F6-1084-3289-0E65-FBB1074C75C3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0" name="Rechthoek 342">
              <a:extLst>
                <a:ext uri="{FF2B5EF4-FFF2-40B4-BE49-F238E27FC236}">
                  <a16:creationId xmlns:a16="http://schemas.microsoft.com/office/drawing/2014/main" id="{D943A397-4A17-4B38-1F07-2FA826F732D2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21" name="INSTRUCTIE">
              <a:extLst>
                <a:ext uri="{FF2B5EF4-FFF2-40B4-BE49-F238E27FC236}">
                  <a16:creationId xmlns:a16="http://schemas.microsoft.com/office/drawing/2014/main" id="{2E05ACA3-E46B-26F0-1A79-8A681F52AA85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2" name="Rechthoek 299">
                <a:extLst>
                  <a:ext uri="{FF2B5EF4-FFF2-40B4-BE49-F238E27FC236}">
                    <a16:creationId xmlns:a16="http://schemas.microsoft.com/office/drawing/2014/main" id="{EFC3531C-5D3B-F5F5-4733-D35731C05D3D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5" name="Rectangle">
                  <a:extLst>
                    <a:ext uri="{FF2B5EF4-FFF2-40B4-BE49-F238E27FC236}">
                      <a16:creationId xmlns:a16="http://schemas.microsoft.com/office/drawing/2014/main" id="{F49669CA-6979-63C7-266F-0B7B7F079866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6" name="Afbeelding invoegen/veranderen">
                  <a:extLst>
                    <a:ext uri="{FF2B5EF4-FFF2-40B4-BE49-F238E27FC236}">
                      <a16:creationId xmlns:a16="http://schemas.microsoft.com/office/drawing/2014/main" id="{886D18DA-EC18-1B31-DF8C-D749C02AEBF5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3" name="Ovaal 301">
                <a:extLst>
                  <a:ext uri="{FF2B5EF4-FFF2-40B4-BE49-F238E27FC236}">
                    <a16:creationId xmlns:a16="http://schemas.microsoft.com/office/drawing/2014/main" id="{58CCDF2E-A4DC-405C-95D2-38AADB9B949D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3" name="Oval">
                  <a:extLst>
                    <a:ext uri="{FF2B5EF4-FFF2-40B4-BE49-F238E27FC236}">
                      <a16:creationId xmlns:a16="http://schemas.microsoft.com/office/drawing/2014/main" id="{383F1394-AC7D-AA68-DCC9-4667B83C597B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4" name="1">
                  <a:extLst>
                    <a:ext uri="{FF2B5EF4-FFF2-40B4-BE49-F238E27FC236}">
                      <a16:creationId xmlns:a16="http://schemas.microsoft.com/office/drawing/2014/main" id="{BD0DE2B3-7527-2258-7EAC-E463189BFA0F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4" name="Rechthoek 302">
                <a:extLst>
                  <a:ext uri="{FF2B5EF4-FFF2-40B4-BE49-F238E27FC236}">
                    <a16:creationId xmlns:a16="http://schemas.microsoft.com/office/drawing/2014/main" id="{434A0BA5-AABD-BF4A-C74E-9E48CC8DF9CA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5" name="Ovaal 303">
                <a:extLst>
                  <a:ext uri="{FF2B5EF4-FFF2-40B4-BE49-F238E27FC236}">
                    <a16:creationId xmlns:a16="http://schemas.microsoft.com/office/drawing/2014/main" id="{D3F94D30-9887-84F7-63A3-BF9E6E66D988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1" name="Oval">
                  <a:extLst>
                    <a:ext uri="{FF2B5EF4-FFF2-40B4-BE49-F238E27FC236}">
                      <a16:creationId xmlns:a16="http://schemas.microsoft.com/office/drawing/2014/main" id="{79D08B68-8A25-0862-ECD2-711706F17B80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2" name="2">
                  <a:extLst>
                    <a:ext uri="{FF2B5EF4-FFF2-40B4-BE49-F238E27FC236}">
                      <a16:creationId xmlns:a16="http://schemas.microsoft.com/office/drawing/2014/main" id="{0B593E49-DBA3-FE72-DB66-D1BEED5F89E7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6" name="Rechthoek 304">
                <a:extLst>
                  <a:ext uri="{FF2B5EF4-FFF2-40B4-BE49-F238E27FC236}">
                    <a16:creationId xmlns:a16="http://schemas.microsoft.com/office/drawing/2014/main" id="{E14DC537-1BF4-9118-B743-3CA22B66C939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7" name="Groep 305">
                <a:extLst>
                  <a:ext uri="{FF2B5EF4-FFF2-40B4-BE49-F238E27FC236}">
                    <a16:creationId xmlns:a16="http://schemas.microsoft.com/office/drawing/2014/main" id="{FE1F68F4-E95E-D77C-E539-1AB47B855CDF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6" name="Rechthoek 332">
                  <a:extLst>
                    <a:ext uri="{FF2B5EF4-FFF2-40B4-BE49-F238E27FC236}">
                      <a16:creationId xmlns:a16="http://schemas.microsoft.com/office/drawing/2014/main" id="{A200527C-61BA-A71A-3EB6-F7FC89F4D517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9" name="Rectangle">
                    <a:extLst>
                      <a:ext uri="{FF2B5EF4-FFF2-40B4-BE49-F238E27FC236}">
                        <a16:creationId xmlns:a16="http://schemas.microsoft.com/office/drawing/2014/main" id="{8A84C1AF-BE22-FD1D-8417-9D9E647E9E1F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0" name="Invoegen">
                    <a:extLst>
                      <a:ext uri="{FF2B5EF4-FFF2-40B4-BE49-F238E27FC236}">
                        <a16:creationId xmlns:a16="http://schemas.microsoft.com/office/drawing/2014/main" id="{104EF74F-9314-5C73-4442-F9EC9719327E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7" name="Rechte verbindingslijn 333">
                  <a:extLst>
                    <a:ext uri="{FF2B5EF4-FFF2-40B4-BE49-F238E27FC236}">
                      <a16:creationId xmlns:a16="http://schemas.microsoft.com/office/drawing/2014/main" id="{2D84F272-444D-11D0-D5B7-C6F4817273D8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8" name="Gelijkbenige driehoek 334">
                  <a:extLst>
                    <a:ext uri="{FF2B5EF4-FFF2-40B4-BE49-F238E27FC236}">
                      <a16:creationId xmlns:a16="http://schemas.microsoft.com/office/drawing/2014/main" id="{4AF9C640-7906-BABC-0F20-D75FBADF2C07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8" name="Groep 306">
                <a:extLst>
                  <a:ext uri="{FF2B5EF4-FFF2-40B4-BE49-F238E27FC236}">
                    <a16:creationId xmlns:a16="http://schemas.microsoft.com/office/drawing/2014/main" id="{07F0C2D9-2EC6-AEFC-8DE7-C164BADE6E5C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50" name="Rechthoek 326">
                  <a:extLst>
                    <a:ext uri="{FF2B5EF4-FFF2-40B4-BE49-F238E27FC236}">
                      <a16:creationId xmlns:a16="http://schemas.microsoft.com/office/drawing/2014/main" id="{35515879-6B96-9471-CCC6-430AC715BB7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Ovaal 327">
                  <a:extLst>
                    <a:ext uri="{FF2B5EF4-FFF2-40B4-BE49-F238E27FC236}">
                      <a16:creationId xmlns:a16="http://schemas.microsoft.com/office/drawing/2014/main" id="{82BFE395-4048-A0BD-8A4E-A2F7582CC0A9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2" name="Vrije vorm: vorm 328">
                  <a:extLst>
                    <a:ext uri="{FF2B5EF4-FFF2-40B4-BE49-F238E27FC236}">
                      <a16:creationId xmlns:a16="http://schemas.microsoft.com/office/drawing/2014/main" id="{073D0670-CD5A-97F3-5556-3631CFA887DD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3" name="Rechthoek: afgeronde hoeken 329">
                  <a:extLst>
                    <a:ext uri="{FF2B5EF4-FFF2-40B4-BE49-F238E27FC236}">
                      <a16:creationId xmlns:a16="http://schemas.microsoft.com/office/drawing/2014/main" id="{FD88E0B8-6EAF-96EA-80B1-7B1C70A804E5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4" name="Rechte verbindingslijn 330">
                  <a:extLst>
                    <a:ext uri="{FF2B5EF4-FFF2-40B4-BE49-F238E27FC236}">
                      <a16:creationId xmlns:a16="http://schemas.microsoft.com/office/drawing/2014/main" id="{4B45BAF3-653F-6E81-C70C-410B97842D65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5" name="Rechte verbindingslijn 331">
                  <a:extLst>
                    <a:ext uri="{FF2B5EF4-FFF2-40B4-BE49-F238E27FC236}">
                      <a16:creationId xmlns:a16="http://schemas.microsoft.com/office/drawing/2014/main" id="{1267B925-39CE-DF2B-99AD-BF5E4592C99C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9" name="Ovaal 307">
                <a:extLst>
                  <a:ext uri="{FF2B5EF4-FFF2-40B4-BE49-F238E27FC236}">
                    <a16:creationId xmlns:a16="http://schemas.microsoft.com/office/drawing/2014/main" id="{0315794A-9947-AA08-A800-5B95F6DC8584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8" name="Oval">
                  <a:extLst>
                    <a:ext uri="{FF2B5EF4-FFF2-40B4-BE49-F238E27FC236}">
                      <a16:creationId xmlns:a16="http://schemas.microsoft.com/office/drawing/2014/main" id="{B4E0377B-5A7F-F4CC-98AA-41BC929D98D2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9" name="3">
                  <a:extLst>
                    <a:ext uri="{FF2B5EF4-FFF2-40B4-BE49-F238E27FC236}">
                      <a16:creationId xmlns:a16="http://schemas.microsoft.com/office/drawing/2014/main" id="{556F4F9B-1167-FC95-4761-DB77EF95C4E4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30" name="Rechthoek 308">
                <a:extLst>
                  <a:ext uri="{FF2B5EF4-FFF2-40B4-BE49-F238E27FC236}">
                    <a16:creationId xmlns:a16="http://schemas.microsoft.com/office/drawing/2014/main" id="{422006D7-CB37-6D97-D3B9-2C8A394A9BA6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1" name="Groep 309">
                <a:extLst>
                  <a:ext uri="{FF2B5EF4-FFF2-40B4-BE49-F238E27FC236}">
                    <a16:creationId xmlns:a16="http://schemas.microsoft.com/office/drawing/2014/main" id="{203138CC-B228-D44E-109F-1CA3475FC4CE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2" name="Groep 310">
                  <a:extLst>
                    <a:ext uri="{FF2B5EF4-FFF2-40B4-BE49-F238E27FC236}">
                      <a16:creationId xmlns:a16="http://schemas.microsoft.com/office/drawing/2014/main" id="{91CD8DEF-3BB5-DA17-6C46-BAC298DC6D0A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5" name="Groep 313">
                    <a:extLst>
                      <a:ext uri="{FF2B5EF4-FFF2-40B4-BE49-F238E27FC236}">
                        <a16:creationId xmlns:a16="http://schemas.microsoft.com/office/drawing/2014/main" id="{6916DFD9-20B5-990A-8262-C869082FB535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2" name="Groep 320">
                      <a:extLst>
                        <a:ext uri="{FF2B5EF4-FFF2-40B4-BE49-F238E27FC236}">
                          <a16:creationId xmlns:a16="http://schemas.microsoft.com/office/drawing/2014/main" id="{F9D89689-2671-80F5-D6B9-CB232E19D25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5" name="Rechthoek 323">
                        <a:extLst>
                          <a:ext uri="{FF2B5EF4-FFF2-40B4-BE49-F238E27FC236}">
                            <a16:creationId xmlns:a16="http://schemas.microsoft.com/office/drawing/2014/main" id="{E8F74CF1-88F6-616D-1900-8AA46972048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6" name="Rechthoek 324">
                        <a:extLst>
                          <a:ext uri="{FF2B5EF4-FFF2-40B4-BE49-F238E27FC236}">
                            <a16:creationId xmlns:a16="http://schemas.microsoft.com/office/drawing/2014/main" id="{46FF0954-1D3D-7295-A092-4FAE6B5A96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7" name="Ovaal 325">
                        <a:extLst>
                          <a:ext uri="{FF2B5EF4-FFF2-40B4-BE49-F238E27FC236}">
                            <a16:creationId xmlns:a16="http://schemas.microsoft.com/office/drawing/2014/main" id="{B25EB02A-9E49-28F9-0B7A-552DA0B3C1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3" name="Afbeelding 321" descr="Afbeelding 321">
                      <a:extLst>
                        <a:ext uri="{FF2B5EF4-FFF2-40B4-BE49-F238E27FC236}">
                          <a16:creationId xmlns:a16="http://schemas.microsoft.com/office/drawing/2014/main" id="{21399203-A4C2-A592-DDCA-697D3BA31AC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4" name="Afbeelding 322" descr="Afbeelding 322">
                      <a:extLst>
                        <a:ext uri="{FF2B5EF4-FFF2-40B4-BE49-F238E27FC236}">
                          <a16:creationId xmlns:a16="http://schemas.microsoft.com/office/drawing/2014/main" id="{1AC9A62A-BC26-C151-6A21-CE65052CBAB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6" name="Groep 314">
                    <a:extLst>
                      <a:ext uri="{FF2B5EF4-FFF2-40B4-BE49-F238E27FC236}">
                        <a16:creationId xmlns:a16="http://schemas.microsoft.com/office/drawing/2014/main" id="{25ED0BF6-F2CA-F1EB-3806-C7163B5C874F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40" name="Rechthoek 318">
                      <a:extLst>
                        <a:ext uri="{FF2B5EF4-FFF2-40B4-BE49-F238E27FC236}">
                          <a16:creationId xmlns:a16="http://schemas.microsoft.com/office/drawing/2014/main" id="{184FEA47-71A2-F81B-3EFE-BAD8679723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1" name="Rechthoek 319">
                      <a:extLst>
                        <a:ext uri="{FF2B5EF4-FFF2-40B4-BE49-F238E27FC236}">
                          <a16:creationId xmlns:a16="http://schemas.microsoft.com/office/drawing/2014/main" id="{019296CF-2EC5-3BF4-9CF6-024F80B6242E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7" name="Groep 315">
                    <a:extLst>
                      <a:ext uri="{FF2B5EF4-FFF2-40B4-BE49-F238E27FC236}">
                        <a16:creationId xmlns:a16="http://schemas.microsoft.com/office/drawing/2014/main" id="{F709B5B4-0744-3C7B-CEA5-5F17432C2443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8" name="Rechthoek 316">
                      <a:extLst>
                        <a:ext uri="{FF2B5EF4-FFF2-40B4-BE49-F238E27FC236}">
                          <a16:creationId xmlns:a16="http://schemas.microsoft.com/office/drawing/2014/main" id="{1B803E01-E0BB-BBED-1DF7-6CA52A5F2B3A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9" name="Rechthoek 317">
                      <a:extLst>
                        <a:ext uri="{FF2B5EF4-FFF2-40B4-BE49-F238E27FC236}">
                          <a16:creationId xmlns:a16="http://schemas.microsoft.com/office/drawing/2014/main" id="{E3CC0D74-3630-5418-9261-C91465AC04F7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3" name="Rechthoek 311">
                  <a:extLst>
                    <a:ext uri="{FF2B5EF4-FFF2-40B4-BE49-F238E27FC236}">
                      <a16:creationId xmlns:a16="http://schemas.microsoft.com/office/drawing/2014/main" id="{2F7E5D3B-D124-7B1E-45EE-703FD9217FD4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4" name="Gelijkbenige driehoek 312">
                  <a:extLst>
                    <a:ext uri="{FF2B5EF4-FFF2-40B4-BE49-F238E27FC236}">
                      <a16:creationId xmlns:a16="http://schemas.microsoft.com/office/drawing/2014/main" id="{52CDB945-6D80-AB05-CFBB-B0473B1D4397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29204183-B2B8-9D20-3F4E-2D6E56539741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8" name="Rechthoek 339">
              <a:extLst>
                <a:ext uri="{FF2B5EF4-FFF2-40B4-BE49-F238E27FC236}">
                  <a16:creationId xmlns:a16="http://schemas.microsoft.com/office/drawing/2014/main" id="{E9B862E3-9C9F-6792-31E1-A715B2CA8174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9" name="Groeperen 38">
              <a:extLst>
                <a:ext uri="{FF2B5EF4-FFF2-40B4-BE49-F238E27FC236}">
                  <a16:creationId xmlns:a16="http://schemas.microsoft.com/office/drawing/2014/main" id="{2C1F8318-4035-9D66-F8AB-BB1EE9FC7DC7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3" name="Rechthoek 24">
                <a:extLst>
                  <a:ext uri="{FF2B5EF4-FFF2-40B4-BE49-F238E27FC236}">
                    <a16:creationId xmlns:a16="http://schemas.microsoft.com/office/drawing/2014/main" id="{A9FCCEDF-2A6D-B5AE-828C-DBBFB7E8DE9B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25">
                <a:extLst>
                  <a:ext uri="{FF2B5EF4-FFF2-40B4-BE49-F238E27FC236}">
                    <a16:creationId xmlns:a16="http://schemas.microsoft.com/office/drawing/2014/main" id="{78AC436F-EF61-DA4F-3A3B-B2E3EF050FE2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26">
                <a:extLst>
                  <a:ext uri="{FF2B5EF4-FFF2-40B4-BE49-F238E27FC236}">
                    <a16:creationId xmlns:a16="http://schemas.microsoft.com/office/drawing/2014/main" id="{B3FA928A-5751-FBAA-10F1-2F138C33B886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27">
                <a:extLst>
                  <a:ext uri="{FF2B5EF4-FFF2-40B4-BE49-F238E27FC236}">
                    <a16:creationId xmlns:a16="http://schemas.microsoft.com/office/drawing/2014/main" id="{FCF9329C-A943-641A-C389-43D5AB44157E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7" name="Rechthoek 32">
                <a:extLst>
                  <a:ext uri="{FF2B5EF4-FFF2-40B4-BE49-F238E27FC236}">
                    <a16:creationId xmlns:a16="http://schemas.microsoft.com/office/drawing/2014/main" id="{A2F297A9-C467-8275-026B-BB15DDACDBB6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8" name="Rechthoek 36">
                <a:extLst>
                  <a:ext uri="{FF2B5EF4-FFF2-40B4-BE49-F238E27FC236}">
                    <a16:creationId xmlns:a16="http://schemas.microsoft.com/office/drawing/2014/main" id="{F054E9AF-65BD-DA06-54C9-97D55D3FCFD5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AF24233A-DFC4-3E4E-4134-C9A48803C4AB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7" name="Rechthoek 33">
                <a:extLst>
                  <a:ext uri="{FF2B5EF4-FFF2-40B4-BE49-F238E27FC236}">
                    <a16:creationId xmlns:a16="http://schemas.microsoft.com/office/drawing/2014/main" id="{F8D47197-54A6-E194-4262-444DCFF107F3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28">
                <a:extLst>
                  <a:ext uri="{FF2B5EF4-FFF2-40B4-BE49-F238E27FC236}">
                    <a16:creationId xmlns:a16="http://schemas.microsoft.com/office/drawing/2014/main" id="{585F6355-B351-1CD0-478B-85DE7E8ED4AE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29">
                <a:extLst>
                  <a:ext uri="{FF2B5EF4-FFF2-40B4-BE49-F238E27FC236}">
                    <a16:creationId xmlns:a16="http://schemas.microsoft.com/office/drawing/2014/main" id="{D5BC7610-B381-BCC8-9B58-B392BCFB5B82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0" name="Rechthoek 30">
                <a:extLst>
                  <a:ext uri="{FF2B5EF4-FFF2-40B4-BE49-F238E27FC236}">
                    <a16:creationId xmlns:a16="http://schemas.microsoft.com/office/drawing/2014/main" id="{0F3ADCE6-C887-8628-704D-29B96F8CEEFB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35">
                <a:extLst>
                  <a:ext uri="{FF2B5EF4-FFF2-40B4-BE49-F238E27FC236}">
                    <a16:creationId xmlns:a16="http://schemas.microsoft.com/office/drawing/2014/main" id="{C070DEB6-6D6F-0553-ADE0-3F323C564079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37">
                <a:extLst>
                  <a:ext uri="{FF2B5EF4-FFF2-40B4-BE49-F238E27FC236}">
                    <a16:creationId xmlns:a16="http://schemas.microsoft.com/office/drawing/2014/main" id="{C032957C-3380-479D-03E7-A53B1C99971D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1" name="Tijdelijke aanduiding voor tekst 10">
              <a:extLst>
                <a:ext uri="{FF2B5EF4-FFF2-40B4-BE49-F238E27FC236}">
                  <a16:creationId xmlns:a16="http://schemas.microsoft.com/office/drawing/2014/main" id="{39B1794E-9175-2720-F780-148A45005CB0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2" name="Tijdelijke aanduiding voor tekst 10">
              <a:extLst>
                <a:ext uri="{FF2B5EF4-FFF2-40B4-BE49-F238E27FC236}">
                  <a16:creationId xmlns:a16="http://schemas.microsoft.com/office/drawing/2014/main" id="{346B206D-D637-3E93-3323-D75CF7F507B5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3" name="Rectangle">
              <a:extLst>
                <a:ext uri="{FF2B5EF4-FFF2-40B4-BE49-F238E27FC236}">
                  <a16:creationId xmlns:a16="http://schemas.microsoft.com/office/drawing/2014/main" id="{45D511F9-DA82-A37C-83B1-9AA6C56BF2E0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4" name="Afbeelding invoegen/veranderen">
              <a:extLst>
                <a:ext uri="{FF2B5EF4-FFF2-40B4-BE49-F238E27FC236}">
                  <a16:creationId xmlns:a16="http://schemas.microsoft.com/office/drawing/2014/main" id="{F2C61547-A5F7-7877-2871-C09FFA1F6C8C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5" name="Tijdelijke aanduiding voor inhoud 4">
              <a:extLst>
                <a:ext uri="{FF2B5EF4-FFF2-40B4-BE49-F238E27FC236}">
                  <a16:creationId xmlns:a16="http://schemas.microsoft.com/office/drawing/2014/main" id="{604A7139-6CC6-C321-A95D-DFD82A5B3825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6" name="Picture 75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704025FD-C903-C07C-42D1-19225EF8011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E74C20D-1038-1E1E-6862-9D047454AF70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ECFD7B34-9BE8-C322-E90E-D3FC31B1F9D0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9" name="Rechthoek 339">
                <a:extLst>
                  <a:ext uri="{FF2B5EF4-FFF2-40B4-BE49-F238E27FC236}">
                    <a16:creationId xmlns:a16="http://schemas.microsoft.com/office/drawing/2014/main" id="{3B3197A1-B9E7-4C36-4E81-772A029CE6FE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90" name="Rectangle">
                <a:extLst>
                  <a:ext uri="{FF2B5EF4-FFF2-40B4-BE49-F238E27FC236}">
                    <a16:creationId xmlns:a16="http://schemas.microsoft.com/office/drawing/2014/main" id="{E46D95D9-C32D-E496-39B5-F8911EE035BC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91" name="Afbeelding invoegen/veranderen">
                <a:extLst>
                  <a:ext uri="{FF2B5EF4-FFF2-40B4-BE49-F238E27FC236}">
                    <a16:creationId xmlns:a16="http://schemas.microsoft.com/office/drawing/2014/main" id="{880ADD54-3FBA-3602-5583-6624EF7BBC47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5" name="Titel 21">
              <a:extLst>
                <a:ext uri="{FF2B5EF4-FFF2-40B4-BE49-F238E27FC236}">
                  <a16:creationId xmlns:a16="http://schemas.microsoft.com/office/drawing/2014/main" id="{5DA3660A-D15A-011D-634D-C54D7D62173C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6" name="Tijdelijke aanduiding voor inhoud 4">
              <a:extLst>
                <a:ext uri="{FF2B5EF4-FFF2-40B4-BE49-F238E27FC236}">
                  <a16:creationId xmlns:a16="http://schemas.microsoft.com/office/drawing/2014/main" id="{FDC018A7-E0C5-FD0D-4FF9-61448D85721B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7" name="Rechthoek 3">
              <a:extLst>
                <a:ext uri="{FF2B5EF4-FFF2-40B4-BE49-F238E27FC236}">
                  <a16:creationId xmlns:a16="http://schemas.microsoft.com/office/drawing/2014/main" id="{95C4ECF6-AC83-AFEC-E457-61FDC4EEF219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0" name="Rechthoek 31">
              <a:extLst>
                <a:ext uri="{FF2B5EF4-FFF2-40B4-BE49-F238E27FC236}">
                  <a16:creationId xmlns:a16="http://schemas.microsoft.com/office/drawing/2014/main" id="{288D4BDA-3BCA-A2F0-DD1B-FC786ECB61F0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2" name="Tijdelijke aanduiding voor tekst 10">
              <a:extLst>
                <a:ext uri="{FF2B5EF4-FFF2-40B4-BE49-F238E27FC236}">
                  <a16:creationId xmlns:a16="http://schemas.microsoft.com/office/drawing/2014/main" id="{FAEEF292-B29A-E419-9518-F83CC0F04C7B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14" name="Tijdelijke aanduiding voor tekst 10">
              <a:extLst>
                <a:ext uri="{FF2B5EF4-FFF2-40B4-BE49-F238E27FC236}">
                  <a16:creationId xmlns:a16="http://schemas.microsoft.com/office/drawing/2014/main" id="{9F3D1BAD-D502-D836-4FAA-E92FAF5AA237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637531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A large building with many people with National Museum of Scotland in the background&#10;&#10;Description automatically generated">
            <a:extLst>
              <a:ext uri="{FF2B5EF4-FFF2-40B4-BE49-F238E27FC236}">
                <a16:creationId xmlns:a16="http://schemas.microsoft.com/office/drawing/2014/main" id="{91E3B88F-95C1-7538-CE9B-E95438E1352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2490" r="12490"/>
          <a:stretch>
            <a:fillRect/>
          </a:stretch>
        </p:blipFill>
        <p:spPr/>
      </p:pic>
      <p:pic>
        <p:nvPicPr>
          <p:cNvPr id="5" name="Picture Placeholder 4" descr="A football stadium with empty seats&#10;&#10;Description automatically generated">
            <a:extLst>
              <a:ext uri="{FF2B5EF4-FFF2-40B4-BE49-F238E27FC236}">
                <a16:creationId xmlns:a16="http://schemas.microsoft.com/office/drawing/2014/main" id="{59E6C696-2F90-5A04-B681-082C3A12F7E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2480" r="12480"/>
          <a:stretch>
            <a:fillRect/>
          </a:stretch>
        </p:blipFill>
        <p:spPr/>
      </p:pic>
      <p:pic>
        <p:nvPicPr>
          <p:cNvPr id="19" name="Picture Placeholder 18" descr="A city skyline with a river and cranes&#10;&#10;Description automatically generated with medium confidence">
            <a:extLst>
              <a:ext uri="{FF2B5EF4-FFF2-40B4-BE49-F238E27FC236}">
                <a16:creationId xmlns:a16="http://schemas.microsoft.com/office/drawing/2014/main" id="{B6AC34AE-5EFC-31F3-EB0F-6D4E7286B04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12490" r="12490"/>
          <a:stretch>
            <a:fillRect/>
          </a:stretch>
        </p:blipFill>
        <p:spPr/>
      </p:pic>
      <p:pic>
        <p:nvPicPr>
          <p:cNvPr id="11" name="Picture Placeholder 10" descr="A statue in front of a building&#10;&#10;Description automatically generated">
            <a:extLst>
              <a:ext uri="{FF2B5EF4-FFF2-40B4-BE49-F238E27FC236}">
                <a16:creationId xmlns:a16="http://schemas.microsoft.com/office/drawing/2014/main" id="{2809EBA1-BEA5-87FD-7430-F3CE8393361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12490" r="12490"/>
          <a:stretch>
            <a:fillRect/>
          </a:stretch>
        </p:blipFill>
        <p:spPr/>
      </p:pic>
      <p:grpSp>
        <p:nvGrpSpPr>
          <p:cNvPr id="21" name="Instructie">
            <a:extLst>
              <a:ext uri="{FF2B5EF4-FFF2-40B4-BE49-F238E27FC236}">
                <a16:creationId xmlns:a16="http://schemas.microsoft.com/office/drawing/2014/main" id="{CB0D29BF-6002-5525-2F67-9756D48B788C}"/>
              </a:ext>
            </a:extLst>
          </p:cNvPr>
          <p:cNvGrpSpPr/>
          <p:nvPr/>
        </p:nvGrpSpPr>
        <p:grpSpPr>
          <a:xfrm>
            <a:off x="9391405" y="14385"/>
            <a:ext cx="3391309" cy="5141699"/>
            <a:chOff x="0" y="-1"/>
            <a:chExt cx="3391307" cy="5141697"/>
          </a:xfrm>
        </p:grpSpPr>
        <p:sp>
          <p:nvSpPr>
            <p:cNvPr id="22" name="Rechthoek 339">
              <a:extLst>
                <a:ext uri="{FF2B5EF4-FFF2-40B4-BE49-F238E27FC236}">
                  <a16:creationId xmlns:a16="http://schemas.microsoft.com/office/drawing/2014/main" id="{5B113C69-9908-E760-32EC-9385600A4B3A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23" name="Graphic 163">
              <a:extLst>
                <a:ext uri="{FF2B5EF4-FFF2-40B4-BE49-F238E27FC236}">
                  <a16:creationId xmlns:a16="http://schemas.microsoft.com/office/drawing/2014/main" id="{E4035ACE-26A1-DFB4-E723-6681E8B9FB7B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24" name="Rechthoek 342">
              <a:extLst>
                <a:ext uri="{FF2B5EF4-FFF2-40B4-BE49-F238E27FC236}">
                  <a16:creationId xmlns:a16="http://schemas.microsoft.com/office/drawing/2014/main" id="{3D24A1D3-5EE9-3F38-8713-30B7296F6A34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25" name="INSTRUCTIE">
              <a:extLst>
                <a:ext uri="{FF2B5EF4-FFF2-40B4-BE49-F238E27FC236}">
                  <a16:creationId xmlns:a16="http://schemas.microsoft.com/office/drawing/2014/main" id="{286F9E07-F789-FE87-1176-EFD7A02141D8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26" name="Rechthoek 299">
                <a:extLst>
                  <a:ext uri="{FF2B5EF4-FFF2-40B4-BE49-F238E27FC236}">
                    <a16:creationId xmlns:a16="http://schemas.microsoft.com/office/drawing/2014/main" id="{B70A7F7F-325F-038C-8817-DD2AF8A1C157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9" name="Rectangle">
                  <a:extLst>
                    <a:ext uri="{FF2B5EF4-FFF2-40B4-BE49-F238E27FC236}">
                      <a16:creationId xmlns:a16="http://schemas.microsoft.com/office/drawing/2014/main" id="{415E6791-9DD1-2837-3DB6-96DBF5340235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70" name="Afbeelding invoegen/veranderen">
                  <a:extLst>
                    <a:ext uri="{FF2B5EF4-FFF2-40B4-BE49-F238E27FC236}">
                      <a16:creationId xmlns:a16="http://schemas.microsoft.com/office/drawing/2014/main" id="{DF5AC90D-6756-B038-B88D-6434EDB94A89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7" name="Ovaal 301">
                <a:extLst>
                  <a:ext uri="{FF2B5EF4-FFF2-40B4-BE49-F238E27FC236}">
                    <a16:creationId xmlns:a16="http://schemas.microsoft.com/office/drawing/2014/main" id="{7A5449A5-339D-59E9-5CFE-B77C007B562B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7" name="Oval">
                  <a:extLst>
                    <a:ext uri="{FF2B5EF4-FFF2-40B4-BE49-F238E27FC236}">
                      <a16:creationId xmlns:a16="http://schemas.microsoft.com/office/drawing/2014/main" id="{C127704D-D988-BD6C-8975-AAF4CE2F8DD9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8" name="1">
                  <a:extLst>
                    <a:ext uri="{FF2B5EF4-FFF2-40B4-BE49-F238E27FC236}">
                      <a16:creationId xmlns:a16="http://schemas.microsoft.com/office/drawing/2014/main" id="{BC7C749D-F4D3-9AAA-448D-7C66819027E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8" name="Rechthoek 302">
                <a:extLst>
                  <a:ext uri="{FF2B5EF4-FFF2-40B4-BE49-F238E27FC236}">
                    <a16:creationId xmlns:a16="http://schemas.microsoft.com/office/drawing/2014/main" id="{3D7865CC-F9F4-2ABA-0197-8381A4001633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9" name="Ovaal 303">
                <a:extLst>
                  <a:ext uri="{FF2B5EF4-FFF2-40B4-BE49-F238E27FC236}">
                    <a16:creationId xmlns:a16="http://schemas.microsoft.com/office/drawing/2014/main" id="{D031EBE4-0E49-93BC-9BB3-C506FED0C386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65" name="Oval">
                  <a:extLst>
                    <a:ext uri="{FF2B5EF4-FFF2-40B4-BE49-F238E27FC236}">
                      <a16:creationId xmlns:a16="http://schemas.microsoft.com/office/drawing/2014/main" id="{334C74BD-16B6-8160-3604-09550310D1D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6" name="2">
                  <a:extLst>
                    <a:ext uri="{FF2B5EF4-FFF2-40B4-BE49-F238E27FC236}">
                      <a16:creationId xmlns:a16="http://schemas.microsoft.com/office/drawing/2014/main" id="{2F5D3B3F-D711-2265-64D2-BF855B1CF2A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30" name="Rechthoek 304">
                <a:extLst>
                  <a:ext uri="{FF2B5EF4-FFF2-40B4-BE49-F238E27FC236}">
                    <a16:creationId xmlns:a16="http://schemas.microsoft.com/office/drawing/2014/main" id="{5A724C88-2C01-5F48-E1AE-9B59B85DAFAD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31" name="Groep 305">
                <a:extLst>
                  <a:ext uri="{FF2B5EF4-FFF2-40B4-BE49-F238E27FC236}">
                    <a16:creationId xmlns:a16="http://schemas.microsoft.com/office/drawing/2014/main" id="{DB1C45A7-16CF-E1BD-1729-8C27C9BAB39E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60" name="Rechthoek 332">
                  <a:extLst>
                    <a:ext uri="{FF2B5EF4-FFF2-40B4-BE49-F238E27FC236}">
                      <a16:creationId xmlns:a16="http://schemas.microsoft.com/office/drawing/2014/main" id="{3AD527D6-741D-BD83-EDD9-F349CEAA0D12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63" name="Rectangle">
                    <a:extLst>
                      <a:ext uri="{FF2B5EF4-FFF2-40B4-BE49-F238E27FC236}">
                        <a16:creationId xmlns:a16="http://schemas.microsoft.com/office/drawing/2014/main" id="{7AF2024B-2A33-BBA9-27F8-AE5EB6F3089D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64" name="Invoegen">
                    <a:extLst>
                      <a:ext uri="{FF2B5EF4-FFF2-40B4-BE49-F238E27FC236}">
                        <a16:creationId xmlns:a16="http://schemas.microsoft.com/office/drawing/2014/main" id="{B6BF4BEE-02AD-97A4-A9F1-7064761A1A19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61" name="Rechte verbindingslijn 333">
                  <a:extLst>
                    <a:ext uri="{FF2B5EF4-FFF2-40B4-BE49-F238E27FC236}">
                      <a16:creationId xmlns:a16="http://schemas.microsoft.com/office/drawing/2014/main" id="{C27A8A69-8038-683B-57AB-AFF89B47128C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62" name="Gelijkbenige driehoek 334">
                  <a:extLst>
                    <a:ext uri="{FF2B5EF4-FFF2-40B4-BE49-F238E27FC236}">
                      <a16:creationId xmlns:a16="http://schemas.microsoft.com/office/drawing/2014/main" id="{86461201-4401-DB6E-DA06-75C51B28AEB2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32" name="Groep 306">
                <a:extLst>
                  <a:ext uri="{FF2B5EF4-FFF2-40B4-BE49-F238E27FC236}">
                    <a16:creationId xmlns:a16="http://schemas.microsoft.com/office/drawing/2014/main" id="{7D2A8410-FF46-50E6-EFF5-34562945E1E9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54" name="Rechthoek 326">
                  <a:extLst>
                    <a:ext uri="{FF2B5EF4-FFF2-40B4-BE49-F238E27FC236}">
                      <a16:creationId xmlns:a16="http://schemas.microsoft.com/office/drawing/2014/main" id="{F2C0725B-B549-2E4C-7A37-C0B2AF67F92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5" name="Ovaal 327">
                  <a:extLst>
                    <a:ext uri="{FF2B5EF4-FFF2-40B4-BE49-F238E27FC236}">
                      <a16:creationId xmlns:a16="http://schemas.microsoft.com/office/drawing/2014/main" id="{AF2C6B80-883B-82A9-2890-81F451DEF448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6" name="Vrije vorm: vorm 328">
                  <a:extLst>
                    <a:ext uri="{FF2B5EF4-FFF2-40B4-BE49-F238E27FC236}">
                      <a16:creationId xmlns:a16="http://schemas.microsoft.com/office/drawing/2014/main" id="{9BB803B9-FE89-D182-9E5F-A2484114A2F1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7" name="Rechthoek: afgeronde hoeken 329">
                  <a:extLst>
                    <a:ext uri="{FF2B5EF4-FFF2-40B4-BE49-F238E27FC236}">
                      <a16:creationId xmlns:a16="http://schemas.microsoft.com/office/drawing/2014/main" id="{015B0FB1-EE73-FA44-E572-6744F641144D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8" name="Rechte verbindingslijn 330">
                  <a:extLst>
                    <a:ext uri="{FF2B5EF4-FFF2-40B4-BE49-F238E27FC236}">
                      <a16:creationId xmlns:a16="http://schemas.microsoft.com/office/drawing/2014/main" id="{A5CA3189-6B69-9AB5-58C5-EE17D7ADF236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9" name="Rechte verbindingslijn 331">
                  <a:extLst>
                    <a:ext uri="{FF2B5EF4-FFF2-40B4-BE49-F238E27FC236}">
                      <a16:creationId xmlns:a16="http://schemas.microsoft.com/office/drawing/2014/main" id="{55E64C20-3415-A5F3-E733-B20B35CB10DE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33" name="Ovaal 307">
                <a:extLst>
                  <a:ext uri="{FF2B5EF4-FFF2-40B4-BE49-F238E27FC236}">
                    <a16:creationId xmlns:a16="http://schemas.microsoft.com/office/drawing/2014/main" id="{63EF402B-7D3B-72A3-8FB4-6E6F5847C04F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52" name="Oval">
                  <a:extLst>
                    <a:ext uri="{FF2B5EF4-FFF2-40B4-BE49-F238E27FC236}">
                      <a16:creationId xmlns:a16="http://schemas.microsoft.com/office/drawing/2014/main" id="{B9B38621-82A2-375E-7058-BC5B455540ED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3" name="3">
                  <a:extLst>
                    <a:ext uri="{FF2B5EF4-FFF2-40B4-BE49-F238E27FC236}">
                      <a16:creationId xmlns:a16="http://schemas.microsoft.com/office/drawing/2014/main" id="{1F534EBF-FEC9-7163-8751-507EAEAE04B8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34" name="Rechthoek 308">
                <a:extLst>
                  <a:ext uri="{FF2B5EF4-FFF2-40B4-BE49-F238E27FC236}">
                    <a16:creationId xmlns:a16="http://schemas.microsoft.com/office/drawing/2014/main" id="{EA6B4ED3-796B-0155-DC56-6B5049EFD711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35" name="Groep 309">
                <a:extLst>
                  <a:ext uri="{FF2B5EF4-FFF2-40B4-BE49-F238E27FC236}">
                    <a16:creationId xmlns:a16="http://schemas.microsoft.com/office/drawing/2014/main" id="{89648381-B398-ED35-822B-2CE553F71E41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36" name="Groep 310">
                  <a:extLst>
                    <a:ext uri="{FF2B5EF4-FFF2-40B4-BE49-F238E27FC236}">
                      <a16:creationId xmlns:a16="http://schemas.microsoft.com/office/drawing/2014/main" id="{50459F09-45EC-1925-AAC9-E8F621AFA2DB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9" name="Groep 313">
                    <a:extLst>
                      <a:ext uri="{FF2B5EF4-FFF2-40B4-BE49-F238E27FC236}">
                        <a16:creationId xmlns:a16="http://schemas.microsoft.com/office/drawing/2014/main" id="{5A4E013B-CC57-4A1B-F023-C87A7CE3EEB0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46" name="Groep 320">
                      <a:extLst>
                        <a:ext uri="{FF2B5EF4-FFF2-40B4-BE49-F238E27FC236}">
                          <a16:creationId xmlns:a16="http://schemas.microsoft.com/office/drawing/2014/main" id="{7BDB2B6C-B4D9-55DF-F400-2BED12F86CF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9" name="Rechthoek 323">
                        <a:extLst>
                          <a:ext uri="{FF2B5EF4-FFF2-40B4-BE49-F238E27FC236}">
                            <a16:creationId xmlns:a16="http://schemas.microsoft.com/office/drawing/2014/main" id="{66371FEB-F31F-8CD1-F7D5-8C684E5C1C5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50" name="Rechthoek 324">
                        <a:extLst>
                          <a:ext uri="{FF2B5EF4-FFF2-40B4-BE49-F238E27FC236}">
                            <a16:creationId xmlns:a16="http://schemas.microsoft.com/office/drawing/2014/main" id="{B5E73975-E3DF-98A3-A668-829F34947F8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51" name="Ovaal 325">
                        <a:extLst>
                          <a:ext uri="{FF2B5EF4-FFF2-40B4-BE49-F238E27FC236}">
                            <a16:creationId xmlns:a16="http://schemas.microsoft.com/office/drawing/2014/main" id="{B32A7DB8-FFB7-8AEF-CE36-64AEF18C2D7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7" name="Afbeelding 321" descr="Afbeelding 321">
                      <a:extLst>
                        <a:ext uri="{FF2B5EF4-FFF2-40B4-BE49-F238E27FC236}">
                          <a16:creationId xmlns:a16="http://schemas.microsoft.com/office/drawing/2014/main" id="{6F96932C-7ADD-5564-5379-1F33794B60B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8" name="Afbeelding 322" descr="Afbeelding 322">
                      <a:extLst>
                        <a:ext uri="{FF2B5EF4-FFF2-40B4-BE49-F238E27FC236}">
                          <a16:creationId xmlns:a16="http://schemas.microsoft.com/office/drawing/2014/main" id="{76A0DE31-8B47-D7B9-F610-6B223BC69BA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40" name="Groep 314">
                    <a:extLst>
                      <a:ext uri="{FF2B5EF4-FFF2-40B4-BE49-F238E27FC236}">
                        <a16:creationId xmlns:a16="http://schemas.microsoft.com/office/drawing/2014/main" id="{40CCAB95-8D3A-D03D-190A-7361C706226C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44" name="Rechthoek 318">
                      <a:extLst>
                        <a:ext uri="{FF2B5EF4-FFF2-40B4-BE49-F238E27FC236}">
                          <a16:creationId xmlns:a16="http://schemas.microsoft.com/office/drawing/2014/main" id="{EE89D3BE-82F3-BED1-1EEF-7A784898A05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5" name="Rechthoek 319">
                      <a:extLst>
                        <a:ext uri="{FF2B5EF4-FFF2-40B4-BE49-F238E27FC236}">
                          <a16:creationId xmlns:a16="http://schemas.microsoft.com/office/drawing/2014/main" id="{2BEAB24F-5B0A-E79B-D6E5-80F0D77AB18A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41" name="Groep 315">
                    <a:extLst>
                      <a:ext uri="{FF2B5EF4-FFF2-40B4-BE49-F238E27FC236}">
                        <a16:creationId xmlns:a16="http://schemas.microsoft.com/office/drawing/2014/main" id="{BE000EE1-A7A0-F238-B50D-52FE89FF0CF8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42" name="Rechthoek 316">
                      <a:extLst>
                        <a:ext uri="{FF2B5EF4-FFF2-40B4-BE49-F238E27FC236}">
                          <a16:creationId xmlns:a16="http://schemas.microsoft.com/office/drawing/2014/main" id="{4471340B-37DB-6EDE-D841-432B5CD55342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43" name="Rechthoek 317">
                      <a:extLst>
                        <a:ext uri="{FF2B5EF4-FFF2-40B4-BE49-F238E27FC236}">
                          <a16:creationId xmlns:a16="http://schemas.microsoft.com/office/drawing/2014/main" id="{EBD8729F-B1AE-EC00-5546-EDD4ECDED679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7" name="Rechthoek 311">
                  <a:extLst>
                    <a:ext uri="{FF2B5EF4-FFF2-40B4-BE49-F238E27FC236}">
                      <a16:creationId xmlns:a16="http://schemas.microsoft.com/office/drawing/2014/main" id="{612ED042-3275-D480-D34A-C0C4527D0F15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8" name="Gelijkbenige driehoek 312">
                  <a:extLst>
                    <a:ext uri="{FF2B5EF4-FFF2-40B4-BE49-F238E27FC236}">
                      <a16:creationId xmlns:a16="http://schemas.microsoft.com/office/drawing/2014/main" id="{4C406714-93D0-7095-C4BF-A2AC8E196A18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D02F0A00-F495-39C1-6AB8-0ACD856B84F9}"/>
              </a:ext>
            </a:extLst>
          </p:cNvPr>
          <p:cNvGrpSpPr/>
          <p:nvPr/>
        </p:nvGrpSpPr>
        <p:grpSpPr>
          <a:xfrm>
            <a:off x="-3667032" y="-50341"/>
            <a:ext cx="3505856" cy="5141699"/>
            <a:chOff x="-3667032" y="-17684"/>
            <a:chExt cx="3505856" cy="5141699"/>
          </a:xfrm>
        </p:grpSpPr>
        <p:sp>
          <p:nvSpPr>
            <p:cNvPr id="72" name="Rechthoek 339">
              <a:extLst>
                <a:ext uri="{FF2B5EF4-FFF2-40B4-BE49-F238E27FC236}">
                  <a16:creationId xmlns:a16="http://schemas.microsoft.com/office/drawing/2014/main" id="{76AF325C-6B49-0317-5573-031A628EFFBC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73" name="Groeperen 38">
              <a:extLst>
                <a:ext uri="{FF2B5EF4-FFF2-40B4-BE49-F238E27FC236}">
                  <a16:creationId xmlns:a16="http://schemas.microsoft.com/office/drawing/2014/main" id="{0FB1AD7D-DB8B-724C-DC55-B9EE8D3C062E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7" name="Rechthoek 24">
                <a:extLst>
                  <a:ext uri="{FF2B5EF4-FFF2-40B4-BE49-F238E27FC236}">
                    <a16:creationId xmlns:a16="http://schemas.microsoft.com/office/drawing/2014/main" id="{B33A4599-61C0-3E82-2EF3-36F83CFA1674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8" name="Rechthoek 25">
                <a:extLst>
                  <a:ext uri="{FF2B5EF4-FFF2-40B4-BE49-F238E27FC236}">
                    <a16:creationId xmlns:a16="http://schemas.microsoft.com/office/drawing/2014/main" id="{294FC952-6241-B22C-08E1-4A8B3E222B34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9" name="Rechthoek 26">
                <a:extLst>
                  <a:ext uri="{FF2B5EF4-FFF2-40B4-BE49-F238E27FC236}">
                    <a16:creationId xmlns:a16="http://schemas.microsoft.com/office/drawing/2014/main" id="{A7029786-B2E0-7FDC-6622-89E995A67C31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0" name="Rechthoek 27">
                <a:extLst>
                  <a:ext uri="{FF2B5EF4-FFF2-40B4-BE49-F238E27FC236}">
                    <a16:creationId xmlns:a16="http://schemas.microsoft.com/office/drawing/2014/main" id="{08763E4C-0ABA-A575-703D-978055B7250B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1" name="Rechthoek 32">
                <a:extLst>
                  <a:ext uri="{FF2B5EF4-FFF2-40B4-BE49-F238E27FC236}">
                    <a16:creationId xmlns:a16="http://schemas.microsoft.com/office/drawing/2014/main" id="{7E9B8B53-8D1C-D2DF-099C-2A4F236E1ABC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92" name="Rechthoek 36">
                <a:extLst>
                  <a:ext uri="{FF2B5EF4-FFF2-40B4-BE49-F238E27FC236}">
                    <a16:creationId xmlns:a16="http://schemas.microsoft.com/office/drawing/2014/main" id="{AF9EBA43-6388-1D2A-D1C6-A294B043D7D5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D94155CB-CDF7-6BC7-5F07-E1F99A19953D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81" name="Rechthoek 33">
                <a:extLst>
                  <a:ext uri="{FF2B5EF4-FFF2-40B4-BE49-F238E27FC236}">
                    <a16:creationId xmlns:a16="http://schemas.microsoft.com/office/drawing/2014/main" id="{3ABB0CC0-276B-9C73-D75B-8A2D470A98A9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28">
                <a:extLst>
                  <a:ext uri="{FF2B5EF4-FFF2-40B4-BE49-F238E27FC236}">
                    <a16:creationId xmlns:a16="http://schemas.microsoft.com/office/drawing/2014/main" id="{5B29ED2C-6981-C7C1-49C9-2A622BFAF76B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9">
                <a:extLst>
                  <a:ext uri="{FF2B5EF4-FFF2-40B4-BE49-F238E27FC236}">
                    <a16:creationId xmlns:a16="http://schemas.microsoft.com/office/drawing/2014/main" id="{2F1D15F1-32BA-7B09-CC79-DC39F62B2193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30">
                <a:extLst>
                  <a:ext uri="{FF2B5EF4-FFF2-40B4-BE49-F238E27FC236}">
                    <a16:creationId xmlns:a16="http://schemas.microsoft.com/office/drawing/2014/main" id="{3EEE6039-AA06-E9FE-4FF6-58D553050348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35">
                <a:extLst>
                  <a:ext uri="{FF2B5EF4-FFF2-40B4-BE49-F238E27FC236}">
                    <a16:creationId xmlns:a16="http://schemas.microsoft.com/office/drawing/2014/main" id="{CEB61ED2-43D0-1A46-8A1D-B8C0A435A09E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6" name="Rechthoek 37">
                <a:extLst>
                  <a:ext uri="{FF2B5EF4-FFF2-40B4-BE49-F238E27FC236}">
                    <a16:creationId xmlns:a16="http://schemas.microsoft.com/office/drawing/2014/main" id="{68E36510-A569-B8D1-73B3-2ABC443EEC03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75" name="Tijdelijke aanduiding voor tekst 10">
              <a:extLst>
                <a:ext uri="{FF2B5EF4-FFF2-40B4-BE49-F238E27FC236}">
                  <a16:creationId xmlns:a16="http://schemas.microsoft.com/office/drawing/2014/main" id="{3F5E05D6-3C80-C94F-A112-1E31E5AD529A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6" name="Tijdelijke aanduiding voor tekst 10">
              <a:extLst>
                <a:ext uri="{FF2B5EF4-FFF2-40B4-BE49-F238E27FC236}">
                  <a16:creationId xmlns:a16="http://schemas.microsoft.com/office/drawing/2014/main" id="{EA84854B-2BBF-0E45-5AE1-A688F1BA6CC2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7" name="Rectangle">
              <a:extLst>
                <a:ext uri="{FF2B5EF4-FFF2-40B4-BE49-F238E27FC236}">
                  <a16:creationId xmlns:a16="http://schemas.microsoft.com/office/drawing/2014/main" id="{145CC2BB-A638-D2B1-1F35-BDB5F226BB05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8" name="Afbeelding invoegen/veranderen">
              <a:extLst>
                <a:ext uri="{FF2B5EF4-FFF2-40B4-BE49-F238E27FC236}">
                  <a16:creationId xmlns:a16="http://schemas.microsoft.com/office/drawing/2014/main" id="{4D9703C3-5816-B9EC-4C13-87619D2D8151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9" name="Tijdelijke aanduiding voor inhoud 4">
              <a:extLst>
                <a:ext uri="{FF2B5EF4-FFF2-40B4-BE49-F238E27FC236}">
                  <a16:creationId xmlns:a16="http://schemas.microsoft.com/office/drawing/2014/main" id="{CBAC6345-9285-ECEC-B48F-B3C72DC37D20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80" name="Picture 79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6B1B508B-ECBD-C651-9A78-0783DAD0E9A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2C8AC2A-8ECE-45A0-C441-B38561CDCF29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5AA965A-A6E9-942E-305D-7BC0EDED6DC5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13" name="Rechthoek 339">
                <a:extLst>
                  <a:ext uri="{FF2B5EF4-FFF2-40B4-BE49-F238E27FC236}">
                    <a16:creationId xmlns:a16="http://schemas.microsoft.com/office/drawing/2014/main" id="{9002207C-4B3D-DDAC-08D1-67DED2174BC3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14" name="Rectangle">
                <a:extLst>
                  <a:ext uri="{FF2B5EF4-FFF2-40B4-BE49-F238E27FC236}">
                    <a16:creationId xmlns:a16="http://schemas.microsoft.com/office/drawing/2014/main" id="{A7FFAEC7-BCC3-4545-1742-01341E5D8C16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15" name="Afbeelding invoegen/veranderen">
                <a:extLst>
                  <a:ext uri="{FF2B5EF4-FFF2-40B4-BE49-F238E27FC236}">
                    <a16:creationId xmlns:a16="http://schemas.microsoft.com/office/drawing/2014/main" id="{02818DDC-D593-5C0A-3E30-26F09956F8AA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6" name="Titel 21">
              <a:extLst>
                <a:ext uri="{FF2B5EF4-FFF2-40B4-BE49-F238E27FC236}">
                  <a16:creationId xmlns:a16="http://schemas.microsoft.com/office/drawing/2014/main" id="{3B2F4C49-EDBB-C08E-3D1A-A4D52DB192FD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7" name="Tijdelijke aanduiding voor inhoud 4">
              <a:extLst>
                <a:ext uri="{FF2B5EF4-FFF2-40B4-BE49-F238E27FC236}">
                  <a16:creationId xmlns:a16="http://schemas.microsoft.com/office/drawing/2014/main" id="{90276F91-E569-21AB-99B9-9BD22ED6EF6A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8" name="Rechthoek 3">
              <a:extLst>
                <a:ext uri="{FF2B5EF4-FFF2-40B4-BE49-F238E27FC236}">
                  <a16:creationId xmlns:a16="http://schemas.microsoft.com/office/drawing/2014/main" id="{2B2C25FC-84EC-FF50-A817-FB53E4264B4C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9" name="Rechthoek 31">
              <a:extLst>
                <a:ext uri="{FF2B5EF4-FFF2-40B4-BE49-F238E27FC236}">
                  <a16:creationId xmlns:a16="http://schemas.microsoft.com/office/drawing/2014/main" id="{5CFDE819-D909-86BF-EE21-4F746C2048FD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0" name="Tijdelijke aanduiding voor tekst 10">
              <a:extLst>
                <a:ext uri="{FF2B5EF4-FFF2-40B4-BE49-F238E27FC236}">
                  <a16:creationId xmlns:a16="http://schemas.microsoft.com/office/drawing/2014/main" id="{120C5105-7F37-EC6A-3351-09396FAC9516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12" name="Tijdelijke aanduiding voor tekst 10">
              <a:extLst>
                <a:ext uri="{FF2B5EF4-FFF2-40B4-BE49-F238E27FC236}">
                  <a16:creationId xmlns:a16="http://schemas.microsoft.com/office/drawing/2014/main" id="{383B30C8-5E78-78A1-A335-07C40F049226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89995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96E1D-1BE5-C85D-4E61-96E4D2B78FE8}"/>
              </a:ext>
            </a:extLst>
          </p:cNvPr>
          <p:cNvSpPr txBox="1">
            <a:spLocks/>
          </p:cNvSpPr>
          <p:nvPr/>
        </p:nvSpPr>
        <p:spPr>
          <a:xfrm>
            <a:off x="1254369" y="735689"/>
            <a:ext cx="6635260" cy="101677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/>
              <a:t>This is considered to be a very long title for a powerpoint presentation</a:t>
            </a:r>
            <a:endParaRPr lang="en-NL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38C4D9A-D317-3611-8972-5A77EE40BD47}"/>
              </a:ext>
            </a:extLst>
          </p:cNvPr>
          <p:cNvSpPr txBox="1">
            <a:spLocks/>
          </p:cNvSpPr>
          <p:nvPr/>
        </p:nvSpPr>
        <p:spPr>
          <a:xfrm>
            <a:off x="580291" y="1752467"/>
            <a:ext cx="7983415" cy="2984149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nl-NL" sz="2400" b="0" dirty="0" err="1">
                <a:latin typeface="Calibri" pitchFamily="34" charset="0"/>
              </a:rPr>
              <a:t>If</a:t>
            </a:r>
            <a:r>
              <a:rPr lang="nl-NL" sz="2400" b="0" dirty="0">
                <a:latin typeface="Calibri" pitchFamily="34" charset="0"/>
              </a:rPr>
              <a:t> in </a:t>
            </a:r>
            <a:r>
              <a:rPr lang="nl-NL" sz="2400" b="0" dirty="0" err="1">
                <a:latin typeface="Calibri" pitchFamily="34" charset="0"/>
              </a:rPr>
              <a:t>someway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your</a:t>
            </a:r>
            <a:r>
              <a:rPr lang="nl-NL" sz="2400" b="0" dirty="0">
                <a:latin typeface="Calibri" pitchFamily="34" charset="0"/>
              </a:rPr>
              <a:t> story or </a:t>
            </a:r>
            <a:r>
              <a:rPr lang="nl-NL" sz="2400" b="0" dirty="0" err="1">
                <a:latin typeface="Calibri" pitchFamily="34" charset="0"/>
              </a:rPr>
              <a:t>summarizing</a:t>
            </a:r>
            <a:r>
              <a:rPr lang="nl-NL" sz="2400" b="0" dirty="0">
                <a:latin typeface="Calibri" pitchFamily="34" charset="0"/>
              </a:rPr>
              <a:t> does </a:t>
            </a:r>
            <a:r>
              <a:rPr lang="nl-NL" sz="2400" b="0" dirty="0" err="1">
                <a:latin typeface="Calibri" pitchFamily="34" charset="0"/>
              </a:rPr>
              <a:t>not</a:t>
            </a:r>
            <a:r>
              <a:rPr lang="nl-NL" sz="2400" b="0" dirty="0">
                <a:latin typeface="Calibri" pitchFamily="34" charset="0"/>
              </a:rPr>
              <a:t> fit in </a:t>
            </a:r>
            <a:r>
              <a:rPr lang="nl-NL" sz="2400" b="0" dirty="0" err="1">
                <a:latin typeface="Calibri" pitchFamily="34" charset="0"/>
              </a:rPr>
              <a:t>this</a:t>
            </a:r>
            <a:r>
              <a:rPr lang="nl-NL" sz="2400" b="0" dirty="0">
                <a:latin typeface="Calibri" pitchFamily="34" charset="0"/>
              </a:rPr>
              <a:t> box without </a:t>
            </a:r>
            <a:r>
              <a:rPr lang="nl-NL" sz="2400" b="0" dirty="0" err="1">
                <a:latin typeface="Calibri" pitchFamily="34" charset="0"/>
              </a:rPr>
              <a:t>changing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the</a:t>
            </a:r>
            <a:r>
              <a:rPr lang="nl-NL" sz="2400" b="0" dirty="0">
                <a:latin typeface="Calibri" pitchFamily="34" charset="0"/>
              </a:rPr>
              <a:t> font </a:t>
            </a:r>
            <a:r>
              <a:rPr lang="nl-NL" sz="2400" b="0" dirty="0" err="1">
                <a:latin typeface="Calibri" pitchFamily="34" charset="0"/>
              </a:rPr>
              <a:t>size</a:t>
            </a:r>
            <a:r>
              <a:rPr lang="nl-NL" sz="2400" b="0" dirty="0">
                <a:latin typeface="Calibri" pitchFamily="34" charset="0"/>
              </a:rPr>
              <a:t> or line </a:t>
            </a:r>
            <a:r>
              <a:rPr lang="nl-NL" sz="2400" b="0" dirty="0" err="1">
                <a:latin typeface="Calibri" pitchFamily="34" charset="0"/>
              </a:rPr>
              <a:t>height</a:t>
            </a:r>
            <a:r>
              <a:rPr lang="nl-NL" sz="2400" b="0" dirty="0">
                <a:latin typeface="Calibri" pitchFamily="34" charset="0"/>
              </a:rPr>
              <a:t>, </a:t>
            </a:r>
            <a:r>
              <a:rPr lang="nl-NL" sz="2400" b="0" dirty="0" err="1">
                <a:latin typeface="Calibri" pitchFamily="34" charset="0"/>
              </a:rPr>
              <a:t>then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your</a:t>
            </a:r>
            <a:r>
              <a:rPr lang="nl-NL" sz="2400" b="0" dirty="0">
                <a:latin typeface="Calibri" pitchFamily="34" charset="0"/>
              </a:rPr>
              <a:t> story is most </a:t>
            </a:r>
            <a:r>
              <a:rPr lang="nl-NL" sz="2400" b="0" dirty="0" err="1">
                <a:latin typeface="Calibri" pitchFamily="34" charset="0"/>
              </a:rPr>
              <a:t>likely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too</a:t>
            </a:r>
            <a:r>
              <a:rPr lang="nl-NL" sz="2400" b="0" dirty="0">
                <a:latin typeface="Calibri" pitchFamily="34" charset="0"/>
              </a:rPr>
              <a:t> long </a:t>
            </a:r>
            <a:r>
              <a:rPr lang="nl-NL" sz="2400" b="0" dirty="0" err="1">
                <a:latin typeface="Calibri" pitchFamily="34" charset="0"/>
              </a:rPr>
              <a:t>for</a:t>
            </a:r>
            <a:r>
              <a:rPr lang="nl-NL" sz="2400" b="0" dirty="0">
                <a:latin typeface="Calibri" pitchFamily="34" charset="0"/>
              </a:rPr>
              <a:t> a </a:t>
            </a:r>
            <a:r>
              <a:rPr lang="nl-NL" sz="2400" b="0" dirty="0" err="1">
                <a:latin typeface="Calibri" pitchFamily="34" charset="0"/>
              </a:rPr>
              <a:t>powerpoint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presentation</a:t>
            </a:r>
            <a:r>
              <a:rPr lang="nl-NL" sz="2400" b="0" dirty="0">
                <a:latin typeface="Calibri" pitchFamily="34" charset="0"/>
              </a:rPr>
              <a:t> slide. It most </a:t>
            </a:r>
            <a:r>
              <a:rPr lang="nl-NL" sz="2400" b="0" dirty="0" err="1">
                <a:latin typeface="Calibri" pitchFamily="34" charset="0"/>
              </a:rPr>
              <a:t>likely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should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be</a:t>
            </a:r>
            <a:r>
              <a:rPr lang="nl-NL" sz="2400" b="0" dirty="0">
                <a:latin typeface="Calibri" pitchFamily="34" charset="0"/>
              </a:rPr>
              <a:t> cut </a:t>
            </a:r>
            <a:r>
              <a:rPr lang="nl-NL" sz="2400" b="0" dirty="0" err="1">
                <a:latin typeface="Calibri" pitchFamily="34" charset="0"/>
              </a:rPr>
              <a:t>into</a:t>
            </a:r>
            <a:r>
              <a:rPr lang="nl-NL" sz="2400" b="0" dirty="0">
                <a:latin typeface="Calibri" pitchFamily="34" charset="0"/>
              </a:rPr>
              <a:t> more slides. </a:t>
            </a:r>
            <a:r>
              <a:rPr lang="nl-NL" sz="2400" b="0" dirty="0" err="1">
                <a:latin typeface="Calibri" pitchFamily="34" charset="0"/>
              </a:rPr>
              <a:t>Please</a:t>
            </a:r>
            <a:r>
              <a:rPr lang="nl-NL" sz="2400" b="0" dirty="0">
                <a:latin typeface="Calibri" pitchFamily="34" charset="0"/>
              </a:rPr>
              <a:t> keep in mind </a:t>
            </a:r>
            <a:r>
              <a:rPr lang="nl-NL" sz="2400" b="0" dirty="0" err="1">
                <a:latin typeface="Calibri" pitchFamily="34" charset="0"/>
              </a:rPr>
              <a:t>that</a:t>
            </a:r>
            <a:r>
              <a:rPr lang="nl-NL" sz="2400" b="0" dirty="0">
                <a:latin typeface="Calibri" pitchFamily="34" charset="0"/>
              </a:rPr>
              <a:t> most </a:t>
            </a:r>
            <a:r>
              <a:rPr lang="nl-NL" sz="2400" b="0" dirty="0" err="1">
                <a:latin typeface="Calibri" pitchFamily="34" charset="0"/>
              </a:rPr>
              <a:t>people</a:t>
            </a:r>
            <a:r>
              <a:rPr lang="nl-NL" sz="2400" b="0" dirty="0">
                <a:latin typeface="Calibri" pitchFamily="34" charset="0"/>
              </a:rPr>
              <a:t> do </a:t>
            </a:r>
            <a:r>
              <a:rPr lang="nl-NL" sz="2400" b="0" dirty="0" err="1">
                <a:latin typeface="Calibri" pitchFamily="34" charset="0"/>
              </a:rPr>
              <a:t>not</a:t>
            </a:r>
            <a:r>
              <a:rPr lang="nl-NL" sz="2400" b="0" dirty="0">
                <a:latin typeface="Calibri" pitchFamily="34" charset="0"/>
              </a:rPr>
              <a:t> have </a:t>
            </a:r>
            <a:r>
              <a:rPr lang="nl-NL" sz="2400" b="0" dirty="0" err="1">
                <a:latin typeface="Calibri" pitchFamily="34" charset="0"/>
              </a:rPr>
              <a:t>the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ability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to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read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and</a:t>
            </a:r>
            <a:r>
              <a:rPr lang="nl-NL" sz="2400" b="0" dirty="0">
                <a:latin typeface="Calibri" pitchFamily="34" charset="0"/>
              </a:rPr>
              <a:t> listen </a:t>
            </a:r>
            <a:r>
              <a:rPr lang="nl-NL" sz="2400" b="0" dirty="0" err="1">
                <a:latin typeface="Calibri" pitchFamily="34" charset="0"/>
              </a:rPr>
              <a:t>simultaneously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so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they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will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either</a:t>
            </a:r>
            <a:r>
              <a:rPr lang="nl-NL" sz="2400" b="0" dirty="0">
                <a:latin typeface="Calibri" pitchFamily="34" charset="0"/>
              </a:rPr>
              <a:t> listen </a:t>
            </a:r>
            <a:r>
              <a:rPr lang="nl-NL" sz="2400" b="0" dirty="0" err="1">
                <a:latin typeface="Calibri" pitchFamily="34" charset="0"/>
              </a:rPr>
              <a:t>to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</a:t>
            </a:r>
            <a:r>
              <a:rPr lang="nl-NL" sz="2400" b="0" dirty="0">
                <a:latin typeface="Calibri" pitchFamily="34" charset="0"/>
              </a:rPr>
              <a:t> or </a:t>
            </a:r>
            <a:r>
              <a:rPr lang="nl-NL" sz="2400" b="0" dirty="0" err="1">
                <a:latin typeface="Calibri" pitchFamily="34" charset="0"/>
              </a:rPr>
              <a:t>read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the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text</a:t>
            </a:r>
            <a:r>
              <a:rPr lang="nl-NL" sz="2400" b="0" dirty="0">
                <a:latin typeface="Calibri" pitchFamily="34" charset="0"/>
              </a:rPr>
              <a:t>.</a:t>
            </a:r>
          </a:p>
          <a:p>
            <a:endParaRPr lang="nl-NL" sz="2400" b="0" dirty="0">
              <a:latin typeface="Calibri" pitchFamily="34" charset="0"/>
            </a:endParaRPr>
          </a:p>
          <a:p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Avoid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slides like 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this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one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whenever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 </a:t>
            </a:r>
            <a:r>
              <a:rPr lang="nl-NL" sz="2400" b="1" dirty="0" err="1">
                <a:solidFill>
                  <a:srgbClr val="00AEEF"/>
                </a:solidFill>
                <a:latin typeface="Calibri" pitchFamily="34" charset="0"/>
              </a:rPr>
              <a:t>possible</a:t>
            </a:r>
            <a:r>
              <a:rPr lang="nl-NL" sz="2400" b="1" dirty="0">
                <a:solidFill>
                  <a:srgbClr val="00AEEF"/>
                </a:solidFill>
                <a:latin typeface="Calibri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5987970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Boats in the water with mountains in the background with Ha Long Bay in the background&#10;&#10;Description automatically generated">
            <a:extLst>
              <a:ext uri="{FF2B5EF4-FFF2-40B4-BE49-F238E27FC236}">
                <a16:creationId xmlns:a16="http://schemas.microsoft.com/office/drawing/2014/main" id="{C1D23537-7249-4A1A-6A5B-E4F9270F8F1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1868" r="21868"/>
          <a:stretch>
            <a:fillRect/>
          </a:stretch>
        </p:blipFill>
        <p:spPr/>
      </p:pic>
      <p:pic>
        <p:nvPicPr>
          <p:cNvPr id="9" name="Picture Placeholder 8" descr="A city skyline with a river and cranes&#10;&#10;Description automatically generated with medium confidence">
            <a:extLst>
              <a:ext uri="{FF2B5EF4-FFF2-40B4-BE49-F238E27FC236}">
                <a16:creationId xmlns:a16="http://schemas.microsoft.com/office/drawing/2014/main" id="{714883CB-B86A-4BCC-B18F-2E5672E2DDB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12480" r="12480"/>
          <a:stretch>
            <a:fillRect/>
          </a:stretch>
        </p:blipFill>
        <p:spPr/>
      </p:pic>
      <p:pic>
        <p:nvPicPr>
          <p:cNvPr id="11" name="Picture Placeholder 10" descr="A statue in front of a building&#10;&#10;Description automatically generated">
            <a:extLst>
              <a:ext uri="{FF2B5EF4-FFF2-40B4-BE49-F238E27FC236}">
                <a16:creationId xmlns:a16="http://schemas.microsoft.com/office/drawing/2014/main" id="{81286A24-CFDC-3EBB-2E54-9FA74E78CFA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12490" r="12490"/>
          <a:stretch>
            <a:fillRect/>
          </a:stretch>
        </p:blipFill>
        <p:spPr/>
      </p:pic>
      <p:pic>
        <p:nvPicPr>
          <p:cNvPr id="13" name="Picture Placeholder 12" descr="A large building with many people with National Museum of Scotland in the background&#10;&#10;Description automatically generated">
            <a:extLst>
              <a:ext uri="{FF2B5EF4-FFF2-40B4-BE49-F238E27FC236}">
                <a16:creationId xmlns:a16="http://schemas.microsoft.com/office/drawing/2014/main" id="{62D2C1E7-CFF3-EF3C-F9AC-DD4FB20B0C2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12490" r="12490"/>
          <a:stretch>
            <a:fillRect/>
          </a:stretch>
        </p:blipFill>
        <p:spPr/>
      </p:pic>
      <p:grpSp>
        <p:nvGrpSpPr>
          <p:cNvPr id="14" name="Instructie">
            <a:extLst>
              <a:ext uri="{FF2B5EF4-FFF2-40B4-BE49-F238E27FC236}">
                <a16:creationId xmlns:a16="http://schemas.microsoft.com/office/drawing/2014/main" id="{CB5F6E58-D54A-8B1F-180D-1F2B6E70CD00}"/>
              </a:ext>
            </a:extLst>
          </p:cNvPr>
          <p:cNvGrpSpPr/>
          <p:nvPr/>
        </p:nvGrpSpPr>
        <p:grpSpPr>
          <a:xfrm>
            <a:off x="9391405" y="47042"/>
            <a:ext cx="3391309" cy="5141699"/>
            <a:chOff x="0" y="-1"/>
            <a:chExt cx="3391307" cy="5141697"/>
          </a:xfrm>
        </p:grpSpPr>
        <p:sp>
          <p:nvSpPr>
            <p:cNvPr id="15" name="Rechthoek 339">
              <a:extLst>
                <a:ext uri="{FF2B5EF4-FFF2-40B4-BE49-F238E27FC236}">
                  <a16:creationId xmlns:a16="http://schemas.microsoft.com/office/drawing/2014/main" id="{1649BA1D-9DB6-A4AA-F079-4236782B4071}"/>
                </a:ext>
              </a:extLst>
            </p:cNvPr>
            <p:cNvSpPr/>
            <p:nvPr/>
          </p:nvSpPr>
          <p:spPr>
            <a:xfrm>
              <a:off x="0" y="-1"/>
              <a:ext cx="3391307" cy="5141697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sp>
          <p:nvSpPr>
            <p:cNvPr id="16" name="Graphic 163">
              <a:extLst>
                <a:ext uri="{FF2B5EF4-FFF2-40B4-BE49-F238E27FC236}">
                  <a16:creationId xmlns:a16="http://schemas.microsoft.com/office/drawing/2014/main" id="{3FAE50D0-DDB2-813A-3623-4FCCD63253A4}"/>
                </a:ext>
              </a:extLst>
            </p:cNvPr>
            <p:cNvSpPr/>
            <p:nvPr/>
          </p:nvSpPr>
          <p:spPr>
            <a:xfrm>
              <a:off x="3023937" y="4258187"/>
              <a:ext cx="267557" cy="267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2" y="0"/>
                    <a:pt x="0" y="4832"/>
                    <a:pt x="0" y="10800"/>
                  </a:cubicBezTo>
                  <a:cubicBezTo>
                    <a:pt x="0" y="16768"/>
                    <a:pt x="4832" y="21600"/>
                    <a:pt x="10800" y="21600"/>
                  </a:cubicBezTo>
                  <a:cubicBezTo>
                    <a:pt x="16768" y="21600"/>
                    <a:pt x="21600" y="16768"/>
                    <a:pt x="21600" y="10800"/>
                  </a:cubicBezTo>
                  <a:cubicBezTo>
                    <a:pt x="21600" y="4832"/>
                    <a:pt x="16768" y="0"/>
                    <a:pt x="10800" y="0"/>
                  </a:cubicBezTo>
                  <a:close/>
                  <a:moveTo>
                    <a:pt x="10232" y="2842"/>
                  </a:moveTo>
                  <a:cubicBezTo>
                    <a:pt x="11027" y="2842"/>
                    <a:pt x="11653" y="3467"/>
                    <a:pt x="11653" y="4263"/>
                  </a:cubicBezTo>
                  <a:cubicBezTo>
                    <a:pt x="11653" y="5059"/>
                    <a:pt x="11027" y="5684"/>
                    <a:pt x="10232" y="5684"/>
                  </a:cubicBezTo>
                  <a:cubicBezTo>
                    <a:pt x="9436" y="5684"/>
                    <a:pt x="8811" y="5059"/>
                    <a:pt x="8811" y="4263"/>
                  </a:cubicBezTo>
                  <a:cubicBezTo>
                    <a:pt x="8811" y="3467"/>
                    <a:pt x="9436" y="2842"/>
                    <a:pt x="10232" y="2842"/>
                  </a:cubicBezTo>
                  <a:close/>
                  <a:moveTo>
                    <a:pt x="13642" y="18758"/>
                  </a:moveTo>
                  <a:lnTo>
                    <a:pt x="7958" y="18758"/>
                  </a:lnTo>
                  <a:lnTo>
                    <a:pt x="7958" y="17053"/>
                  </a:lnTo>
                  <a:lnTo>
                    <a:pt x="9947" y="17053"/>
                  </a:lnTo>
                  <a:lnTo>
                    <a:pt x="9947" y="8526"/>
                  </a:lnTo>
                  <a:lnTo>
                    <a:pt x="8242" y="8526"/>
                  </a:lnTo>
                  <a:lnTo>
                    <a:pt x="8242" y="6821"/>
                  </a:lnTo>
                  <a:lnTo>
                    <a:pt x="11653" y="6821"/>
                  </a:lnTo>
                  <a:lnTo>
                    <a:pt x="11653" y="17053"/>
                  </a:lnTo>
                  <a:lnTo>
                    <a:pt x="13642" y="17053"/>
                  </a:lnTo>
                  <a:lnTo>
                    <a:pt x="13642" y="18758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2000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/>
            </a:p>
          </p:txBody>
        </p:sp>
        <p:sp>
          <p:nvSpPr>
            <p:cNvPr id="17" name="Rechthoek 342">
              <a:extLst>
                <a:ext uri="{FF2B5EF4-FFF2-40B4-BE49-F238E27FC236}">
                  <a16:creationId xmlns:a16="http://schemas.microsoft.com/office/drawing/2014/main" id="{A6093327-41D7-C2C2-F740-D97D87EE7604}"/>
                </a:ext>
              </a:extLst>
            </p:cNvPr>
            <p:cNvSpPr txBox="1"/>
            <p:nvPr/>
          </p:nvSpPr>
          <p:spPr>
            <a:xfrm>
              <a:off x="128612" y="4437900"/>
              <a:ext cx="3194765" cy="47089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200" b="1">
                  <a:solidFill>
                    <a:srgbClr val="211F26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r>
                <a:rPr lang="nl-NL" dirty="0"/>
                <a:t>DO YOU NEED HELP?</a:t>
              </a:r>
              <a:br>
                <a:rPr dirty="0"/>
              </a:b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Contact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your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course team e-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learning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developer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or </a:t>
              </a:r>
              <a:r>
                <a:rPr lang="nl-NL" sz="1100" dirty="0" err="1">
                  <a:solidFill>
                    <a:srgbClr val="001832"/>
                  </a:solidFill>
                  <a:latin typeface="+mj-lt"/>
                </a:rPr>
                <a:t>NewMedia</a:t>
              </a:r>
              <a:r>
                <a:rPr lang="nl-NL" sz="1100" dirty="0">
                  <a:solidFill>
                    <a:srgbClr val="001832"/>
                  </a:solidFill>
                  <a:latin typeface="+mj-lt"/>
                </a:rPr>
                <a:t> Centre!</a:t>
              </a:r>
              <a:endParaRPr dirty="0">
                <a:solidFill>
                  <a:srgbClr val="001832"/>
                </a:solidFill>
                <a:latin typeface="+mj-lt"/>
              </a:endParaRPr>
            </a:p>
          </p:txBody>
        </p:sp>
        <p:grpSp>
          <p:nvGrpSpPr>
            <p:cNvPr id="18" name="INSTRUCTIE">
              <a:extLst>
                <a:ext uri="{FF2B5EF4-FFF2-40B4-BE49-F238E27FC236}">
                  <a16:creationId xmlns:a16="http://schemas.microsoft.com/office/drawing/2014/main" id="{661124FE-26AF-6B53-E48F-55C399B245AA}"/>
                </a:ext>
              </a:extLst>
            </p:cNvPr>
            <p:cNvGrpSpPr/>
            <p:nvPr/>
          </p:nvGrpSpPr>
          <p:grpSpPr>
            <a:xfrm>
              <a:off x="114897" y="19296"/>
              <a:ext cx="3194768" cy="3943602"/>
              <a:chOff x="0" y="9947"/>
              <a:chExt cx="3194767" cy="3943600"/>
            </a:xfrm>
          </p:grpSpPr>
          <p:grpSp>
            <p:nvGrpSpPr>
              <p:cNvPr id="19" name="Rechthoek 299">
                <a:extLst>
                  <a:ext uri="{FF2B5EF4-FFF2-40B4-BE49-F238E27FC236}">
                    <a16:creationId xmlns:a16="http://schemas.microsoft.com/office/drawing/2014/main" id="{45F22A05-54DD-2080-DA86-A048C5CCA0A6}"/>
                  </a:ext>
                </a:extLst>
              </p:cNvPr>
              <p:cNvGrpSpPr/>
              <p:nvPr/>
            </p:nvGrpSpPr>
            <p:grpSpPr>
              <a:xfrm>
                <a:off x="0" y="9947"/>
                <a:ext cx="3194767" cy="412007"/>
                <a:chOff x="0" y="9947"/>
                <a:chExt cx="3194765" cy="412006"/>
              </a:xfrm>
            </p:grpSpPr>
            <p:sp>
              <p:nvSpPr>
                <p:cNvPr id="62" name="Rectangle">
                  <a:extLst>
                    <a:ext uri="{FF2B5EF4-FFF2-40B4-BE49-F238E27FC236}">
                      <a16:creationId xmlns:a16="http://schemas.microsoft.com/office/drawing/2014/main" id="{D2E2FBA4-18BD-86AC-4BCE-A42FB400C94E}"/>
                    </a:ext>
                  </a:extLst>
                </p:cNvPr>
                <p:cNvSpPr/>
                <p:nvPr/>
              </p:nvSpPr>
              <p:spPr>
                <a:xfrm>
                  <a:off x="0" y="89949"/>
                  <a:ext cx="3194765" cy="252002"/>
                </a:xfrm>
                <a:prstGeom prst="rect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>
                      <a:solidFill>
                        <a:srgbClr val="FFFFFF"/>
                      </a:solidFill>
                    </a:defRPr>
                  </a:pPr>
                  <a:endParaRPr/>
                </a:p>
              </p:txBody>
            </p:sp>
            <p:sp>
              <p:nvSpPr>
                <p:cNvPr id="63" name="Afbeelding invoegen/veranderen">
                  <a:extLst>
                    <a:ext uri="{FF2B5EF4-FFF2-40B4-BE49-F238E27FC236}">
                      <a16:creationId xmlns:a16="http://schemas.microsoft.com/office/drawing/2014/main" id="{419797BB-90D0-D8B7-8AB7-5379680ABA08}"/>
                    </a:ext>
                  </a:extLst>
                </p:cNvPr>
                <p:cNvSpPr txBox="1"/>
                <p:nvPr/>
              </p:nvSpPr>
              <p:spPr>
                <a:xfrm>
                  <a:off x="0" y="9947"/>
                  <a:ext cx="2707009" cy="41200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107999" tIns="107999" rIns="107999" bIns="107999" numCol="1" anchor="ctr">
                  <a:spAutoFit/>
                </a:bodyPr>
                <a:lstStyle>
                  <a:lvl1pPr>
                    <a:lnSpc>
                      <a:spcPct val="90000"/>
                    </a:lnSpc>
                    <a:spcBef>
                      <a:spcPts val="600"/>
                    </a:spcBef>
                    <a:defRPr sz="1400" b="1" cap="all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/>
                    <a:t>CHANGE IMAGE/PUT IMAGE</a:t>
                  </a:r>
                  <a:endParaRPr dirty="0"/>
                </a:p>
              </p:txBody>
            </p:sp>
          </p:grpSp>
          <p:grpSp>
            <p:nvGrpSpPr>
              <p:cNvPr id="20" name="Ovaal 301">
                <a:extLst>
                  <a:ext uri="{FF2B5EF4-FFF2-40B4-BE49-F238E27FC236}">
                    <a16:creationId xmlns:a16="http://schemas.microsoft.com/office/drawing/2014/main" id="{EDEA77B0-7D2D-9545-DD5E-4985023BB917}"/>
                  </a:ext>
                </a:extLst>
              </p:cNvPr>
              <p:cNvGrpSpPr/>
              <p:nvPr/>
            </p:nvGrpSpPr>
            <p:grpSpPr>
              <a:xfrm>
                <a:off x="0" y="479375"/>
                <a:ext cx="260915" cy="269241"/>
                <a:chOff x="0" y="0"/>
                <a:chExt cx="260914" cy="269240"/>
              </a:xfrm>
            </p:grpSpPr>
            <p:sp>
              <p:nvSpPr>
                <p:cNvPr id="60" name="Oval">
                  <a:extLst>
                    <a:ext uri="{FF2B5EF4-FFF2-40B4-BE49-F238E27FC236}">
                      <a16:creationId xmlns:a16="http://schemas.microsoft.com/office/drawing/2014/main" id="{9C932101-ACED-1493-0C92-7B70707B10DE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61" name="1">
                  <a:extLst>
                    <a:ext uri="{FF2B5EF4-FFF2-40B4-BE49-F238E27FC236}">
                      <a16:creationId xmlns:a16="http://schemas.microsoft.com/office/drawing/2014/main" id="{6270B27D-CF87-8BD3-854E-EBE9A7FBAD61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1</a:t>
                  </a:r>
                </a:p>
              </p:txBody>
            </p:sp>
          </p:grpSp>
          <p:sp>
            <p:nvSpPr>
              <p:cNvPr id="21" name="Rechthoek 302">
                <a:extLst>
                  <a:ext uri="{FF2B5EF4-FFF2-40B4-BE49-F238E27FC236}">
                    <a16:creationId xmlns:a16="http://schemas.microsoft.com/office/drawing/2014/main" id="{2E44F778-2A06-51AA-6053-E20E0C91F7FC}"/>
                  </a:ext>
                </a:extLst>
              </p:cNvPr>
              <p:cNvSpPr txBox="1"/>
              <p:nvPr/>
            </p:nvSpPr>
            <p:spPr>
              <a:xfrm>
                <a:off x="365680" y="483111"/>
                <a:ext cx="2829086" cy="45704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If necessary, delete the existing image using the 'Delete' button. Click the icon to insert a new image. (see example below).</a:t>
                </a:r>
                <a:endParaRPr i="1" dirty="0"/>
              </a:p>
            </p:txBody>
          </p:sp>
          <p:grpSp>
            <p:nvGrpSpPr>
              <p:cNvPr id="22" name="Ovaal 303">
                <a:extLst>
                  <a:ext uri="{FF2B5EF4-FFF2-40B4-BE49-F238E27FC236}">
                    <a16:creationId xmlns:a16="http://schemas.microsoft.com/office/drawing/2014/main" id="{89826ED0-5451-9F45-E3D2-D24202510FAB}"/>
                  </a:ext>
                </a:extLst>
              </p:cNvPr>
              <p:cNvGrpSpPr/>
              <p:nvPr/>
            </p:nvGrpSpPr>
            <p:grpSpPr>
              <a:xfrm>
                <a:off x="0" y="1658771"/>
                <a:ext cx="260915" cy="269241"/>
                <a:chOff x="0" y="0"/>
                <a:chExt cx="260914" cy="269240"/>
              </a:xfrm>
            </p:grpSpPr>
            <p:sp>
              <p:nvSpPr>
                <p:cNvPr id="58" name="Oval">
                  <a:extLst>
                    <a:ext uri="{FF2B5EF4-FFF2-40B4-BE49-F238E27FC236}">
                      <a16:creationId xmlns:a16="http://schemas.microsoft.com/office/drawing/2014/main" id="{EEB06014-DD8F-C8F9-B230-579B91CFAB3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59" name="2">
                  <a:extLst>
                    <a:ext uri="{FF2B5EF4-FFF2-40B4-BE49-F238E27FC236}">
                      <a16:creationId xmlns:a16="http://schemas.microsoft.com/office/drawing/2014/main" id="{7030BAD8-E8B6-3344-43E1-2ACC1AD9200E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2</a:t>
                  </a:r>
                </a:p>
              </p:txBody>
            </p:sp>
          </p:grpSp>
          <p:sp>
            <p:nvSpPr>
              <p:cNvPr id="23" name="Rechthoek 304">
                <a:extLst>
                  <a:ext uri="{FF2B5EF4-FFF2-40B4-BE49-F238E27FC236}">
                    <a16:creationId xmlns:a16="http://schemas.microsoft.com/office/drawing/2014/main" id="{9D0EC47F-64FF-0BF1-8BB7-C7FC0DF21A9A}"/>
                  </a:ext>
                </a:extLst>
              </p:cNvPr>
              <p:cNvSpPr txBox="1"/>
              <p:nvPr/>
            </p:nvSpPr>
            <p:spPr>
              <a:xfrm>
                <a:off x="365680" y="1663550"/>
                <a:ext cx="2829086" cy="15234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Select the desired image and click 'Insert'.</a:t>
                </a:r>
                <a:endParaRPr dirty="0"/>
              </a:p>
            </p:txBody>
          </p:sp>
          <p:grpSp>
            <p:nvGrpSpPr>
              <p:cNvPr id="24" name="Groep 305">
                <a:extLst>
                  <a:ext uri="{FF2B5EF4-FFF2-40B4-BE49-F238E27FC236}">
                    <a16:creationId xmlns:a16="http://schemas.microsoft.com/office/drawing/2014/main" id="{8C904481-062F-3A7C-41E3-3E6FA55506C8}"/>
                  </a:ext>
                </a:extLst>
              </p:cNvPr>
              <p:cNvGrpSpPr/>
              <p:nvPr/>
            </p:nvGrpSpPr>
            <p:grpSpPr>
              <a:xfrm>
                <a:off x="365681" y="2104358"/>
                <a:ext cx="825501" cy="209551"/>
                <a:chOff x="0" y="0"/>
                <a:chExt cx="825500" cy="209550"/>
              </a:xfrm>
            </p:grpSpPr>
            <p:grpSp>
              <p:nvGrpSpPr>
                <p:cNvPr id="53" name="Rechthoek 332">
                  <a:extLst>
                    <a:ext uri="{FF2B5EF4-FFF2-40B4-BE49-F238E27FC236}">
                      <a16:creationId xmlns:a16="http://schemas.microsoft.com/office/drawing/2014/main" id="{D780368D-FF68-0557-D31B-BDDF2FA4BAF2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825500" cy="209550"/>
                  <a:chOff x="0" y="0"/>
                  <a:chExt cx="825500" cy="209550"/>
                </a:xfrm>
              </p:grpSpPr>
              <p:sp>
                <p:nvSpPr>
                  <p:cNvPr id="56" name="Rectangle">
                    <a:extLst>
                      <a:ext uri="{FF2B5EF4-FFF2-40B4-BE49-F238E27FC236}">
                        <a16:creationId xmlns:a16="http://schemas.microsoft.com/office/drawing/2014/main" id="{C9971942-FF2A-2CEC-1805-3F9875678FE7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825500" cy="209550"/>
                  </a:xfrm>
                  <a:prstGeom prst="rect">
                    <a:avLst/>
                  </a:prstGeom>
                  <a:solidFill>
                    <a:srgbClr val="E5F1FB"/>
                  </a:solidFill>
                  <a:ln w="12700" cap="flat">
                    <a:solidFill>
                      <a:srgbClr val="0B7ED9"/>
                    </a:solidFill>
                    <a:prstDash val="solid"/>
                    <a:miter lim="800000"/>
                  </a:ln>
                  <a:effectLst/>
                </p:spPr>
                <p:txBody>
                  <a:bodyPr wrap="square" lIns="45719" tIns="45719" rIns="45719" bIns="45719" numCol="1" anchor="ctr">
                    <a:noAutofit/>
                  </a:bodyPr>
                  <a:lstStyle/>
                  <a:p>
                    <a:pPr>
                      <a:lnSpc>
                        <a:spcPct val="90000"/>
                      </a:lnSpc>
                      <a:spcBef>
                        <a:spcPts val="600"/>
                      </a:spcBef>
                      <a:defRPr>
                        <a:solidFill>
                          <a:srgbClr val="FFFFFF"/>
                        </a:solidFill>
                      </a:defRPr>
                    </a:pPr>
                    <a:endParaRPr/>
                  </a:p>
                </p:txBody>
              </p:sp>
              <p:sp>
                <p:nvSpPr>
                  <p:cNvPr id="57" name="Invoegen">
                    <a:extLst>
                      <a:ext uri="{FF2B5EF4-FFF2-40B4-BE49-F238E27FC236}">
                        <a16:creationId xmlns:a16="http://schemas.microsoft.com/office/drawing/2014/main" id="{C41B6645-BB6E-BCCD-2A74-3DFCDDEEFBE3}"/>
                      </a:ext>
                    </a:extLst>
                  </p:cNvPr>
                  <p:cNvSpPr txBox="1"/>
                  <p:nvPr/>
                </p:nvSpPr>
                <p:spPr>
                  <a:xfrm>
                    <a:off x="114349" y="49376"/>
                    <a:ext cx="704801" cy="11079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</a:ext>
                  </a:extLst>
                </p:spPr>
                <p:txBody>
                  <a:bodyPr wrap="square" lIns="0" tIns="0" rIns="0" bIns="0" numCol="1" anchor="ctr">
                    <a:spAutoFit/>
                  </a:bodyPr>
                  <a:lstStyle>
                    <a:lvl1pPr>
                      <a:lnSpc>
                        <a:spcPct val="90000"/>
                      </a:lnSpc>
                      <a:spcBef>
                        <a:spcPts val="600"/>
                      </a:spcBef>
                      <a:defRPr sz="800">
                        <a:solidFill>
                          <a:srgbClr val="211F26"/>
                        </a:solidFill>
                        <a:latin typeface="+mj-lt"/>
                        <a:ea typeface="+mj-ea"/>
                        <a:cs typeface="+mj-cs"/>
                        <a:sym typeface="Calibri"/>
                      </a:defRPr>
                    </a:lvl1pPr>
                  </a:lstStyle>
                  <a:p>
                    <a:r>
                      <a:rPr lang="nl-NL" dirty="0" err="1"/>
                      <a:t>Insert</a:t>
                    </a:r>
                    <a:endParaRPr dirty="0"/>
                  </a:p>
                </p:txBody>
              </p:sp>
            </p:grpSp>
            <p:sp>
              <p:nvSpPr>
                <p:cNvPr id="54" name="Rechte verbindingslijn 333">
                  <a:extLst>
                    <a:ext uri="{FF2B5EF4-FFF2-40B4-BE49-F238E27FC236}">
                      <a16:creationId xmlns:a16="http://schemas.microsoft.com/office/drawing/2014/main" id="{1B4C9D27-3C17-9618-A59F-67DBE6045082}"/>
                    </a:ext>
                  </a:extLst>
                </p:cNvPr>
                <p:cNvSpPr/>
                <p:nvPr/>
              </p:nvSpPr>
              <p:spPr>
                <a:xfrm>
                  <a:off x="650645" y="32399"/>
                  <a:ext cx="1" cy="142718"/>
                </a:xfrm>
                <a:prstGeom prst="line">
                  <a:avLst/>
                </a:prstGeom>
                <a:noFill/>
                <a:ln w="3175" cap="flat">
                  <a:solidFill>
                    <a:srgbClr val="44546A"/>
                  </a:solidFill>
                  <a:prstDash val="solid"/>
                  <a:round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5" name="Gelijkbenige driehoek 334">
                  <a:extLst>
                    <a:ext uri="{FF2B5EF4-FFF2-40B4-BE49-F238E27FC236}">
                      <a16:creationId xmlns:a16="http://schemas.microsoft.com/office/drawing/2014/main" id="{E6727FA9-B07D-372E-4781-D965C895CB7D}"/>
                    </a:ext>
                  </a:extLst>
                </p:cNvPr>
                <p:cNvSpPr/>
                <p:nvPr/>
              </p:nvSpPr>
              <p:spPr>
                <a:xfrm rot="10800000">
                  <a:off x="691465" y="84053"/>
                  <a:ext cx="86866" cy="51148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  <p:grpSp>
            <p:nvGrpSpPr>
              <p:cNvPr id="25" name="Groep 306">
                <a:extLst>
                  <a:ext uri="{FF2B5EF4-FFF2-40B4-BE49-F238E27FC236}">
                    <a16:creationId xmlns:a16="http://schemas.microsoft.com/office/drawing/2014/main" id="{C945A8A2-1438-8696-F4AC-718BEEB8E4D3}"/>
                  </a:ext>
                </a:extLst>
              </p:cNvPr>
              <p:cNvGrpSpPr/>
              <p:nvPr/>
            </p:nvGrpSpPr>
            <p:grpSpPr>
              <a:xfrm>
                <a:off x="365681" y="1197979"/>
                <a:ext cx="294790" cy="346677"/>
                <a:chOff x="0" y="0"/>
                <a:chExt cx="294789" cy="346676"/>
              </a:xfrm>
            </p:grpSpPr>
            <p:sp>
              <p:nvSpPr>
                <p:cNvPr id="47" name="Rechthoek 326">
                  <a:extLst>
                    <a:ext uri="{FF2B5EF4-FFF2-40B4-BE49-F238E27FC236}">
                      <a16:creationId xmlns:a16="http://schemas.microsoft.com/office/drawing/2014/main" id="{A7E5F23F-7F19-80FA-1B92-8FA517C23E13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261628" cy="257808"/>
                </a:xfrm>
                <a:prstGeom prst="rect">
                  <a:avLst/>
                </a:prstGeom>
                <a:solidFill>
                  <a:srgbClr val="FFFFFF"/>
                </a:solidFill>
                <a:ln w="12700" cap="flat">
                  <a:solidFill>
                    <a:srgbClr val="C0C0C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8" name="Ovaal 327">
                  <a:extLst>
                    <a:ext uri="{FF2B5EF4-FFF2-40B4-BE49-F238E27FC236}">
                      <a16:creationId xmlns:a16="http://schemas.microsoft.com/office/drawing/2014/main" id="{32708284-A89F-CF15-63FC-BA4ADA95FF9C}"/>
                    </a:ext>
                  </a:extLst>
                </p:cNvPr>
                <p:cNvSpPr/>
                <p:nvPr/>
              </p:nvSpPr>
              <p:spPr>
                <a:xfrm>
                  <a:off x="159387" y="32567"/>
                  <a:ext cx="72189" cy="72189"/>
                </a:xfrm>
                <a:prstGeom prst="ellipse">
                  <a:avLst/>
                </a:prstGeom>
                <a:solidFill>
                  <a:srgbClr val="F1D8A5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49" name="Vrije vorm: vorm 328">
                  <a:extLst>
                    <a:ext uri="{FF2B5EF4-FFF2-40B4-BE49-F238E27FC236}">
                      <a16:creationId xmlns:a16="http://schemas.microsoft.com/office/drawing/2014/main" id="{802E11BB-D217-98AF-D773-2CBC8DA5803B}"/>
                    </a:ext>
                  </a:extLst>
                </p:cNvPr>
                <p:cNvSpPr/>
                <p:nvPr/>
              </p:nvSpPr>
              <p:spPr>
                <a:xfrm rot="2700000">
                  <a:off x="32851" y="158562"/>
                  <a:ext cx="170973" cy="14957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extrusionOk="0">
                      <a:moveTo>
                        <a:pt x="1645" y="1880"/>
                      </a:moveTo>
                      <a:cubicBezTo>
                        <a:pt x="2661" y="718"/>
                        <a:pt x="4065" y="0"/>
                        <a:pt x="5616" y="0"/>
                      </a:cubicBezTo>
                      <a:lnTo>
                        <a:pt x="21600" y="0"/>
                      </a:lnTo>
                      <a:lnTo>
                        <a:pt x="2704" y="21600"/>
                      </a:lnTo>
                      <a:lnTo>
                        <a:pt x="0" y="18510"/>
                      </a:lnTo>
                      <a:lnTo>
                        <a:pt x="0" y="6420"/>
                      </a:lnTo>
                      <a:cubicBezTo>
                        <a:pt x="0" y="4647"/>
                        <a:pt x="629" y="3042"/>
                        <a:pt x="1645" y="1880"/>
                      </a:cubicBezTo>
                      <a:close/>
                    </a:path>
                  </a:pathLst>
                </a:custGeom>
                <a:solidFill>
                  <a:srgbClr val="C9D8E9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0" name="Rechthoek: afgeronde hoeken 329">
                  <a:extLst>
                    <a:ext uri="{FF2B5EF4-FFF2-40B4-BE49-F238E27FC236}">
                      <a16:creationId xmlns:a16="http://schemas.microsoft.com/office/drawing/2014/main" id="{F2C26C82-6C63-AD6F-9A0A-FC8505F60904}"/>
                    </a:ext>
                  </a:extLst>
                </p:cNvPr>
                <p:cNvSpPr/>
                <p:nvPr/>
              </p:nvSpPr>
              <p:spPr>
                <a:xfrm>
                  <a:off x="136589" y="145851"/>
                  <a:ext cx="158201" cy="11848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lnSpc>
                      <a:spcPct val="90000"/>
                    </a:lnSpc>
                    <a:spcBef>
                      <a:spcPts val="600"/>
                    </a:spcBef>
                    <a:defRPr sz="8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  <p:sp>
              <p:nvSpPr>
                <p:cNvPr id="51" name="Rechte verbindingslijn 330">
                  <a:extLst>
                    <a:ext uri="{FF2B5EF4-FFF2-40B4-BE49-F238E27FC236}">
                      <a16:creationId xmlns:a16="http://schemas.microsoft.com/office/drawing/2014/main" id="{837EA6D8-CE51-EADF-3A0C-164D39F4E0B3}"/>
                    </a:ext>
                  </a:extLst>
                </p:cNvPr>
                <p:cNvSpPr/>
                <p:nvPr/>
              </p:nvSpPr>
              <p:spPr>
                <a:xfrm>
                  <a:off x="173449" y="311541"/>
                  <a:ext cx="84479" cy="1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  <p:sp>
              <p:nvSpPr>
                <p:cNvPr id="52" name="Rechte verbindingslijn 331">
                  <a:extLst>
                    <a:ext uri="{FF2B5EF4-FFF2-40B4-BE49-F238E27FC236}">
                      <a16:creationId xmlns:a16="http://schemas.microsoft.com/office/drawing/2014/main" id="{4E2F34E4-652B-185D-F027-A6D55533DE5A}"/>
                    </a:ext>
                  </a:extLst>
                </p:cNvPr>
                <p:cNvSpPr/>
                <p:nvPr/>
              </p:nvSpPr>
              <p:spPr>
                <a:xfrm flipH="1">
                  <a:off x="215268" y="264339"/>
                  <a:ext cx="422" cy="44197"/>
                </a:xfrm>
                <a:prstGeom prst="line">
                  <a:avLst/>
                </a:prstGeom>
                <a:solidFill>
                  <a:srgbClr val="FFFFFF"/>
                </a:solidFill>
                <a:ln w="19050" cap="flat">
                  <a:solidFill>
                    <a:srgbClr val="8AADD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endParaRPr/>
                </a:p>
              </p:txBody>
            </p:sp>
          </p:grpSp>
          <p:grpSp>
            <p:nvGrpSpPr>
              <p:cNvPr id="26" name="Ovaal 307">
                <a:extLst>
                  <a:ext uri="{FF2B5EF4-FFF2-40B4-BE49-F238E27FC236}">
                    <a16:creationId xmlns:a16="http://schemas.microsoft.com/office/drawing/2014/main" id="{CAB4DA5A-5CF3-BA9F-EC96-AEC2AA0466B3}"/>
                  </a:ext>
                </a:extLst>
              </p:cNvPr>
              <p:cNvGrpSpPr/>
              <p:nvPr/>
            </p:nvGrpSpPr>
            <p:grpSpPr>
              <a:xfrm>
                <a:off x="0" y="2462024"/>
                <a:ext cx="260915" cy="269241"/>
                <a:chOff x="0" y="0"/>
                <a:chExt cx="260914" cy="269240"/>
              </a:xfrm>
            </p:grpSpPr>
            <p:sp>
              <p:nvSpPr>
                <p:cNvPr id="45" name="Oval">
                  <a:extLst>
                    <a:ext uri="{FF2B5EF4-FFF2-40B4-BE49-F238E27FC236}">
                      <a16:creationId xmlns:a16="http://schemas.microsoft.com/office/drawing/2014/main" id="{F115F4D2-1CB9-6E23-1DEE-685D66513068}"/>
                    </a:ext>
                  </a:extLst>
                </p:cNvPr>
                <p:cNvSpPr/>
                <p:nvPr/>
              </p:nvSpPr>
              <p:spPr>
                <a:xfrm>
                  <a:off x="0" y="4778"/>
                  <a:ext cx="260915" cy="259685"/>
                </a:xfrm>
                <a:prstGeom prst="ellipse">
                  <a:avLst/>
                </a:prstGeom>
                <a:solidFill>
                  <a:srgbClr val="211F26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 algn="ctr"/>
                  <a:endParaRPr/>
                </a:p>
              </p:txBody>
            </p:sp>
            <p:sp>
              <p:nvSpPr>
                <p:cNvPr id="46" name="3">
                  <a:extLst>
                    <a:ext uri="{FF2B5EF4-FFF2-40B4-BE49-F238E27FC236}">
                      <a16:creationId xmlns:a16="http://schemas.microsoft.com/office/drawing/2014/main" id="{53FA75D5-EB82-CFAA-BBC5-31A5BB5502B0}"/>
                    </a:ext>
                  </a:extLst>
                </p:cNvPr>
                <p:cNvSpPr txBox="1"/>
                <p:nvPr/>
              </p:nvSpPr>
              <p:spPr>
                <a:xfrm>
                  <a:off x="83930" y="0"/>
                  <a:ext cx="93055" cy="26924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5719" tIns="45719" rIns="45719" bIns="45719" numCol="1" anchor="ctr">
                  <a:spAutoFit/>
                </a:bodyPr>
                <a:lstStyle>
                  <a:lvl1pPr algn="ctr">
                    <a:defRPr sz="1200" b="1">
                      <a:solidFill>
                        <a:srgbClr val="FFFFFF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t>3</a:t>
                  </a:r>
                </a:p>
              </p:txBody>
            </p:sp>
          </p:grpSp>
          <p:sp>
            <p:nvSpPr>
              <p:cNvPr id="27" name="Rechthoek 308">
                <a:extLst>
                  <a:ext uri="{FF2B5EF4-FFF2-40B4-BE49-F238E27FC236}">
                    <a16:creationId xmlns:a16="http://schemas.microsoft.com/office/drawing/2014/main" id="{087265D8-0DDC-A172-CA3D-D792D0293F4B}"/>
                  </a:ext>
                </a:extLst>
              </p:cNvPr>
              <p:cNvSpPr txBox="1"/>
              <p:nvPr/>
            </p:nvSpPr>
            <p:spPr>
              <a:xfrm>
                <a:off x="365681" y="2466803"/>
                <a:ext cx="2829083" cy="60939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0" tIns="0" rIns="0" bIns="0" numCol="1" anchor="t">
                <a:sp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100">
                    <a:solidFill>
                      <a:srgbClr val="211F26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r>
                  <a:rPr lang="en-US" dirty="0"/>
                  <a:t>To scale or crop the image, go to </a:t>
                </a:r>
                <a:r>
                  <a:rPr lang="en-US" b="1" dirty="0"/>
                  <a:t>the 'Picture Tools - Format' </a:t>
                </a:r>
                <a:r>
                  <a:rPr lang="en-US" dirty="0"/>
                  <a:t>tab and click the </a:t>
                </a:r>
                <a:r>
                  <a:rPr lang="en-US" b="1" dirty="0"/>
                  <a:t>'Crop'</a:t>
                </a:r>
                <a:r>
                  <a:rPr lang="en-US" dirty="0"/>
                  <a:t> button. Scale the image the dots and the image frame with the c with corners.</a:t>
                </a:r>
                <a:endParaRPr dirty="0"/>
              </a:p>
            </p:txBody>
          </p:sp>
          <p:grpSp>
            <p:nvGrpSpPr>
              <p:cNvPr id="28" name="Groep 309">
                <a:extLst>
                  <a:ext uri="{FF2B5EF4-FFF2-40B4-BE49-F238E27FC236}">
                    <a16:creationId xmlns:a16="http://schemas.microsoft.com/office/drawing/2014/main" id="{1EF57130-F89A-C9D7-7AFB-AC8DF2678DC9}"/>
                  </a:ext>
                </a:extLst>
              </p:cNvPr>
              <p:cNvGrpSpPr/>
              <p:nvPr/>
            </p:nvGrpSpPr>
            <p:grpSpPr>
              <a:xfrm>
                <a:off x="219795" y="3340626"/>
                <a:ext cx="684513" cy="612921"/>
                <a:chOff x="-1" y="-1"/>
                <a:chExt cx="684512" cy="612919"/>
              </a:xfrm>
            </p:grpSpPr>
            <p:grpSp>
              <p:nvGrpSpPr>
                <p:cNvPr id="29" name="Groep 310">
                  <a:extLst>
                    <a:ext uri="{FF2B5EF4-FFF2-40B4-BE49-F238E27FC236}">
                      <a16:creationId xmlns:a16="http://schemas.microsoft.com/office/drawing/2014/main" id="{BDBD6CEC-C138-ED09-35D6-DF9D41A4ABE8}"/>
                    </a:ext>
                  </a:extLst>
                </p:cNvPr>
                <p:cNvGrpSpPr/>
                <p:nvPr/>
              </p:nvGrpSpPr>
              <p:grpSpPr>
                <a:xfrm>
                  <a:off x="158326" y="-1"/>
                  <a:ext cx="386065" cy="370653"/>
                  <a:chOff x="0" y="0"/>
                  <a:chExt cx="386063" cy="370651"/>
                </a:xfrm>
              </p:grpSpPr>
              <p:grpSp>
                <p:nvGrpSpPr>
                  <p:cNvPr id="32" name="Groep 313">
                    <a:extLst>
                      <a:ext uri="{FF2B5EF4-FFF2-40B4-BE49-F238E27FC236}">
                        <a16:creationId xmlns:a16="http://schemas.microsoft.com/office/drawing/2014/main" id="{8A752115-6638-5C69-D9BC-4890774623AE}"/>
                      </a:ext>
                    </a:extLst>
                  </p:cNvPr>
                  <p:cNvGrpSpPr/>
                  <p:nvPr/>
                </p:nvGrpSpPr>
                <p:grpSpPr>
                  <a:xfrm>
                    <a:off x="-1" y="-1"/>
                    <a:ext cx="341295" cy="325544"/>
                    <a:chOff x="0" y="0"/>
                    <a:chExt cx="341293" cy="325542"/>
                  </a:xfrm>
                </p:grpSpPr>
                <p:grpSp>
                  <p:nvGrpSpPr>
                    <p:cNvPr id="39" name="Groep 320">
                      <a:extLst>
                        <a:ext uri="{FF2B5EF4-FFF2-40B4-BE49-F238E27FC236}">
                          <a16:creationId xmlns:a16="http://schemas.microsoft.com/office/drawing/2014/main" id="{DFCAAB87-C9E5-B514-80A7-222C5FE36DE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-1" y="-1"/>
                      <a:ext cx="341295" cy="325544"/>
                      <a:chOff x="0" y="0"/>
                      <a:chExt cx="341293" cy="325542"/>
                    </a:xfrm>
                  </p:grpSpPr>
                  <p:sp>
                    <p:nvSpPr>
                      <p:cNvPr id="42" name="Rechthoek 323">
                        <a:extLst>
                          <a:ext uri="{FF2B5EF4-FFF2-40B4-BE49-F238E27FC236}">
                            <a16:creationId xmlns:a16="http://schemas.microsoft.com/office/drawing/2014/main" id="{951CA18D-D80D-D593-FBEA-F5B59AB3BA4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931" y="7011"/>
                        <a:ext cx="334363" cy="318532"/>
                      </a:xfrm>
                      <a:prstGeom prst="rect">
                        <a:avLst/>
                      </a:prstGeom>
                      <a:noFill/>
                      <a:ln w="12700" cap="flat">
                        <a:solidFill>
                          <a:srgbClr val="818181"/>
                        </a:solidFill>
                        <a:prstDash val="dash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3" name="Rechthoek 324">
                        <a:extLst>
                          <a:ext uri="{FF2B5EF4-FFF2-40B4-BE49-F238E27FC236}">
                            <a16:creationId xmlns:a16="http://schemas.microsoft.com/office/drawing/2014/main" id="{49E73133-2ADD-D4CC-1B67-623C4C233C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0" y="-1"/>
                        <a:ext cx="201153" cy="198214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solidFill>
                          <a:srgbClr val="818181"/>
                        </a:solidFill>
                        <a:prstDash val="solid"/>
                        <a:miter lim="8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lnSpc>
                            <a:spcPct val="90000"/>
                          </a:lnSpc>
                          <a:spcBef>
                            <a:spcPts val="600"/>
                          </a:spcBef>
                          <a:defRPr sz="800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  <p:sp>
                    <p:nvSpPr>
                      <p:cNvPr id="44" name="Ovaal 325">
                        <a:extLst>
                          <a:ext uri="{FF2B5EF4-FFF2-40B4-BE49-F238E27FC236}">
                            <a16:creationId xmlns:a16="http://schemas.microsoft.com/office/drawing/2014/main" id="{CB56C95F-B179-F981-7590-86B9E634065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2543" y="25039"/>
                        <a:ext cx="55503" cy="55503"/>
                      </a:xfrm>
                      <a:prstGeom prst="ellipse">
                        <a:avLst/>
                      </a:prstGeom>
                      <a:solidFill>
                        <a:srgbClr val="ECC679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45719" tIns="45719" rIns="45719" bIns="45719" numCol="1" anchor="ctr">
                        <a:noAutofit/>
                      </a:bodyPr>
                      <a:lstStyle/>
                      <a:p>
                        <a:pPr>
                          <a:defRPr sz="1000" b="1">
                            <a:solidFill>
                              <a:srgbClr val="211F26"/>
                            </a:solidFill>
                            <a:latin typeface="+mj-lt"/>
                            <a:ea typeface="+mj-ea"/>
                            <a:cs typeface="+mj-cs"/>
                            <a:sym typeface="Calibri"/>
                          </a:defRPr>
                        </a:pPr>
                        <a:endParaRPr/>
                      </a:p>
                    </p:txBody>
                  </p:sp>
                </p:grpSp>
                <p:pic>
                  <p:nvPicPr>
                    <p:cNvPr id="40" name="Afbeelding 321" descr="Afbeelding 321">
                      <a:extLst>
                        <a:ext uri="{FF2B5EF4-FFF2-40B4-BE49-F238E27FC236}">
                          <a16:creationId xmlns:a16="http://schemas.microsoft.com/office/drawing/2014/main" id="{DC2510AF-771C-B1AD-953B-3443DCF254A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>
                      <a:off x="9525" y="80637"/>
                      <a:ext cx="133294" cy="10780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  <p:pic>
                  <p:nvPicPr>
                    <p:cNvPr id="41" name="Afbeelding 322" descr="Afbeelding 322">
                      <a:extLst>
                        <a:ext uri="{FF2B5EF4-FFF2-40B4-BE49-F238E27FC236}">
                          <a16:creationId xmlns:a16="http://schemas.microsoft.com/office/drawing/2014/main" id="{7EDB1762-A544-D6F0-AA51-4EE5FEB7B4F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"/>
                    <a:stretch>
                      <a:fillRect/>
                    </a:stretch>
                  </p:blipFill>
                  <p:spPr>
                    <a:xfrm flipH="1">
                      <a:off x="62039" y="103224"/>
                      <a:ext cx="133293" cy="85668"/>
                    </a:xfrm>
                    <a:prstGeom prst="rect">
                      <a:avLst/>
                    </a:prstGeom>
                    <a:ln w="12700" cap="flat">
                      <a:noFill/>
                      <a:miter lim="400000"/>
                    </a:ln>
                    <a:effectLst/>
                  </p:spPr>
                </p:pic>
              </p:grpSp>
              <p:grpSp>
                <p:nvGrpSpPr>
                  <p:cNvPr id="33" name="Groep 314">
                    <a:extLst>
                      <a:ext uri="{FF2B5EF4-FFF2-40B4-BE49-F238E27FC236}">
                        <a16:creationId xmlns:a16="http://schemas.microsoft.com/office/drawing/2014/main" id="{6B155D27-4327-3938-CE11-946AC176EB20}"/>
                      </a:ext>
                    </a:extLst>
                  </p:cNvPr>
                  <p:cNvGrpSpPr/>
                  <p:nvPr/>
                </p:nvGrpSpPr>
                <p:grpSpPr>
                  <a:xfrm>
                    <a:off x="265551" y="249608"/>
                    <a:ext cx="120513" cy="121044"/>
                    <a:chOff x="0" y="0"/>
                    <a:chExt cx="120511" cy="121042"/>
                  </a:xfrm>
                </p:grpSpPr>
                <p:sp>
                  <p:nvSpPr>
                    <p:cNvPr id="37" name="Rechthoek 318">
                      <a:extLst>
                        <a:ext uri="{FF2B5EF4-FFF2-40B4-BE49-F238E27FC236}">
                          <a16:creationId xmlns:a16="http://schemas.microsoft.com/office/drawing/2014/main" id="{5EE8490E-4855-85B1-3027-C8FA119149A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0" y="0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8" name="Rechthoek 319">
                      <a:extLst>
                        <a:ext uri="{FF2B5EF4-FFF2-40B4-BE49-F238E27FC236}">
                          <a16:creationId xmlns:a16="http://schemas.microsoft.com/office/drawing/2014/main" id="{1EC08C14-095A-3ADC-88B6-183E9DC6B47E}"/>
                        </a:ext>
                      </a:extLst>
                    </p:cNvPr>
                    <p:cNvSpPr/>
                    <p:nvPr/>
                  </p:nvSpPr>
                  <p:spPr>
                    <a:xfrm rot="5400000">
                      <a:off x="-48526" y="49056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  <p:grpSp>
                <p:nvGrpSpPr>
                  <p:cNvPr id="34" name="Groep 315">
                    <a:extLst>
                      <a:ext uri="{FF2B5EF4-FFF2-40B4-BE49-F238E27FC236}">
                        <a16:creationId xmlns:a16="http://schemas.microsoft.com/office/drawing/2014/main" id="{340692B5-6697-763A-CA35-EC47F12F0899}"/>
                      </a:ext>
                    </a:extLst>
                  </p:cNvPr>
                  <p:cNvGrpSpPr/>
                  <p:nvPr/>
                </p:nvGrpSpPr>
                <p:grpSpPr>
                  <a:xfrm>
                    <a:off x="230749" y="216856"/>
                    <a:ext cx="120513" cy="121043"/>
                    <a:chOff x="0" y="0"/>
                    <a:chExt cx="120511" cy="121042"/>
                  </a:xfrm>
                </p:grpSpPr>
                <p:sp>
                  <p:nvSpPr>
                    <p:cNvPr id="35" name="Rechthoek 316">
                      <a:extLst>
                        <a:ext uri="{FF2B5EF4-FFF2-40B4-BE49-F238E27FC236}">
                          <a16:creationId xmlns:a16="http://schemas.microsoft.com/office/drawing/2014/main" id="{B819FED6-D3A8-000B-D38B-CDA460D1F16F}"/>
                        </a:ext>
                      </a:extLst>
                    </p:cNvPr>
                    <p:cNvSpPr/>
                    <p:nvPr/>
                  </p:nvSpPr>
                  <p:spPr>
                    <a:xfrm rot="10800000">
                      <a:off x="0" y="97581"/>
                      <a:ext cx="120512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  <p:sp>
                  <p:nvSpPr>
                    <p:cNvPr id="36" name="Rechthoek 317">
                      <a:extLst>
                        <a:ext uri="{FF2B5EF4-FFF2-40B4-BE49-F238E27FC236}">
                          <a16:creationId xmlns:a16="http://schemas.microsoft.com/office/drawing/2014/main" id="{B8EAAE8F-B52F-C087-0BCB-68ACF26C64D3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48525" y="48525"/>
                      <a:ext cx="120513" cy="23462"/>
                    </a:xfrm>
                    <a:prstGeom prst="rect">
                      <a:avLst/>
                    </a:prstGeom>
                    <a:solidFill>
                      <a:srgbClr val="81818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45719" tIns="45719" rIns="45719" bIns="45719" numCol="1" anchor="ctr">
                      <a:noAutofit/>
                    </a:bodyPr>
                    <a:lstStyle/>
                    <a:p>
                      <a:pPr>
                        <a:defRPr sz="1000" b="1">
                          <a:solidFill>
                            <a:srgbClr val="211F26"/>
                          </a:solidFill>
                          <a:latin typeface="+mj-lt"/>
                          <a:ea typeface="+mj-ea"/>
                          <a:cs typeface="+mj-cs"/>
                          <a:sym typeface="Calibri"/>
                        </a:defRPr>
                      </a:pPr>
                      <a:endParaRPr/>
                    </a:p>
                  </p:txBody>
                </p:sp>
              </p:grpSp>
            </p:grpSp>
            <p:sp>
              <p:nvSpPr>
                <p:cNvPr id="30" name="Rechthoek 311">
                  <a:extLst>
                    <a:ext uri="{FF2B5EF4-FFF2-40B4-BE49-F238E27FC236}">
                      <a16:creationId xmlns:a16="http://schemas.microsoft.com/office/drawing/2014/main" id="{0FDC79C3-2604-5E55-EF18-601F14935774}"/>
                    </a:ext>
                  </a:extLst>
                </p:cNvPr>
                <p:cNvSpPr txBox="1"/>
                <p:nvPr/>
              </p:nvSpPr>
              <p:spPr>
                <a:xfrm>
                  <a:off x="-1" y="406463"/>
                  <a:ext cx="684512" cy="124649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0" tIns="0" rIns="0" bIns="0" numCol="1" anchor="ctr">
                  <a:spAutoFit/>
                </a:bodyPr>
                <a:lstStyle>
                  <a:lvl1pPr algn="ctr">
                    <a:lnSpc>
                      <a:spcPct val="90000"/>
                    </a:lnSpc>
                    <a:spcBef>
                      <a:spcPts val="600"/>
                    </a:spcBef>
                    <a:defRPr sz="900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lvl1pPr>
                </a:lstStyle>
                <a:p>
                  <a:r>
                    <a:rPr lang="nl-NL" dirty="0" err="1"/>
                    <a:t>Crop</a:t>
                  </a:r>
                  <a:endParaRPr dirty="0"/>
                </a:p>
              </p:txBody>
            </p:sp>
            <p:sp>
              <p:nvSpPr>
                <p:cNvPr id="31" name="Gelijkbenige driehoek 312">
                  <a:extLst>
                    <a:ext uri="{FF2B5EF4-FFF2-40B4-BE49-F238E27FC236}">
                      <a16:creationId xmlns:a16="http://schemas.microsoft.com/office/drawing/2014/main" id="{85ED57B4-FB3E-F4AC-E73A-D5B5B68D4CED}"/>
                    </a:ext>
                  </a:extLst>
                </p:cNvPr>
                <p:cNvSpPr/>
                <p:nvPr/>
              </p:nvSpPr>
              <p:spPr>
                <a:xfrm rot="10800000">
                  <a:off x="306359" y="570647"/>
                  <a:ext cx="71791" cy="42271"/>
                </a:xfrm>
                <a:prstGeom prst="triangle">
                  <a:avLst/>
                </a:prstGeom>
                <a:solidFill>
                  <a:srgbClr val="000000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45719" tIns="45719" rIns="45719" bIns="45719" numCol="1" anchor="ctr">
                  <a:noAutofit/>
                </a:bodyPr>
                <a:lstStyle/>
                <a:p>
                  <a:pPr>
                    <a:defRPr sz="1000" b="1">
                      <a:solidFill>
                        <a:srgbClr val="211F26"/>
                      </a:solidFill>
                      <a:latin typeface="+mj-lt"/>
                      <a:ea typeface="+mj-ea"/>
                      <a:cs typeface="+mj-cs"/>
                      <a:sym typeface="Calibri"/>
                    </a:defRPr>
                  </a:pPr>
                  <a:endParaRPr/>
                </a:p>
              </p:txBody>
            </p:sp>
          </p:grpSp>
        </p:grp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70FB43E-3E85-AA65-812C-16D10CAC53DE}"/>
              </a:ext>
            </a:extLst>
          </p:cNvPr>
          <p:cNvGrpSpPr/>
          <p:nvPr/>
        </p:nvGrpSpPr>
        <p:grpSpPr>
          <a:xfrm>
            <a:off x="-3667032" y="-17684"/>
            <a:ext cx="3505856" cy="5141699"/>
            <a:chOff x="-3667032" y="-17684"/>
            <a:chExt cx="3505856" cy="5141699"/>
          </a:xfrm>
        </p:grpSpPr>
        <p:sp>
          <p:nvSpPr>
            <p:cNvPr id="65" name="Rechthoek 339">
              <a:extLst>
                <a:ext uri="{FF2B5EF4-FFF2-40B4-BE49-F238E27FC236}">
                  <a16:creationId xmlns:a16="http://schemas.microsoft.com/office/drawing/2014/main" id="{D05CB1AC-AE04-727A-B6B4-1DB91271163A}"/>
                </a:ext>
              </a:extLst>
            </p:cNvPr>
            <p:cNvSpPr/>
            <p:nvPr/>
          </p:nvSpPr>
          <p:spPr>
            <a:xfrm>
              <a:off x="-3552485" y="-17684"/>
              <a:ext cx="3391309" cy="5141699"/>
            </a:xfrm>
            <a:prstGeom prst="rect">
              <a:avLst/>
            </a:prstGeom>
            <a:solidFill>
              <a:srgbClr val="F2F2F2"/>
            </a:solidFill>
            <a:ln w="3175" cap="flat">
              <a:solidFill>
                <a:srgbClr val="BFBFBF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 sz="1400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pPr>
              <a:endParaRPr dirty="0"/>
            </a:p>
          </p:txBody>
        </p:sp>
        <p:grpSp>
          <p:nvGrpSpPr>
            <p:cNvPr id="66" name="Groeperen 38">
              <a:extLst>
                <a:ext uri="{FF2B5EF4-FFF2-40B4-BE49-F238E27FC236}">
                  <a16:creationId xmlns:a16="http://schemas.microsoft.com/office/drawing/2014/main" id="{444DA35B-E192-9125-AD56-6807E228541C}"/>
                </a:ext>
              </a:extLst>
            </p:cNvPr>
            <p:cNvGrpSpPr/>
            <p:nvPr/>
          </p:nvGrpSpPr>
          <p:grpSpPr>
            <a:xfrm>
              <a:off x="-3415192" y="576659"/>
              <a:ext cx="741084" cy="2539699"/>
              <a:chOff x="457200" y="1454451"/>
              <a:chExt cx="741084" cy="3198318"/>
            </a:xfrm>
          </p:grpSpPr>
          <p:sp>
            <p:nvSpPr>
              <p:cNvPr id="80" name="Rechthoek 24">
                <a:extLst>
                  <a:ext uri="{FF2B5EF4-FFF2-40B4-BE49-F238E27FC236}">
                    <a16:creationId xmlns:a16="http://schemas.microsoft.com/office/drawing/2014/main" id="{EC2F7769-B01B-02AF-5FA3-3055CD7E9958}"/>
                  </a:ext>
                </a:extLst>
              </p:cNvPr>
              <p:cNvSpPr/>
              <p:nvPr/>
            </p:nvSpPr>
            <p:spPr>
              <a:xfrm>
                <a:off x="457200" y="1454451"/>
                <a:ext cx="741084" cy="4267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1" name="Rechthoek 25">
                <a:extLst>
                  <a:ext uri="{FF2B5EF4-FFF2-40B4-BE49-F238E27FC236}">
                    <a16:creationId xmlns:a16="http://schemas.microsoft.com/office/drawing/2014/main" id="{7F922B9E-7A36-58BE-A4BC-B0EB0BBD5AA3}"/>
                  </a:ext>
                </a:extLst>
              </p:cNvPr>
              <p:cNvSpPr/>
              <p:nvPr/>
            </p:nvSpPr>
            <p:spPr>
              <a:xfrm>
                <a:off x="457200" y="2009764"/>
                <a:ext cx="741084" cy="426733"/>
              </a:xfrm>
              <a:prstGeom prst="rect">
                <a:avLst/>
              </a:prstGeom>
              <a:solidFill>
                <a:srgbClr val="CCCCC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2" name="Rechthoek 26">
                <a:extLst>
                  <a:ext uri="{FF2B5EF4-FFF2-40B4-BE49-F238E27FC236}">
                    <a16:creationId xmlns:a16="http://schemas.microsoft.com/office/drawing/2014/main" id="{6F6BBBC0-6F8D-A8A4-2FCD-A685E096D1E9}"/>
                  </a:ext>
                </a:extLst>
              </p:cNvPr>
              <p:cNvSpPr/>
              <p:nvPr/>
            </p:nvSpPr>
            <p:spPr>
              <a:xfrm>
                <a:off x="457200" y="2565077"/>
                <a:ext cx="741084" cy="426733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3" name="Rechthoek 27">
                <a:extLst>
                  <a:ext uri="{FF2B5EF4-FFF2-40B4-BE49-F238E27FC236}">
                    <a16:creationId xmlns:a16="http://schemas.microsoft.com/office/drawing/2014/main" id="{6E05082D-3EEC-2B0E-7514-497EE9576985}"/>
                  </a:ext>
                </a:extLst>
              </p:cNvPr>
              <p:cNvSpPr/>
              <p:nvPr/>
            </p:nvSpPr>
            <p:spPr>
              <a:xfrm>
                <a:off x="457200" y="3120390"/>
                <a:ext cx="741084" cy="426733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4" name="Rechthoek 32">
                <a:extLst>
                  <a:ext uri="{FF2B5EF4-FFF2-40B4-BE49-F238E27FC236}">
                    <a16:creationId xmlns:a16="http://schemas.microsoft.com/office/drawing/2014/main" id="{91F20AF3-481F-F68A-5917-542D5D6E8A9B}"/>
                  </a:ext>
                </a:extLst>
              </p:cNvPr>
              <p:cNvSpPr/>
              <p:nvPr/>
            </p:nvSpPr>
            <p:spPr>
              <a:xfrm>
                <a:off x="457200" y="3673213"/>
                <a:ext cx="741084" cy="426733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85" name="Rechthoek 36">
                <a:extLst>
                  <a:ext uri="{FF2B5EF4-FFF2-40B4-BE49-F238E27FC236}">
                    <a16:creationId xmlns:a16="http://schemas.microsoft.com/office/drawing/2014/main" id="{481B7E92-28D4-F74A-52C9-A8A0CFF8D1FF}"/>
                  </a:ext>
                </a:extLst>
              </p:cNvPr>
              <p:cNvSpPr/>
              <p:nvPr/>
            </p:nvSpPr>
            <p:spPr>
              <a:xfrm>
                <a:off x="457200" y="4226036"/>
                <a:ext cx="741084" cy="426733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8C19EF9E-8ADC-2DA8-A4E2-022D572D65DD}"/>
                </a:ext>
              </a:extLst>
            </p:cNvPr>
            <p:cNvGrpSpPr/>
            <p:nvPr/>
          </p:nvGrpSpPr>
          <p:grpSpPr>
            <a:xfrm>
              <a:off x="-2511465" y="576659"/>
              <a:ext cx="741084" cy="2539699"/>
              <a:chOff x="-1085225" y="1388438"/>
              <a:chExt cx="741084" cy="2539699"/>
            </a:xfrm>
          </p:grpSpPr>
          <p:sp>
            <p:nvSpPr>
              <p:cNvPr id="74" name="Rechthoek 33">
                <a:extLst>
                  <a:ext uri="{FF2B5EF4-FFF2-40B4-BE49-F238E27FC236}">
                    <a16:creationId xmlns:a16="http://schemas.microsoft.com/office/drawing/2014/main" id="{E749BB37-AD5B-C789-D11F-F66E3E00281D}"/>
                  </a:ext>
                </a:extLst>
              </p:cNvPr>
              <p:cNvSpPr/>
              <p:nvPr/>
            </p:nvSpPr>
            <p:spPr>
              <a:xfrm>
                <a:off x="-1085225" y="2711316"/>
                <a:ext cx="741084" cy="338857"/>
              </a:xfrm>
              <a:prstGeom prst="rect">
                <a:avLst/>
              </a:prstGeom>
              <a:solidFill>
                <a:srgbClr val="800000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5" name="Rechthoek 28">
                <a:extLst>
                  <a:ext uri="{FF2B5EF4-FFF2-40B4-BE49-F238E27FC236}">
                    <a16:creationId xmlns:a16="http://schemas.microsoft.com/office/drawing/2014/main" id="{BAC888EA-9774-400E-FD45-E589EFDE8C67}"/>
                  </a:ext>
                </a:extLst>
              </p:cNvPr>
              <p:cNvSpPr/>
              <p:nvPr/>
            </p:nvSpPr>
            <p:spPr>
              <a:xfrm>
                <a:off x="-1085225" y="1388438"/>
                <a:ext cx="741084" cy="33885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6" name="Rechthoek 29">
                <a:extLst>
                  <a:ext uri="{FF2B5EF4-FFF2-40B4-BE49-F238E27FC236}">
                    <a16:creationId xmlns:a16="http://schemas.microsoft.com/office/drawing/2014/main" id="{6EC6FF32-1A0B-5A04-0E49-C6CD4D6280BB}"/>
                  </a:ext>
                </a:extLst>
              </p:cNvPr>
              <p:cNvSpPr/>
              <p:nvPr/>
            </p:nvSpPr>
            <p:spPr>
              <a:xfrm>
                <a:off x="-1085225" y="1829397"/>
                <a:ext cx="741084" cy="338857"/>
              </a:xfrm>
              <a:prstGeom prst="rect">
                <a:avLst/>
              </a:prstGeom>
              <a:solidFill>
                <a:schemeClr val="accent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7" name="Rechthoek 30">
                <a:extLst>
                  <a:ext uri="{FF2B5EF4-FFF2-40B4-BE49-F238E27FC236}">
                    <a16:creationId xmlns:a16="http://schemas.microsoft.com/office/drawing/2014/main" id="{A0E4DE62-042B-02ED-80F9-149374633126}"/>
                  </a:ext>
                </a:extLst>
              </p:cNvPr>
              <p:cNvSpPr/>
              <p:nvPr/>
            </p:nvSpPr>
            <p:spPr>
              <a:xfrm>
                <a:off x="-1085225" y="2270356"/>
                <a:ext cx="741084" cy="338857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8" name="Rechthoek 35">
                <a:extLst>
                  <a:ext uri="{FF2B5EF4-FFF2-40B4-BE49-F238E27FC236}">
                    <a16:creationId xmlns:a16="http://schemas.microsoft.com/office/drawing/2014/main" id="{C27DE26B-8BDA-1199-ADD3-F158D5841A04}"/>
                  </a:ext>
                </a:extLst>
              </p:cNvPr>
              <p:cNvSpPr/>
              <p:nvPr/>
            </p:nvSpPr>
            <p:spPr>
              <a:xfrm>
                <a:off x="-1085225" y="3589280"/>
                <a:ext cx="741084" cy="338857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79" name="Rechthoek 37">
                <a:extLst>
                  <a:ext uri="{FF2B5EF4-FFF2-40B4-BE49-F238E27FC236}">
                    <a16:creationId xmlns:a16="http://schemas.microsoft.com/office/drawing/2014/main" id="{B569B8EC-CA95-9118-DCBC-7A6D8FD01F0C}"/>
                  </a:ext>
                </a:extLst>
              </p:cNvPr>
              <p:cNvSpPr/>
              <p:nvPr/>
            </p:nvSpPr>
            <p:spPr>
              <a:xfrm>
                <a:off x="-1085225" y="3150298"/>
                <a:ext cx="741084" cy="338857"/>
              </a:xfrm>
              <a:prstGeom prst="rect">
                <a:avLst/>
              </a:prstGeom>
              <a:solidFill>
                <a:srgbClr val="730E7C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</p:grpSp>
        <p:sp>
          <p:nvSpPr>
            <p:cNvPr id="68" name="Tijdelijke aanduiding voor tekst 10">
              <a:extLst>
                <a:ext uri="{FF2B5EF4-FFF2-40B4-BE49-F238E27FC236}">
                  <a16:creationId xmlns:a16="http://schemas.microsoft.com/office/drawing/2014/main" id="{07A47CC6-C97B-D2AB-B90E-A1970A2EBF4E}"/>
                </a:ext>
              </a:extLst>
            </p:cNvPr>
            <p:cNvSpPr txBox="1">
              <a:spLocks/>
            </p:cNvSpPr>
            <p:nvPr/>
          </p:nvSpPr>
          <p:spPr>
            <a:xfrm>
              <a:off x="-366703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Basic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69" name="Tijdelijke aanduiding voor tekst 10">
              <a:extLst>
                <a:ext uri="{FF2B5EF4-FFF2-40B4-BE49-F238E27FC236}">
                  <a16:creationId xmlns:a16="http://schemas.microsoft.com/office/drawing/2014/main" id="{19169E06-1C1A-EDF5-B23E-E0AAF298C06A}"/>
                </a:ext>
              </a:extLst>
            </p:cNvPr>
            <p:cNvSpPr txBox="1">
              <a:spLocks/>
            </p:cNvSpPr>
            <p:nvPr/>
          </p:nvSpPr>
          <p:spPr>
            <a:xfrm>
              <a:off x="-2772562" y="3222154"/>
              <a:ext cx="1263650" cy="525462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nl-NL" sz="1200" dirty="0"/>
                <a:t>Extra </a:t>
              </a:r>
              <a:r>
                <a:rPr lang="nl-NL" sz="1200" dirty="0" err="1"/>
                <a:t>colors</a:t>
              </a:r>
              <a:endParaRPr lang="nl-NL" sz="1200" dirty="0"/>
            </a:p>
          </p:txBody>
        </p:sp>
        <p:sp>
          <p:nvSpPr>
            <p:cNvPr id="70" name="Rectangle">
              <a:extLst>
                <a:ext uri="{FF2B5EF4-FFF2-40B4-BE49-F238E27FC236}">
                  <a16:creationId xmlns:a16="http://schemas.microsoft.com/office/drawing/2014/main" id="{30CF9F71-4A81-80A1-6BF0-BA0190ADC02B}"/>
                </a:ext>
              </a:extLst>
            </p:cNvPr>
            <p:cNvSpPr/>
            <p:nvPr/>
          </p:nvSpPr>
          <p:spPr>
            <a:xfrm>
              <a:off x="-3442175" y="128284"/>
              <a:ext cx="3194770" cy="252003"/>
            </a:xfrm>
            <a:prstGeom prst="rect">
              <a:avLst/>
            </a:prstGeom>
            <a:solidFill>
              <a:srgbClr val="211F2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lnSpc>
                  <a:spcPct val="90000"/>
                </a:lnSpc>
                <a:spcBef>
                  <a:spcPts val="600"/>
                </a:spcBef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71" name="Afbeelding invoegen/veranderen">
              <a:extLst>
                <a:ext uri="{FF2B5EF4-FFF2-40B4-BE49-F238E27FC236}">
                  <a16:creationId xmlns:a16="http://schemas.microsoft.com/office/drawing/2014/main" id="{5E6C32D4-6E19-D5C3-7C61-17D8ABB57F4D}"/>
                </a:ext>
              </a:extLst>
            </p:cNvPr>
            <p:cNvSpPr txBox="1"/>
            <p:nvPr/>
          </p:nvSpPr>
          <p:spPr>
            <a:xfrm>
              <a:off x="-3442175" y="50263"/>
              <a:ext cx="2950891" cy="4120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07999" tIns="107999" rIns="107999" bIns="107999" numCol="1" anchor="ctr">
              <a:spAutoFit/>
            </a:bodyPr>
            <a:lstStyle>
              <a:lvl1pPr>
                <a:lnSpc>
                  <a:spcPct val="90000"/>
                </a:lnSpc>
                <a:spcBef>
                  <a:spcPts val="600"/>
                </a:spcBef>
                <a:defRPr sz="1400" b="1" cap="all">
                  <a:solidFill>
                    <a:srgbClr val="FFFFFF"/>
                  </a:solidFill>
                  <a:latin typeface="+mj-lt"/>
                  <a:ea typeface="+mj-ea"/>
                  <a:cs typeface="+mj-cs"/>
                  <a:sym typeface="Calibri"/>
                </a:defRPr>
              </a:lvl1pPr>
            </a:lstStyle>
            <a:p>
              <a:r>
                <a:rPr lang="nl-NL" dirty="0"/>
                <a:t>Colors</a:t>
              </a:r>
              <a:endParaRPr dirty="0"/>
            </a:p>
          </p:txBody>
        </p:sp>
        <p:sp>
          <p:nvSpPr>
            <p:cNvPr id="72" name="Tijdelijke aanduiding voor inhoud 4">
              <a:extLst>
                <a:ext uri="{FF2B5EF4-FFF2-40B4-BE49-F238E27FC236}">
                  <a16:creationId xmlns:a16="http://schemas.microsoft.com/office/drawing/2014/main" id="{EE83C639-7A98-B7CF-7DB0-B4D7429C3779}"/>
                </a:ext>
              </a:extLst>
            </p:cNvPr>
            <p:cNvSpPr txBox="1">
              <a:spLocks/>
            </p:cNvSpPr>
            <p:nvPr/>
          </p:nvSpPr>
          <p:spPr>
            <a:xfrm>
              <a:off x="-1670349" y="499106"/>
              <a:ext cx="1420982" cy="408038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0" indent="0" algn="l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2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1100" dirty="0">
                  <a:latin typeface="+mj-lt"/>
                </a:rPr>
                <a:t>On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left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see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pallette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r>
                <a:rPr lang="nl-NL" sz="1100" dirty="0" err="1">
                  <a:latin typeface="+mj-lt"/>
                </a:rPr>
                <a:t>Try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use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one</a:t>
              </a:r>
              <a:r>
                <a:rPr lang="nl-NL" sz="1100" dirty="0">
                  <a:latin typeface="+mj-lt"/>
                </a:rPr>
                <a:t> “extra” </a:t>
              </a:r>
              <a:r>
                <a:rPr lang="nl-NL" sz="1100" dirty="0" err="1">
                  <a:latin typeface="+mj-lt"/>
                </a:rPr>
                <a:t>color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for</a:t>
              </a:r>
              <a:r>
                <a:rPr lang="nl-NL" sz="1100" dirty="0">
                  <a:latin typeface="+mj-lt"/>
                </a:rPr>
                <a:t> a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or subject!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>
                  <a:latin typeface="+mj-lt"/>
                </a:rPr>
                <a:t>Colors </a:t>
              </a:r>
              <a:r>
                <a:rPr lang="nl-NL" sz="1100" dirty="0" err="1">
                  <a:latin typeface="+mj-lt"/>
                </a:rPr>
                <a:t>used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this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example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presentation</a:t>
              </a:r>
              <a:r>
                <a:rPr lang="nl-NL" sz="1100" dirty="0">
                  <a:latin typeface="+mj-lt"/>
                </a:rPr>
                <a:t> are </a:t>
              </a:r>
              <a:r>
                <a:rPr lang="nl-NL" sz="1100" dirty="0" err="1">
                  <a:latin typeface="+mj-lt"/>
                </a:rPr>
                <a:t>just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to</a:t>
              </a:r>
              <a:r>
                <a:rPr lang="nl-NL" sz="1100" dirty="0">
                  <a:latin typeface="+mj-lt"/>
                </a:rPr>
                <a:t> show </a:t>
              </a:r>
              <a:r>
                <a:rPr lang="nl-NL" sz="1100" dirty="0" err="1">
                  <a:latin typeface="+mj-lt"/>
                </a:rPr>
                <a:t>possibilities</a:t>
              </a:r>
              <a:r>
                <a:rPr lang="nl-NL" sz="1100" dirty="0">
                  <a:latin typeface="+mj-lt"/>
                </a:rPr>
                <a:t>.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Some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combinations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will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not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work</a:t>
              </a:r>
              <a:r>
                <a:rPr lang="nl-NL" sz="1100" dirty="0">
                  <a:latin typeface="+mj-lt"/>
                </a:rPr>
                <a:t>!!  </a:t>
              </a:r>
            </a:p>
            <a:p>
              <a:endParaRPr lang="nl-NL" sz="1100" dirty="0">
                <a:latin typeface="+mj-lt"/>
              </a:endParaRPr>
            </a:p>
            <a:p>
              <a:r>
                <a:rPr lang="nl-NL" sz="1100" dirty="0" err="1">
                  <a:latin typeface="+mj-lt"/>
                </a:rPr>
                <a:t>When</a:t>
              </a:r>
              <a:r>
                <a:rPr lang="nl-NL" sz="1100" dirty="0">
                  <a:latin typeface="+mj-lt"/>
                </a:rPr>
                <a:t> in </a:t>
              </a:r>
              <a:r>
                <a:rPr lang="nl-NL" sz="1100" dirty="0" err="1">
                  <a:latin typeface="+mj-lt"/>
                </a:rPr>
                <a:t>doubt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if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you</a:t>
              </a:r>
              <a:r>
                <a:rPr lang="nl-NL" sz="1100" dirty="0">
                  <a:latin typeface="+mj-lt"/>
                </a:rPr>
                <a:t> want help, contact </a:t>
              </a:r>
              <a:r>
                <a:rPr lang="nl-NL" sz="1100" dirty="0" err="1">
                  <a:latin typeface="+mj-lt"/>
                </a:rPr>
                <a:t>your</a:t>
              </a:r>
              <a:r>
                <a:rPr lang="nl-NL" sz="1100" dirty="0">
                  <a:latin typeface="+mj-lt"/>
                </a:rPr>
                <a:t> course team e-</a:t>
              </a:r>
              <a:r>
                <a:rPr lang="nl-NL" sz="1100" dirty="0" err="1">
                  <a:latin typeface="+mj-lt"/>
                </a:rPr>
                <a:t>learning</a:t>
              </a:r>
              <a:r>
                <a:rPr lang="nl-NL" sz="1100" dirty="0">
                  <a:latin typeface="+mj-lt"/>
                </a:rPr>
                <a:t> </a:t>
              </a:r>
              <a:r>
                <a:rPr lang="nl-NL" sz="1100" dirty="0" err="1">
                  <a:latin typeface="+mj-lt"/>
                </a:rPr>
                <a:t>developer</a:t>
              </a:r>
              <a:r>
                <a:rPr lang="nl-NL" sz="1100" dirty="0">
                  <a:latin typeface="+mj-lt"/>
                </a:rPr>
                <a:t> or </a:t>
              </a:r>
              <a:r>
                <a:rPr lang="nl-NL" sz="1100" dirty="0" err="1">
                  <a:latin typeface="+mj-lt"/>
                </a:rPr>
                <a:t>the</a:t>
              </a:r>
              <a:r>
                <a:rPr lang="nl-NL" sz="1100" dirty="0">
                  <a:latin typeface="+mj-lt"/>
                </a:rPr>
                <a:t> NMC </a:t>
              </a:r>
            </a:p>
          </p:txBody>
        </p:sp>
        <p:pic>
          <p:nvPicPr>
            <p:cNvPr id="73" name="Picture 72" descr="A black text on a black background&#10;&#10;Description automatically generated">
              <a:extLst>
                <a:ext uri="{FF2B5EF4-FFF2-40B4-BE49-F238E27FC236}">
                  <a16:creationId xmlns:a16="http://schemas.microsoft.com/office/drawing/2014/main" id="{079773EC-3C63-24B4-69DF-B291CF376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3218269" y="4482362"/>
              <a:ext cx="2726985" cy="515916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1CCA999-0AEC-9396-D81B-3BA4FF8F0937}"/>
              </a:ext>
            </a:extLst>
          </p:cNvPr>
          <p:cNvGrpSpPr/>
          <p:nvPr/>
        </p:nvGrpSpPr>
        <p:grpSpPr>
          <a:xfrm>
            <a:off x="0" y="-4324227"/>
            <a:ext cx="7043351" cy="4261073"/>
            <a:chOff x="-161176" y="-5202794"/>
            <a:chExt cx="7043351" cy="4261073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C6757823-9589-6989-D77A-21BEE884E034}"/>
                </a:ext>
              </a:extLst>
            </p:cNvPr>
            <p:cNvGrpSpPr/>
            <p:nvPr/>
          </p:nvGrpSpPr>
          <p:grpSpPr>
            <a:xfrm>
              <a:off x="-161176" y="-5202794"/>
              <a:ext cx="7043351" cy="4113512"/>
              <a:chOff x="-3552485" y="-17683"/>
              <a:chExt cx="7043351" cy="4113512"/>
            </a:xfrm>
          </p:grpSpPr>
          <p:sp>
            <p:nvSpPr>
              <p:cNvPr id="86" name="Rechthoek 339">
                <a:extLst>
                  <a:ext uri="{FF2B5EF4-FFF2-40B4-BE49-F238E27FC236}">
                    <a16:creationId xmlns:a16="http://schemas.microsoft.com/office/drawing/2014/main" id="{FA5B7560-571C-47D8-F087-0C0E6258DAEE}"/>
                  </a:ext>
                </a:extLst>
              </p:cNvPr>
              <p:cNvSpPr/>
              <p:nvPr/>
            </p:nvSpPr>
            <p:spPr>
              <a:xfrm>
                <a:off x="-3552485" y="-17683"/>
                <a:ext cx="7043351" cy="4113512"/>
              </a:xfrm>
              <a:prstGeom prst="rect">
                <a:avLst/>
              </a:prstGeom>
              <a:solidFill>
                <a:srgbClr val="F2F2F2"/>
              </a:solidFill>
              <a:ln w="3175" cap="flat">
                <a:solidFill>
                  <a:srgbClr val="BFBFBF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 sz="1400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pPr>
                <a:endParaRPr dirty="0"/>
              </a:p>
            </p:txBody>
          </p:sp>
          <p:sp>
            <p:nvSpPr>
              <p:cNvPr id="87" name="Rectangle">
                <a:extLst>
                  <a:ext uri="{FF2B5EF4-FFF2-40B4-BE49-F238E27FC236}">
                    <a16:creationId xmlns:a16="http://schemas.microsoft.com/office/drawing/2014/main" id="{CFC79273-B75B-B02E-29FC-5C060575576E}"/>
                  </a:ext>
                </a:extLst>
              </p:cNvPr>
              <p:cNvSpPr/>
              <p:nvPr/>
            </p:nvSpPr>
            <p:spPr>
              <a:xfrm>
                <a:off x="-3442175" y="128284"/>
                <a:ext cx="3194770" cy="252003"/>
              </a:xfrm>
              <a:prstGeom prst="rect">
                <a:avLst/>
              </a:prstGeom>
              <a:solidFill>
                <a:srgbClr val="211F26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0"/>
                  </a:spcBef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88" name="Afbeelding invoegen/veranderen">
                <a:extLst>
                  <a:ext uri="{FF2B5EF4-FFF2-40B4-BE49-F238E27FC236}">
                    <a16:creationId xmlns:a16="http://schemas.microsoft.com/office/drawing/2014/main" id="{7C356B2A-E449-980F-1BBB-F9A45DB15870}"/>
                  </a:ext>
                </a:extLst>
              </p:cNvPr>
              <p:cNvSpPr txBox="1"/>
              <p:nvPr/>
            </p:nvSpPr>
            <p:spPr>
              <a:xfrm>
                <a:off x="-3442175" y="50263"/>
                <a:ext cx="2950891" cy="4120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107999" tIns="107999" rIns="107999" bIns="107999" numCol="1" anchor="ctr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600"/>
                  </a:spcBef>
                  <a:defRPr sz="1400" b="1" cap="all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Calibri"/>
                  </a:defRPr>
                </a:lvl1pPr>
              </a:lstStyle>
              <a:p>
                <a:r>
                  <a:rPr lang="nl-NL" dirty="0" err="1"/>
                  <a:t>Text</a:t>
                </a:r>
                <a:endParaRPr dirty="0"/>
              </a:p>
            </p:txBody>
          </p:sp>
        </p:grpSp>
        <p:sp>
          <p:nvSpPr>
            <p:cNvPr id="4" name="Titel 21">
              <a:extLst>
                <a:ext uri="{FF2B5EF4-FFF2-40B4-BE49-F238E27FC236}">
                  <a16:creationId xmlns:a16="http://schemas.microsoft.com/office/drawing/2014/main" id="{1BE8A4D2-6AF4-4766-0D5E-A9D7B32BB26D}"/>
                </a:ext>
              </a:extLst>
            </p:cNvPr>
            <p:cNvSpPr txBox="1">
              <a:spLocks/>
            </p:cNvSpPr>
            <p:nvPr/>
          </p:nvSpPr>
          <p:spPr>
            <a:xfrm>
              <a:off x="-50865" y="-4908275"/>
              <a:ext cx="6842802" cy="8382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6858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5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nl-NL" dirty="0" err="1"/>
                <a:t>Title</a:t>
              </a:r>
              <a:r>
                <a:rPr lang="nl-NL" dirty="0"/>
                <a:t> </a:t>
              </a:r>
              <a:r>
                <a:rPr lang="nl-NL" dirty="0" err="1"/>
                <a:t>Text</a:t>
              </a:r>
              <a:r>
                <a:rPr lang="nl-NL" dirty="0"/>
                <a:t> (</a:t>
              </a:r>
              <a:r>
                <a:rPr lang="nl-NL" dirty="0" err="1"/>
                <a:t>Calibri</a:t>
              </a:r>
              <a:r>
                <a:rPr lang="nl-NL" dirty="0"/>
                <a:t> Light 34pt)</a:t>
              </a:r>
            </a:p>
          </p:txBody>
        </p:sp>
        <p:sp>
          <p:nvSpPr>
            <p:cNvPr id="5" name="Tijdelijke aanduiding voor inhoud 4">
              <a:extLst>
                <a:ext uri="{FF2B5EF4-FFF2-40B4-BE49-F238E27FC236}">
                  <a16:creationId xmlns:a16="http://schemas.microsoft.com/office/drawing/2014/main" id="{A5A0DAE2-0763-E413-6BBF-55A96278AC3D}"/>
                </a:ext>
              </a:extLst>
            </p:cNvPr>
            <p:cNvSpPr txBox="1">
              <a:spLocks/>
            </p:cNvSpPr>
            <p:nvPr/>
          </p:nvSpPr>
          <p:spPr>
            <a:xfrm>
              <a:off x="-50866" y="-4070075"/>
              <a:ext cx="6842803" cy="312835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standard 24pt)</a:t>
              </a:r>
            </a:p>
            <a:p>
              <a:pPr algn="l"/>
              <a:r>
                <a:rPr lang="nl-NL" b="1" dirty="0" err="1">
                  <a:latin typeface="Calibri" pitchFamily="34" charset="0"/>
                </a:rPr>
                <a:t>Calibri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b="1" dirty="0" err="1">
                  <a:latin typeface="Calibri" pitchFamily="34" charset="0"/>
                </a:rPr>
                <a:t>Bold</a:t>
              </a:r>
              <a:r>
                <a:rPr lang="nl-NL" b="1" dirty="0">
                  <a:latin typeface="Calibri" pitchFamily="34" charset="0"/>
                </a:rPr>
                <a:t> 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</a:t>
              </a:r>
              <a:r>
                <a:rPr lang="nl-NL" dirty="0" err="1">
                  <a:solidFill>
                    <a:srgbClr val="7F7F7F"/>
                  </a:solidFill>
                  <a:latin typeface="Calibri" pitchFamily="34" charset="0"/>
                </a:rPr>
                <a:t>Bold</a:t>
              </a:r>
              <a:r>
                <a:rPr lang="nl-NL" dirty="0">
                  <a:solidFill>
                    <a:srgbClr val="7F7F7F"/>
                  </a:solidFill>
                  <a:latin typeface="Calibri" pitchFamily="34" charset="0"/>
                </a:rPr>
                <a:t> 24pt) </a:t>
              </a:r>
              <a:r>
                <a:rPr lang="nl-NL" sz="1200" dirty="0">
                  <a:latin typeface="Calibri" pitchFamily="34" charset="0"/>
                </a:rPr>
                <a:t>(</a:t>
              </a:r>
              <a:r>
                <a:rPr lang="nl-NL" sz="1200" dirty="0" err="1">
                  <a:latin typeface="Calibri" pitchFamily="34" charset="0"/>
                </a:rPr>
                <a:t>Only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used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for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highlights</a:t>
              </a:r>
              <a:r>
                <a:rPr lang="nl-NL" sz="1200" dirty="0">
                  <a:latin typeface="Calibri" pitchFamily="34" charset="0"/>
                </a:rPr>
                <a:t> en sub-headers)</a:t>
              </a:r>
              <a:endParaRPr lang="nl-NL" sz="12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i="1" dirty="0" err="1">
                  <a:latin typeface="Calibri" pitchFamily="34" charset="0"/>
                </a:rPr>
                <a:t>Calibri</a:t>
              </a:r>
              <a:r>
                <a:rPr lang="nl-NL" i="1" dirty="0">
                  <a:latin typeface="Calibri" pitchFamily="34" charset="0"/>
                </a:rPr>
                <a:t> Italic 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i="1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i="1" dirty="0">
                  <a:solidFill>
                    <a:srgbClr val="7F7F7F"/>
                  </a:solidFill>
                  <a:latin typeface="Calibri" pitchFamily="34" charset="0"/>
                </a:rPr>
                <a:t> Italic 24pt)</a:t>
              </a:r>
            </a:p>
            <a:p>
              <a:pPr algn="l"/>
              <a:r>
                <a:rPr lang="nl-NL" sz="1500" dirty="0">
                  <a:latin typeface="Calibri" pitchFamily="34" charset="0"/>
                </a:rPr>
                <a:t>1</a:t>
              </a:r>
              <a:r>
                <a:rPr lang="nl-NL" sz="1500" baseline="30000" dirty="0">
                  <a:latin typeface="Calibri" pitchFamily="34" charset="0"/>
                </a:rPr>
                <a:t>st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Secondary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 err="1">
                  <a:latin typeface="Calibri" pitchFamily="34" charset="0"/>
                </a:rPr>
                <a:t>text</a:t>
              </a:r>
              <a:r>
                <a:rPr lang="nl-NL" sz="1500" dirty="0">
                  <a:latin typeface="Calibri" pitchFamily="34" charset="0"/>
                </a:rPr>
                <a:t> 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5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500" dirty="0">
                  <a:solidFill>
                    <a:srgbClr val="7F7F7F"/>
                  </a:solidFill>
                  <a:latin typeface="Calibri" pitchFamily="34" charset="0"/>
                </a:rPr>
                <a:t> 20pt)</a:t>
              </a:r>
            </a:p>
            <a:p>
              <a:pPr algn="l"/>
              <a:r>
                <a:rPr lang="nl-NL" sz="1200" dirty="0">
                  <a:latin typeface="Calibri" pitchFamily="34" charset="0"/>
                </a:rPr>
                <a:t>2</a:t>
              </a:r>
              <a:r>
                <a:rPr lang="nl-NL" sz="1200" baseline="30000" dirty="0">
                  <a:latin typeface="Calibri" pitchFamily="34" charset="0"/>
                </a:rPr>
                <a:t>nd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Secondary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 err="1">
                  <a:latin typeface="Calibri" pitchFamily="34" charset="0"/>
                </a:rPr>
                <a:t>text</a:t>
              </a:r>
              <a:r>
                <a:rPr lang="nl-NL" sz="1200" dirty="0">
                  <a:latin typeface="Calibri" pitchFamily="34" charset="0"/>
                </a:rPr>
                <a:t> 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(</a:t>
              </a:r>
              <a:r>
                <a:rPr lang="nl-NL" sz="1200" dirty="0" err="1">
                  <a:solidFill>
                    <a:srgbClr val="7F7F7F"/>
                  </a:solidFill>
                  <a:latin typeface="Calibri" pitchFamily="34" charset="0"/>
                </a:rPr>
                <a:t>Calibri</a:t>
              </a:r>
              <a:r>
                <a:rPr lang="nl-NL" sz="1200" dirty="0">
                  <a:solidFill>
                    <a:srgbClr val="7F7F7F"/>
                  </a:solidFill>
                  <a:latin typeface="Calibri" pitchFamily="34" charset="0"/>
                </a:rPr>
                <a:t> 16pt)</a:t>
              </a:r>
              <a:endParaRPr lang="nl-NL" sz="1500" dirty="0">
                <a:solidFill>
                  <a:srgbClr val="7F7F7F"/>
                </a:solidFill>
                <a:latin typeface="Calibri" pitchFamily="34" charset="0"/>
              </a:endParaRPr>
            </a:p>
            <a:p>
              <a:pPr algn="l"/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Image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credits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(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Calibri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Light Italic 24pt)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the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color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may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be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changed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to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improve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visibility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but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should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</a:t>
              </a:r>
              <a:r>
                <a:rPr lang="nl-NL" sz="750" i="1" dirty="0" err="1">
                  <a:solidFill>
                    <a:srgbClr val="7F7F7F"/>
                  </a:solidFill>
                  <a:latin typeface="Calibri Light"/>
                  <a:cs typeface="Calibri Light"/>
                </a:rPr>
                <a:t>not</a:t>
              </a:r>
              <a:r>
                <a:rPr lang="nl-NL" sz="750" i="1" dirty="0">
                  <a:solidFill>
                    <a:srgbClr val="7F7F7F"/>
                  </a:solidFill>
                  <a:latin typeface="Calibri Light"/>
                  <a:cs typeface="Calibri Light"/>
                </a:rPr>
                <a:t> draw attention.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Standard </a:t>
              </a:r>
              <a:r>
                <a:rPr lang="nl-NL" dirty="0" err="1">
                  <a:latin typeface="Calibri" pitchFamily="34" charset="0"/>
                </a:rPr>
                <a:t>text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rgbClr val="000000"/>
                  </a:solidFill>
                  <a:latin typeface="Calibri" pitchFamily="34" charset="0"/>
                </a:rPr>
                <a:t>black</a:t>
              </a:r>
              <a:r>
                <a:rPr lang="nl-NL" dirty="0">
                  <a:latin typeface="Calibri" pitchFamily="34" charset="0"/>
                </a:rPr>
                <a:t> but:	</a:t>
              </a:r>
            </a:p>
            <a:p>
              <a:pPr algn="l"/>
              <a:r>
                <a:rPr lang="nl-NL" dirty="0">
                  <a:latin typeface="Calibri" pitchFamily="34" charset="0"/>
                </a:rPr>
                <a:t>Background </a:t>
              </a:r>
              <a:r>
                <a:rPr lang="nl-NL" dirty="0" err="1">
                  <a:latin typeface="Calibri" pitchFamily="34" charset="0"/>
                </a:rPr>
                <a:t>color</a:t>
              </a:r>
              <a:r>
                <a:rPr lang="nl-NL" dirty="0">
                  <a:latin typeface="Calibri" pitchFamily="34" charset="0"/>
                </a:rPr>
                <a:t> is </a:t>
              </a:r>
              <a:r>
                <a:rPr lang="nl-NL" dirty="0" err="1">
                  <a:latin typeface="Calibri" pitchFamily="34" charset="0"/>
                </a:rPr>
                <a:t>not</a:t>
              </a:r>
              <a:r>
                <a:rPr lang="nl-NL" dirty="0">
                  <a:latin typeface="Calibri" pitchFamily="34" charset="0"/>
                </a:rPr>
                <a:t> </a:t>
              </a:r>
              <a:r>
                <a:rPr lang="nl-NL" b="1" dirty="0">
                  <a:solidFill>
                    <a:schemeClr val="bg1"/>
                  </a:solidFill>
                  <a:latin typeface="Calibri" pitchFamily="34" charset="0"/>
                </a:rPr>
                <a:t>WHITE </a:t>
              </a:r>
              <a:r>
                <a:rPr lang="nl-NL" dirty="0">
                  <a:latin typeface="Calibri" pitchFamily="34" charset="0"/>
                </a:rPr>
                <a:t>but:</a:t>
              </a:r>
              <a:endParaRPr lang="nl-NL" b="1" dirty="0">
                <a:solidFill>
                  <a:srgbClr val="2A2A2A"/>
                </a:solidFill>
                <a:latin typeface="Calibri" pitchFamily="34" charset="0"/>
              </a:endParaRPr>
            </a:p>
            <a:p>
              <a:pPr algn="l"/>
              <a:endParaRPr lang="nl-NL" dirty="0">
                <a:solidFill>
                  <a:srgbClr val="7F7F7F"/>
                </a:solidFill>
                <a:latin typeface="Calibri" pitchFamily="34" charset="0"/>
              </a:endParaRPr>
            </a:p>
          </p:txBody>
        </p:sp>
        <p:sp>
          <p:nvSpPr>
            <p:cNvPr id="6" name="Rechthoek 3">
              <a:extLst>
                <a:ext uri="{FF2B5EF4-FFF2-40B4-BE49-F238E27FC236}">
                  <a16:creationId xmlns:a16="http://schemas.microsoft.com/office/drawing/2014/main" id="{2E28A012-140A-1319-0860-70038FA6AA26}"/>
                </a:ext>
              </a:extLst>
            </p:cNvPr>
            <p:cNvSpPr/>
            <p:nvPr/>
          </p:nvSpPr>
          <p:spPr>
            <a:xfrm>
              <a:off x="5930835" y="-1661403"/>
              <a:ext cx="519113" cy="219075"/>
            </a:xfrm>
            <a:prstGeom prst="rect">
              <a:avLst/>
            </a:prstGeom>
            <a:solidFill>
              <a:srgbClr val="2A2A2A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8" name="Rechthoek 31">
              <a:extLst>
                <a:ext uri="{FF2B5EF4-FFF2-40B4-BE49-F238E27FC236}">
                  <a16:creationId xmlns:a16="http://schemas.microsoft.com/office/drawing/2014/main" id="{4F33EEF0-762B-BD2F-7D5A-7BB47AECF2F5}"/>
                </a:ext>
              </a:extLst>
            </p:cNvPr>
            <p:cNvSpPr/>
            <p:nvPr/>
          </p:nvSpPr>
          <p:spPr>
            <a:xfrm>
              <a:off x="5930834" y="-2048394"/>
              <a:ext cx="519113" cy="2190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nl-NL" sz="1013" dirty="0"/>
            </a:p>
          </p:txBody>
        </p:sp>
        <p:sp>
          <p:nvSpPr>
            <p:cNvPr id="10" name="Tijdelijke aanduiding voor tekst 10">
              <a:extLst>
                <a:ext uri="{FF2B5EF4-FFF2-40B4-BE49-F238E27FC236}">
                  <a16:creationId xmlns:a16="http://schemas.microsoft.com/office/drawing/2014/main" id="{A7DB26F5-727A-38E4-B956-00EE3B02C8E1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996007"/>
              <a:ext cx="2047875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#33333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R=42  G=42  B=42</a:t>
              </a:r>
            </a:p>
          </p:txBody>
        </p:sp>
        <p:sp>
          <p:nvSpPr>
            <p:cNvPr id="12" name="Tijdelijke aanduiding voor tekst 10">
              <a:extLst>
                <a:ext uri="{FF2B5EF4-FFF2-40B4-BE49-F238E27FC236}">
                  <a16:creationId xmlns:a16="http://schemas.microsoft.com/office/drawing/2014/main" id="{5E8FCCEF-8979-E1F8-01B6-A786DD8BCBFA}"/>
                </a:ext>
              </a:extLst>
            </p:cNvPr>
            <p:cNvSpPr txBox="1">
              <a:spLocks/>
            </p:cNvSpPr>
            <p:nvPr/>
          </p:nvSpPr>
          <p:spPr>
            <a:xfrm>
              <a:off x="4073460" y="-1662632"/>
              <a:ext cx="2190750" cy="219075"/>
            </a:xfrm>
            <a:prstGeom prst="rect">
              <a:avLst/>
            </a:prstGeom>
          </p:spPr>
          <p:txBody>
            <a:bodyPr/>
            <a:lstStyle>
              <a:lvl1pPr indent="-3429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1pPr>
              <a:lvl2pPr marL="742950" indent="-28575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2pPr>
              <a:lvl3pPr marL="11430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400" kern="1200">
                  <a:solidFill>
                    <a:srgbClr val="3C3C3C"/>
                  </a:solidFill>
                  <a:latin typeface="Calibri"/>
                  <a:ea typeface="+mn-ea"/>
                  <a:cs typeface="Calibri"/>
                </a:defRPr>
              </a:lvl3pPr>
              <a:lvl4pPr marL="16002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4pPr>
              <a:lvl5pPr marL="2057400" indent="-228600" algn="l" defTabSz="457200" rtl="0" fontAlgn="base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bg1"/>
                  </a:solidFill>
                  <a:latin typeface="Tahoma"/>
                  <a:ea typeface="+mn-ea"/>
                  <a:cs typeface="Tahoma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nl-NL" sz="900" dirty="0"/>
                <a:t>#FFFFF    </a:t>
              </a:r>
              <a:r>
                <a:rPr lang="nl-NL" sz="900" dirty="0">
                  <a:solidFill>
                    <a:schemeClr val="accent1"/>
                  </a:solidFill>
                </a:rPr>
                <a:t>or</a:t>
              </a:r>
              <a:r>
                <a:rPr lang="nl-NL" sz="900" dirty="0"/>
                <a:t>    R=240  G=240  B=240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350095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27C08-3CB7-2B6E-FDF1-1389ED1A487C}"/>
              </a:ext>
            </a:extLst>
          </p:cNvPr>
          <p:cNvSpPr txBox="1">
            <a:spLocks/>
          </p:cNvSpPr>
          <p:nvPr/>
        </p:nvSpPr>
        <p:spPr>
          <a:xfrm>
            <a:off x="1254369" y="1063935"/>
            <a:ext cx="6635260" cy="44834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dirty="0"/>
              <a:t>Best </a:t>
            </a:r>
            <a:r>
              <a:rPr lang="en-US" dirty="0" err="1"/>
              <a:t>practise</a:t>
            </a:r>
            <a:endParaRPr lang="en-NL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C25A8AD-7CA5-CB82-F96F-C49905B27588}"/>
              </a:ext>
            </a:extLst>
          </p:cNvPr>
          <p:cNvSpPr txBox="1">
            <a:spLocks/>
          </p:cNvSpPr>
          <p:nvPr/>
        </p:nvSpPr>
        <p:spPr>
          <a:xfrm>
            <a:off x="1254369" y="1973726"/>
            <a:ext cx="6635260" cy="248753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A2A2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>
              <a:buFont typeface="Arial" charset="0"/>
              <a:buChar char="•"/>
            </a:pPr>
            <a:r>
              <a:rPr lang="nl-NL" sz="2400" b="0" dirty="0">
                <a:latin typeface="Calibri" pitchFamily="34" charset="0"/>
              </a:rPr>
              <a:t>Keep </a:t>
            </a:r>
            <a:r>
              <a:rPr lang="nl-NL" sz="2400" b="0" dirty="0" err="1">
                <a:latin typeface="Calibri" pitchFamily="34" charset="0"/>
              </a:rPr>
              <a:t>lists</a:t>
            </a:r>
            <a:r>
              <a:rPr lang="nl-NL" sz="2400" b="0" dirty="0">
                <a:latin typeface="Calibri" pitchFamily="34" charset="0"/>
              </a:rPr>
              <a:t> short</a:t>
            </a:r>
          </a:p>
          <a:p>
            <a:pPr>
              <a:buFont typeface="Arial" charset="0"/>
              <a:buChar char="•"/>
            </a:pPr>
            <a:r>
              <a:rPr lang="nl-NL" sz="2400" b="0" dirty="0">
                <a:latin typeface="Calibri" pitchFamily="34" charset="0"/>
              </a:rPr>
              <a:t>Highlight a </a:t>
            </a:r>
            <a:r>
              <a:rPr lang="nl-NL" sz="2400" b="0" dirty="0" err="1">
                <a:latin typeface="Calibri" pitchFamily="34" charset="0"/>
              </a:rPr>
              <a:t>sentence</a:t>
            </a:r>
            <a:r>
              <a:rPr lang="nl-NL" sz="2400" b="0" dirty="0">
                <a:latin typeface="Calibri" pitchFamily="34" charset="0"/>
              </a:rPr>
              <a:t> or </a:t>
            </a:r>
            <a:r>
              <a:rPr lang="nl-NL" sz="2400" b="0" dirty="0">
                <a:solidFill>
                  <a:srgbClr val="009DE8"/>
                </a:solidFill>
                <a:latin typeface="Calibri" pitchFamily="34" charset="0"/>
              </a:rPr>
              <a:t>word</a:t>
            </a:r>
            <a:r>
              <a:rPr lang="nl-NL" sz="2400" b="0" dirty="0">
                <a:solidFill>
                  <a:srgbClr val="F09E01"/>
                </a:solidFill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from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your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lecture</a:t>
            </a:r>
            <a:endParaRPr lang="nl-NL" sz="2400" b="0" dirty="0"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r>
              <a:rPr lang="nl-NL" sz="2400" b="0" dirty="0">
                <a:latin typeface="Calibri" pitchFamily="34" charset="0"/>
              </a:rPr>
              <a:t>Tell </a:t>
            </a:r>
            <a:r>
              <a:rPr lang="nl-NL" sz="2400" b="0" dirty="0" err="1">
                <a:latin typeface="Calibri" pitchFamily="34" charset="0"/>
              </a:rPr>
              <a:t>where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detailed</a:t>
            </a:r>
            <a:r>
              <a:rPr lang="nl-NL" sz="2400" b="0" dirty="0">
                <a:latin typeface="Calibri" pitchFamily="34" charset="0"/>
              </a:rPr>
              <a:t> information </a:t>
            </a:r>
            <a:r>
              <a:rPr lang="nl-NL" sz="2400" b="0" dirty="0" err="1">
                <a:latin typeface="Calibri" pitchFamily="34" charset="0"/>
              </a:rPr>
              <a:t>can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be</a:t>
            </a:r>
            <a:r>
              <a:rPr lang="nl-NL" sz="2400" b="0" dirty="0">
                <a:latin typeface="Calibri" pitchFamily="34" charset="0"/>
              </a:rPr>
              <a:t> found</a:t>
            </a:r>
          </a:p>
          <a:p>
            <a:pPr lvl="1">
              <a:buFont typeface="Lucida Grande"/>
              <a:buChar char="⁃"/>
            </a:pPr>
            <a:r>
              <a:rPr lang="nl-NL" sz="2400" b="0" dirty="0" err="1">
                <a:latin typeface="Calibri" pitchFamily="34" charset="0"/>
              </a:rPr>
              <a:t>This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can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be</a:t>
            </a:r>
            <a:r>
              <a:rPr lang="nl-NL" sz="2400" b="0" dirty="0">
                <a:latin typeface="Calibri" pitchFamily="34" charset="0"/>
              </a:rPr>
              <a:t> a download reader</a:t>
            </a:r>
          </a:p>
          <a:p>
            <a:pPr lvl="1">
              <a:buFont typeface="Lucida Grande"/>
              <a:buChar char="⁃"/>
            </a:pPr>
            <a:r>
              <a:rPr lang="nl-NL" sz="2400" b="0" dirty="0">
                <a:latin typeface="Calibri" pitchFamily="34" charset="0"/>
              </a:rPr>
              <a:t>Or a digital </a:t>
            </a:r>
            <a:r>
              <a:rPr lang="nl-NL" sz="2400" b="0" dirty="0" err="1">
                <a:latin typeface="Calibri" pitchFamily="34" charset="0"/>
              </a:rPr>
              <a:t>handout</a:t>
            </a:r>
            <a:endParaRPr lang="nl-NL" sz="2400" b="0" dirty="0">
              <a:latin typeface="Calibri" pitchFamily="34" charset="0"/>
            </a:endParaRPr>
          </a:p>
          <a:p>
            <a:pPr lvl="1">
              <a:buFont typeface="Lucida Grande"/>
              <a:buChar char="⁃"/>
            </a:pPr>
            <a:r>
              <a:rPr lang="nl-NL" sz="2400" b="0" dirty="0">
                <a:latin typeface="Calibri" pitchFamily="34" charset="0"/>
              </a:rPr>
              <a:t>Or a </a:t>
            </a:r>
            <a:r>
              <a:rPr lang="nl-NL" sz="2400" b="0" dirty="0" err="1">
                <a:latin typeface="Calibri" pitchFamily="34" charset="0"/>
              </a:rPr>
              <a:t>book</a:t>
            </a:r>
            <a:r>
              <a:rPr lang="nl-NL" sz="2400" b="0" dirty="0">
                <a:latin typeface="Calibri" pitchFamily="34" charset="0"/>
              </a:rPr>
              <a:t> or website</a:t>
            </a:r>
          </a:p>
          <a:p>
            <a:pPr>
              <a:buFont typeface="Arial" charset="0"/>
              <a:buChar char="•"/>
            </a:pPr>
            <a:r>
              <a:rPr lang="nl-NL" sz="2400" b="0" dirty="0" err="1">
                <a:latin typeface="Calibri" pitchFamily="34" charset="0"/>
              </a:rPr>
              <a:t>Revice</a:t>
            </a:r>
            <a:r>
              <a:rPr lang="nl-NL" sz="2400" b="0" dirty="0">
                <a:latin typeface="Calibri" pitchFamily="34" charset="0"/>
              </a:rPr>
              <a:t> </a:t>
            </a:r>
            <a:r>
              <a:rPr lang="nl-NL" sz="2400" b="0" dirty="0" err="1">
                <a:latin typeface="Calibri" pitchFamily="34" charset="0"/>
              </a:rPr>
              <a:t>your</a:t>
            </a:r>
            <a:r>
              <a:rPr lang="nl-NL" sz="2400" b="0" dirty="0">
                <a:latin typeface="Calibri" pitchFamily="34" charset="0"/>
              </a:rPr>
              <a:t> content </a:t>
            </a:r>
            <a:r>
              <a:rPr lang="nl-NL" sz="2400" b="0" dirty="0" err="1">
                <a:latin typeface="Calibri" pitchFamily="34" charset="0"/>
              </a:rPr>
              <a:t>for</a:t>
            </a:r>
            <a:r>
              <a:rPr lang="nl-NL" sz="2400" b="0" dirty="0">
                <a:latin typeface="Calibri" pitchFamily="34" charset="0"/>
              </a:rPr>
              <a:t> web </a:t>
            </a:r>
            <a:r>
              <a:rPr lang="nl-NL" sz="2400" b="0" dirty="0" err="1">
                <a:latin typeface="Calibri" pitchFamily="34" charset="0"/>
              </a:rPr>
              <a:t>publication</a:t>
            </a:r>
            <a:endParaRPr lang="nl-NL" sz="2400" b="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37764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11098</TotalTime>
  <Words>21921</Words>
  <Application>Microsoft Macintosh PowerPoint</Application>
  <PresentationFormat>On-screen Show (16:9)</PresentationFormat>
  <Paragraphs>2757</Paragraphs>
  <Slides>80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8" baseType="lpstr">
      <vt:lpstr>Arial</vt:lpstr>
      <vt:lpstr>Calibri</vt:lpstr>
      <vt:lpstr>Calibri Light</vt:lpstr>
      <vt:lpstr>CMU Bright Roman</vt:lpstr>
      <vt:lpstr>Lucida Grande</vt:lpstr>
      <vt:lpstr>Montserrat Semi Bold</vt:lpstr>
      <vt:lpstr>Roboto Slab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Images for comparison</vt:lpstr>
      <vt:lpstr>Images for comparison</vt:lpstr>
      <vt:lpstr>Images for comparison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Rui Jun Luong</dc:creator>
  <cp:lastModifiedBy>Rui Jun Luong</cp:lastModifiedBy>
  <cp:revision>119</cp:revision>
  <dcterms:created xsi:type="dcterms:W3CDTF">2023-05-22T12:12:04Z</dcterms:created>
  <dcterms:modified xsi:type="dcterms:W3CDTF">2023-12-21T15:45:11Z</dcterms:modified>
</cp:coreProperties>
</file>